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75" r:id="rId5"/>
    <p:sldId id="294" r:id="rId6"/>
    <p:sldId id="279" r:id="rId7"/>
    <p:sldId id="276" r:id="rId8"/>
    <p:sldId id="278" r:id="rId9"/>
    <p:sldId id="297" r:id="rId10"/>
    <p:sldId id="280" r:id="rId11"/>
    <p:sldId id="281" r:id="rId12"/>
    <p:sldId id="282" r:id="rId13"/>
    <p:sldId id="293" r:id="rId14"/>
    <p:sldId id="283" r:id="rId15"/>
    <p:sldId id="286" r:id="rId16"/>
    <p:sldId id="288" r:id="rId17"/>
    <p:sldId id="287" r:id="rId18"/>
    <p:sldId id="289" r:id="rId19"/>
    <p:sldId id="290" r:id="rId20"/>
    <p:sldId id="295" r:id="rId21"/>
    <p:sldId id="298" r:id="rId22"/>
    <p:sldId id="291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89"/>
    <p:restoredTop sz="91442"/>
  </p:normalViewPr>
  <p:slideViewPr>
    <p:cSldViewPr snapToGrid="0" snapToObjects="1">
      <p:cViewPr varScale="1">
        <p:scale>
          <a:sx n="95" d="100"/>
          <a:sy n="95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E089E-CD3D-FE42-BFD1-C6B58B5DEB52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D2DD-5C08-5342-8B58-E227EE8BB28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409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9D2DD-5C08-5342-8B58-E227EE8BB28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6129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13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26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65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87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10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362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77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24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297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14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49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E4372-76CD-DF4D-86F3-FFC374CE5E2B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B46A-372B-D24E-93B4-FE90D14FF7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37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-b.no/bruktbilselger-jarle-knoll-snakker-ut-i-fb-podkast/s/5-59-2195145?access=granted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ed.no/NR-dokumentasjon/Rapporter-og-veiledere/Slik-faar-du-til-minnelig-ordni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CAA076-35AF-1D48-B9E1-840AC799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 descr="Et bilde som inneholder tekst&#10;&#10;Automatisk generert beskrivelse">
            <a:extLst>
              <a:ext uri="{FF2B5EF4-FFF2-40B4-BE49-F238E27FC236}">
                <a16:creationId xmlns:a16="http://schemas.microsoft.com/office/drawing/2014/main" id="{FA34CF6A-0CB7-0E40-B76C-406192942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772" y="183809"/>
            <a:ext cx="11538455" cy="6490381"/>
          </a:xfrm>
        </p:spPr>
      </p:pic>
    </p:spTree>
    <p:extLst>
      <p:ext uri="{BB962C8B-B14F-4D97-AF65-F5344CB8AC3E}">
        <p14:creationId xmlns:p14="http://schemas.microsoft.com/office/powerpoint/2010/main" val="416597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hund&#10;&#10;Automatisk generert beskrivelse">
            <a:extLst>
              <a:ext uri="{FF2B5EF4-FFF2-40B4-BE49-F238E27FC236}">
                <a16:creationId xmlns:a16="http://schemas.microsoft.com/office/drawing/2014/main" id="{1FB7DE3D-E13E-AE40-8D2A-B14F058B7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42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hund, innendørs&#10;&#10;Automatisk generert beskrivelse">
            <a:extLst>
              <a:ext uri="{FF2B5EF4-FFF2-40B4-BE49-F238E27FC236}">
                <a16:creationId xmlns:a16="http://schemas.microsoft.com/office/drawing/2014/main" id="{A8CCC007-95C6-1F4D-8FDE-1E2839A3E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72485E07-422B-3F47-BF98-9AA1AFBCE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89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hund, pattedyr&#10;&#10;Automatisk generert beskrivelse">
            <a:extLst>
              <a:ext uri="{FF2B5EF4-FFF2-40B4-BE49-F238E27FC236}">
                <a16:creationId xmlns:a16="http://schemas.microsoft.com/office/drawing/2014/main" id="{F3ED468C-DACC-BC4A-B454-D0A101B1C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9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lassholder for innhold 10" descr="Et bilde som inneholder tekst, hund, pattedyr&#10;&#10;Automatisk generert beskrivelse">
            <a:extLst>
              <a:ext uri="{FF2B5EF4-FFF2-40B4-BE49-F238E27FC236}">
                <a16:creationId xmlns:a16="http://schemas.microsoft.com/office/drawing/2014/main" id="{1E3655EC-9B38-7549-9C45-80A930CBA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hund, innendørs, brun&#10;&#10;Automatisk generert beskrivelse">
            <a:extLst>
              <a:ext uri="{FF2B5EF4-FFF2-40B4-BE49-F238E27FC236}">
                <a16:creationId xmlns:a16="http://schemas.microsoft.com/office/drawing/2014/main" id="{7EB8B418-6E2D-EF42-B12C-E5CF8BEA7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08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hund&#10;&#10;Automatisk generert beskrivelse">
            <a:extLst>
              <a:ext uri="{FF2B5EF4-FFF2-40B4-BE49-F238E27FC236}">
                <a16:creationId xmlns:a16="http://schemas.microsoft.com/office/drawing/2014/main" id="{D811E635-ECF7-A141-9A53-4366147BF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8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B2D0DE5B-F89A-9546-93B7-D60FE68DA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" r="-1" b="-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769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275B39-1599-9D42-95F6-B57F12E2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>
            <a:hlinkClick r:id="rId2"/>
            <a:extLst>
              <a:ext uri="{FF2B5EF4-FFF2-40B4-BE49-F238E27FC236}">
                <a16:creationId xmlns:a16="http://schemas.microsoft.com/office/drawing/2014/main" id="{28CF432A-A06E-2548-871B-69325847F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48" r="14559" b="6920"/>
          <a:stretch/>
        </p:blipFill>
        <p:spPr>
          <a:xfrm>
            <a:off x="355600" y="-247996"/>
            <a:ext cx="11548534" cy="9436929"/>
          </a:xfrm>
        </p:spPr>
      </p:pic>
    </p:spTree>
    <p:extLst>
      <p:ext uri="{BB962C8B-B14F-4D97-AF65-F5344CB8AC3E}">
        <p14:creationId xmlns:p14="http://schemas.microsoft.com/office/powerpoint/2010/main" val="1894494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hund, innendørs, pattedyr&#10;&#10;Automatisk generert beskrivelse">
            <a:extLst>
              <a:ext uri="{FF2B5EF4-FFF2-40B4-BE49-F238E27FC236}">
                <a16:creationId xmlns:a16="http://schemas.microsoft.com/office/drawing/2014/main" id="{6E0F9AEC-412E-3A43-B25F-5EF67D91E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7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07EFE4-6B7D-5041-BE21-6186B69E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 descr="Et bilde som inneholder tekst, hund&#10;&#10;Automatisk generert beskrivelse">
            <a:extLst>
              <a:ext uri="{FF2B5EF4-FFF2-40B4-BE49-F238E27FC236}">
                <a16:creationId xmlns:a16="http://schemas.microsoft.com/office/drawing/2014/main" id="{83A1EA86-8425-9448-A3BF-06E9AF7A5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4646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A5C4A46B-727B-D34F-BAFE-420583670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1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innendørs, pattedyr, hund&#10;&#10;Automatisk generert beskrivelse">
            <a:extLst>
              <a:ext uri="{FF2B5EF4-FFF2-40B4-BE49-F238E27FC236}">
                <a16:creationId xmlns:a16="http://schemas.microsoft.com/office/drawing/2014/main" id="{EEEB3BC8-C4CA-654D-B59B-59C584171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52367AC-4AD5-7145-8421-C735408015C8}"/>
              </a:ext>
            </a:extLst>
          </p:cNvPr>
          <p:cNvSpPr txBox="1"/>
          <p:nvPr/>
        </p:nvSpPr>
        <p:spPr>
          <a:xfrm>
            <a:off x="7861110" y="191069"/>
            <a:ext cx="521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NRs veileder finner du her</a:t>
            </a:r>
            <a:endParaRPr lang="nb-NO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1AEA714F-2A64-7440-B6D4-90583B940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AE6D246A-BA9A-5041-BC46-C5088A576B7C}"/>
              </a:ext>
            </a:extLst>
          </p:cNvPr>
          <p:cNvSpPr/>
          <p:nvPr/>
        </p:nvSpPr>
        <p:spPr>
          <a:xfrm>
            <a:off x="2144404" y="1659285"/>
            <a:ext cx="9538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/>
              <a:t>«Innen én uke skal innklaget part (mediet) gi beskjed om hvorvidt man har satt i gang forsøk på å finne en minnelig ordning. Dersom det oppnås minnelig ordning mellom partene, skal klager bekrefte dette overfor sekretariatet.</a:t>
            </a:r>
          </a:p>
          <a:p>
            <a:r>
              <a:rPr lang="nb-NO" sz="2800" dirty="0"/>
              <a:t>Hvis mediet ikke gjør forsøk på å løse saken i minnelighet, har mediet en frist på to uker til å levere tilsvar.</a:t>
            </a:r>
          </a:p>
          <a:p>
            <a:r>
              <a:rPr lang="nb-NO" sz="2800" dirty="0"/>
              <a:t>Hvis mediet har forsøkt å finne minnelig ordning, men ikke lykkes, løper to ukers-fristen fra den dagen dette ble klart.»</a:t>
            </a:r>
          </a:p>
          <a:p>
            <a:r>
              <a:rPr lang="nb-NO" sz="2800" dirty="0"/>
              <a:t>(fra </a:t>
            </a:r>
            <a:r>
              <a:rPr lang="nb-NO" sz="2800" dirty="0" err="1"/>
              <a:t>PFUs</a:t>
            </a:r>
            <a:r>
              <a:rPr lang="nb-NO" sz="2800" dirty="0"/>
              <a:t> vedtekter)</a:t>
            </a:r>
          </a:p>
        </p:txBody>
      </p:sp>
    </p:spTree>
    <p:extLst>
      <p:ext uri="{BB962C8B-B14F-4D97-AF65-F5344CB8AC3E}">
        <p14:creationId xmlns:p14="http://schemas.microsoft.com/office/powerpoint/2010/main" val="2194263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1AEA714F-2A64-7440-B6D4-90583B940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BB0A31A-E8DE-764A-9288-2BB5150AEC27}"/>
              </a:ext>
            </a:extLst>
          </p:cNvPr>
          <p:cNvSpPr/>
          <p:nvPr/>
        </p:nvSpPr>
        <p:spPr>
          <a:xfrm>
            <a:off x="2218765" y="1555883"/>
            <a:ext cx="91036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+mj-lt"/>
                <a:ea typeface="Calibri" panose="020F0502020204030204" pitchFamily="34" charset="0"/>
                <a:cs typeface="AppleSystemUIFont"/>
              </a:rPr>
              <a:t>Positivt inntrykk av redaksjonen</a:t>
            </a:r>
            <a:endParaRPr lang="nb-NO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+mj-lt"/>
                <a:ea typeface="Calibri" panose="020F0502020204030204" pitchFamily="34" charset="0"/>
                <a:cs typeface="AppleSystemUIFont"/>
              </a:rPr>
              <a:t>Styrke mediets merkevare og troverdighet</a:t>
            </a:r>
            <a:endParaRPr lang="nb-NO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+mj-lt"/>
                <a:ea typeface="Calibri" panose="020F0502020204030204" pitchFamily="34" charset="0"/>
                <a:cs typeface="AppleSystemUIFont"/>
              </a:rPr>
              <a:t>Lærerik kontakt med publikum</a:t>
            </a:r>
            <a:endParaRPr lang="nb-NO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+mj-lt"/>
                <a:ea typeface="Calibri" panose="020F0502020204030204" pitchFamily="34" charset="0"/>
                <a:cs typeface="AppleSystemUIFont"/>
              </a:rPr>
              <a:t>Viktig kunnskap om konsekvenser av medieomtalen </a:t>
            </a:r>
            <a:endParaRPr lang="nb-NO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FontTx/>
              <a:buChar char="-"/>
            </a:pPr>
            <a:r>
              <a:rPr lang="nb-NO" sz="3200" dirty="0">
                <a:latin typeface="+mj-lt"/>
                <a:ea typeface="Calibri" panose="020F0502020204030204" pitchFamily="34" charset="0"/>
                <a:cs typeface="AppleSystemUIFont"/>
              </a:rPr>
              <a:t>øker etisk kompetanse</a:t>
            </a:r>
            <a:endParaRPr lang="nb-NO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+mj-lt"/>
                <a:ea typeface="Calibri" panose="020F0502020204030204" pitchFamily="34" charset="0"/>
                <a:cs typeface="AppleSystemUIFont"/>
              </a:rPr>
              <a:t>Sparer tid og penger</a:t>
            </a:r>
            <a:endParaRPr lang="nb-NO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0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hund, skilt, pattedyr&#10;&#10;Automatisk generert beskrivelse">
            <a:extLst>
              <a:ext uri="{FF2B5EF4-FFF2-40B4-BE49-F238E27FC236}">
                <a16:creationId xmlns:a16="http://schemas.microsoft.com/office/drawing/2014/main" id="{795E30E2-3A76-A34E-8AF2-92F1E9171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6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29952710-B832-BB46-938C-DD28D5694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42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lassholder for innhold 5" descr="Et bilde som inneholder tekst, hund, innendørs&#10;&#10;Automatisk generert beskrivelse">
            <a:extLst>
              <a:ext uri="{FF2B5EF4-FFF2-40B4-BE49-F238E27FC236}">
                <a16:creationId xmlns:a16="http://schemas.microsoft.com/office/drawing/2014/main" id="{BE3889A5-54CA-B442-967E-56FA6F885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14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E55E894151A943BFB0F4ACFBE8B9BE" ma:contentTypeVersion="0" ma:contentTypeDescription="Opprett et nytt dokument." ma:contentTypeScope="" ma:versionID="c4f44d3d3808f38e9ea02598b2f3f86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f96d53b2ccc1f80e717279b1ced533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B24DA6-3C2D-4D3D-82E0-08B3586CF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959ADA3-4FBE-45EB-B5C4-2B83A0B492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E1D221-4B2E-4D61-8452-07B45172700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126</Words>
  <Application>Microsoft Macintosh PowerPoint</Application>
  <PresentationFormat>Widescreen</PresentationFormat>
  <Paragraphs>12</Paragraphs>
  <Slides>19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Reidun Kjelling Nybø</dc:creator>
  <cp:lastModifiedBy>Reidun Kjelling Nybø</cp:lastModifiedBy>
  <cp:revision>37</cp:revision>
  <dcterms:created xsi:type="dcterms:W3CDTF">2018-01-15T18:34:05Z</dcterms:created>
  <dcterms:modified xsi:type="dcterms:W3CDTF">2021-03-24T10:44:57Z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493100</vt:r8>
  </property>
  <property fmtid="{D5CDD505-2E9C-101B-9397-08002B2CF9AE}" pid="3" name="ContentTypeId">
    <vt:lpwstr>0x0101003AE55E894151A943BFB0F4ACFBE8B9BE</vt:lpwstr>
  </property>
</Properties>
</file>