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5" r:id="rId4"/>
    <p:sldMasterId id="2147483679" r:id="rId5"/>
    <p:sldMasterId id="2147483692" r:id="rId6"/>
  </p:sldMasterIdLst>
  <p:notesMasterIdLst>
    <p:notesMasterId r:id="rId38"/>
  </p:notesMasterIdLst>
  <p:sldIdLst>
    <p:sldId id="884" r:id="rId7"/>
    <p:sldId id="917" r:id="rId8"/>
    <p:sldId id="918" r:id="rId9"/>
    <p:sldId id="919" r:id="rId10"/>
    <p:sldId id="935" r:id="rId11"/>
    <p:sldId id="260" r:id="rId12"/>
    <p:sldId id="328" r:id="rId13"/>
    <p:sldId id="490" r:id="rId14"/>
    <p:sldId id="923" r:id="rId15"/>
    <p:sldId id="924" r:id="rId16"/>
    <p:sldId id="931" r:id="rId17"/>
    <p:sldId id="932" r:id="rId18"/>
    <p:sldId id="902" r:id="rId19"/>
    <p:sldId id="903" r:id="rId20"/>
    <p:sldId id="904" r:id="rId21"/>
    <p:sldId id="320" r:id="rId22"/>
    <p:sldId id="907" r:id="rId23"/>
    <p:sldId id="908" r:id="rId24"/>
    <p:sldId id="909" r:id="rId25"/>
    <p:sldId id="272" r:id="rId26"/>
    <p:sldId id="333" r:id="rId27"/>
    <p:sldId id="900" r:id="rId28"/>
    <p:sldId id="936" r:id="rId29"/>
    <p:sldId id="925" r:id="rId30"/>
    <p:sldId id="450" r:id="rId31"/>
    <p:sldId id="926" r:id="rId32"/>
    <p:sldId id="451" r:id="rId33"/>
    <p:sldId id="899" r:id="rId34"/>
    <p:sldId id="901" r:id="rId35"/>
    <p:sldId id="934" r:id="rId36"/>
    <p:sldId id="358"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3B49F-408C-2000-9C63-D607EF9E0CFE}" v="59" dt="2021-03-16T21:58:38.799"/>
    <p1510:client id="{7B832714-1A54-4F34-97B5-27872126FF35}" v="16" dt="2021-03-16T21:32:07.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autoAdjust="0"/>
    <p:restoredTop sz="94752"/>
  </p:normalViewPr>
  <p:slideViewPr>
    <p:cSldViewPr snapToGrid="0" snapToObjects="1">
      <p:cViewPr varScale="1">
        <p:scale>
          <a:sx n="142" d="100"/>
          <a:sy n="142" d="100"/>
        </p:scale>
        <p:origin x="3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66928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0938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normAutofit/>
          </a:bodyPr>
          <a:lstStyle/>
          <a:p>
            <a:r>
              <a:rPr lang="nb-NO" dirty="0"/>
              <a:t>A</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097B9-D322-4216-80AF-3BB6A6FCF42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097B9-D322-4216-80AF-3BB6A6FCF42B}"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95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09551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17BAB-37F7-4068-B5CB-3F937ED9A7F1}" type="slidenum">
              <a:rPr kumimoji="0" lang="nb-NO"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5234" name="Rectangle 2"/>
          <p:cNvSpPr>
            <a:spLocks noGrp="1" noRot="1" noChangeAspect="1" noChangeArrowheads="1" noTextEdit="1"/>
          </p:cNvSpPr>
          <p:nvPr>
            <p:ph type="sldImg"/>
          </p:nvPr>
        </p:nvSpPr>
        <p:spPr>
          <a:xfrm>
            <a:off x="381000" y="685800"/>
            <a:ext cx="6096000" cy="3429000"/>
          </a:xfrm>
          <a:ln/>
        </p:spPr>
      </p:sp>
      <p:sp>
        <p:nvSpPr>
          <p:cNvPr id="95235" name="Rectangle 3"/>
          <p:cNvSpPr>
            <a:spLocks noGrp="1" noChangeArrowheads="1"/>
          </p:cNvSpPr>
          <p:nvPr>
            <p:ph type="body" idx="1"/>
          </p:nvPr>
        </p:nvSpPr>
        <p:spPr/>
        <p:txBody>
          <a:bodyPr/>
          <a:lstStyle/>
          <a:p>
            <a:endParaRPr lang="nb-NO"/>
          </a:p>
        </p:txBody>
      </p:sp>
    </p:spTree>
    <p:extLst>
      <p:ext uri="{BB962C8B-B14F-4D97-AF65-F5344CB8AC3E}">
        <p14:creationId xmlns:p14="http://schemas.microsoft.com/office/powerpoint/2010/main" val="399485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0374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2075" y="744538"/>
            <a:ext cx="6616700" cy="3722687"/>
          </a:xfrm>
          <a:ln/>
        </p:spPr>
      </p:sp>
      <p:sp>
        <p:nvSpPr>
          <p:cNvPr id="58371" name="Rectangle 3"/>
          <p:cNvSpPr>
            <a:spLocks noGrp="1" noChangeArrowheads="1"/>
          </p:cNvSpPr>
          <p:nvPr>
            <p:ph type="body" idx="1"/>
          </p:nvPr>
        </p:nvSpPr>
        <p:spPr>
          <a:noFill/>
          <a:ln/>
        </p:spPr>
        <p:txBody>
          <a:bodyPr/>
          <a:lstStyle/>
          <a:p>
            <a:endParaRPr lang="nb-NO"/>
          </a:p>
        </p:txBody>
      </p:sp>
    </p:spTree>
    <p:extLst>
      <p:ext uri="{BB962C8B-B14F-4D97-AF65-F5344CB8AC3E}">
        <p14:creationId xmlns:p14="http://schemas.microsoft.com/office/powerpoint/2010/main" val="34281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9361FB-234A-BA4E-977A-F44D785C4FD6}"/>
              </a:ext>
            </a:extLst>
          </p:cNvPr>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p>
        </p:txBody>
      </p:sp>
      <p:sp>
        <p:nvSpPr>
          <p:cNvPr id="3" name="Undertittel 2">
            <a:extLst>
              <a:ext uri="{FF2B5EF4-FFF2-40B4-BE49-F238E27FC236}">
                <a16:creationId xmlns:a16="http://schemas.microsoft.com/office/drawing/2014/main" id="{802A01BF-6280-6E4F-896F-3AEC7395209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a:extLst>
              <a:ext uri="{FF2B5EF4-FFF2-40B4-BE49-F238E27FC236}">
                <a16:creationId xmlns:a16="http://schemas.microsoft.com/office/drawing/2014/main" id="{054A1F32-4D6F-E844-B868-F6D033F785F6}"/>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302C92A7-906D-9B43-AC2D-BF74DCBF09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67FB4D-214B-2842-A81B-7F711D0BF898}"/>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107096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C79727-F3B5-3D4A-9E9B-A0C12C34A4D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72A988A-5916-8848-9B5C-27672EE4928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94FC56C-9864-7B46-9BE8-A1EC9CA894A5}"/>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74B369ED-900E-B54C-91E7-881959A3A99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8A685D8-8F47-0C45-B7E4-0CFC31BB6E36}"/>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313063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637D4FE-9B70-F54E-A199-95468B3C8AAE}"/>
              </a:ext>
            </a:extLst>
          </p:cNvPr>
          <p:cNvSpPr>
            <a:spLocks noGrp="1"/>
          </p:cNvSpPr>
          <p:nvPr>
            <p:ph type="title" orient="vert"/>
          </p:nvPr>
        </p:nvSpPr>
        <p:spPr>
          <a:xfrm>
            <a:off x="6543675" y="273844"/>
            <a:ext cx="1971675" cy="4358879"/>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9FB87F6-3B05-CD4B-8C94-CAEFCDDBBEC8}"/>
              </a:ext>
            </a:extLst>
          </p:cNvPr>
          <p:cNvSpPr>
            <a:spLocks noGrp="1"/>
          </p:cNvSpPr>
          <p:nvPr>
            <p:ph type="body" orient="vert" idx="1"/>
          </p:nvPr>
        </p:nvSpPr>
        <p:spPr>
          <a:xfrm>
            <a:off x="628650" y="273844"/>
            <a:ext cx="5800725" cy="4358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F80CA76-CBEE-9848-BA61-AAD8EF3C0666}"/>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A6B24ECD-0EE3-524B-86BE-2D324572296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48BE4AA-5F42-B14E-A242-169ABB559B05}"/>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47733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3" name="Rektangel 22"/>
          <p:cNvSpPr/>
          <p:nvPr/>
        </p:nvSpPr>
        <p:spPr>
          <a:xfrm flipV="1">
            <a:off x="5410183" y="285750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24" name="Rektangel 23"/>
          <p:cNvSpPr/>
          <p:nvPr/>
        </p:nvSpPr>
        <p:spPr>
          <a:xfrm flipV="1">
            <a:off x="5410201"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25" name="Rektangel 24"/>
          <p:cNvSpPr/>
          <p:nvPr/>
        </p:nvSpPr>
        <p:spPr>
          <a:xfrm flipV="1">
            <a:off x="5410201"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26" name="Rektangel 25"/>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27" name="Rektangel 26"/>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useBgFill="1">
        <p:nvSpPr>
          <p:cNvPr id="30" name="Avrundet rektangel 29"/>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useBgFill="1">
        <p:nvSpPr>
          <p:cNvPr id="31" name="Avrundet rektangel 30"/>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7" name="Rektangel 6"/>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10" name="Rektangel 9"/>
          <p:cNvSpPr/>
          <p:nvPr/>
        </p:nvSpPr>
        <p:spPr>
          <a:xfrm>
            <a:off x="1"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11" name="Rektangel 10"/>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19" name="Rektangel 18"/>
          <p:cNvSpPr/>
          <p:nvPr/>
        </p:nvSpPr>
        <p:spPr>
          <a:xfrm>
            <a:off x="0" y="0"/>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8" name="Tittel 7"/>
          <p:cNvSpPr>
            <a:spLocks noGrp="1"/>
          </p:cNvSpPr>
          <p:nvPr>
            <p:ph type="ctrTitle"/>
          </p:nvPr>
        </p:nvSpPr>
        <p:spPr>
          <a:xfrm>
            <a:off x="457200" y="1801416"/>
            <a:ext cx="8458200" cy="1102519"/>
          </a:xfrm>
        </p:spPr>
        <p:txBody>
          <a:bodyPr anchor="b"/>
          <a:lstStyle>
            <a:lvl1pPr>
              <a:defRPr sz="3300">
                <a:solidFill>
                  <a:schemeClr val="bg1"/>
                </a:solidFill>
              </a:defRPr>
            </a:lvl1pPr>
          </a:lstStyle>
          <a:p>
            <a:r>
              <a:rPr kumimoji="0" lang="nb-NO"/>
              <a:t>Klikk for å redigere tittelstil</a:t>
            </a:r>
            <a:endParaRPr kumimoji="0" lang="en-US"/>
          </a:p>
        </p:txBody>
      </p:sp>
      <p:sp>
        <p:nvSpPr>
          <p:cNvPr id="9" name="Undertittel 8"/>
          <p:cNvSpPr>
            <a:spLocks noGrp="1"/>
          </p:cNvSpPr>
          <p:nvPr>
            <p:ph type="subTitle" idx="1"/>
          </p:nvPr>
        </p:nvSpPr>
        <p:spPr>
          <a:xfrm>
            <a:off x="457200" y="2924953"/>
            <a:ext cx="4953000" cy="1314450"/>
          </a:xfrm>
        </p:spPr>
        <p:txBody>
          <a:bodyPr/>
          <a:lstStyle>
            <a:lvl1pPr marL="48006" indent="0" algn="l">
              <a:buNone/>
              <a:defRPr sz="180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nb-NO"/>
              <a:t>Klikk for å redigere undertittelstil i malen</a:t>
            </a:r>
            <a:endParaRPr kumimoji="0" lang="en-US"/>
          </a:p>
        </p:txBody>
      </p:sp>
      <p:sp>
        <p:nvSpPr>
          <p:cNvPr id="28" name="Plassholder for dato 27"/>
          <p:cNvSpPr>
            <a:spLocks noGrp="1"/>
          </p:cNvSpPr>
          <p:nvPr>
            <p:ph type="dt" sz="half" idx="10"/>
          </p:nvPr>
        </p:nvSpPr>
        <p:spPr>
          <a:xfrm>
            <a:off x="6705600" y="3154680"/>
            <a:ext cx="960120" cy="342900"/>
          </a:xfrm>
        </p:spPr>
        <p:txBody>
          <a:bodyPr/>
          <a:lstStyle/>
          <a:p>
            <a:fld id="{D7893B51-B41D-48BE-A913-50C6A87B2FE3}" type="datetime1">
              <a:rPr lang="nb-NO" smtClean="0"/>
              <a:pPr/>
              <a:t>17.03.2021</a:t>
            </a:fld>
            <a:endParaRPr lang="nb-NO"/>
          </a:p>
        </p:txBody>
      </p:sp>
      <p:sp>
        <p:nvSpPr>
          <p:cNvPr id="17" name="Plassholder for bunntekst 16"/>
          <p:cNvSpPr>
            <a:spLocks noGrp="1"/>
          </p:cNvSpPr>
          <p:nvPr>
            <p:ph type="ftr" sz="quarter" idx="11"/>
          </p:nvPr>
        </p:nvSpPr>
        <p:spPr>
          <a:xfrm>
            <a:off x="5410200" y="3153966"/>
            <a:ext cx="1295400" cy="342900"/>
          </a:xfrm>
        </p:spPr>
        <p:txBody>
          <a:bodyPr/>
          <a:lstStyle/>
          <a:p>
            <a:r>
              <a:rPr lang="nb-NO"/>
              <a:t>NRs Høstmøte 2011, Lillehammer 20.-21. oktober</a:t>
            </a:r>
          </a:p>
        </p:txBody>
      </p:sp>
      <p:sp>
        <p:nvSpPr>
          <p:cNvPr id="29" name="Plassholder for lysbildenummer 28"/>
          <p:cNvSpPr>
            <a:spLocks noGrp="1"/>
          </p:cNvSpPr>
          <p:nvPr>
            <p:ph type="sldNum" sz="quarter" idx="12"/>
          </p:nvPr>
        </p:nvSpPr>
        <p:spPr>
          <a:xfrm>
            <a:off x="8320088" y="852"/>
            <a:ext cx="747712" cy="274320"/>
          </a:xfrm>
        </p:spPr>
        <p:txBody>
          <a:bodyPr/>
          <a:lstStyle>
            <a:lvl1pPr algn="r">
              <a:defRPr sz="1350">
                <a:solidFill>
                  <a:schemeClr val="bg1"/>
                </a:solidFill>
              </a:defRPr>
            </a:lvl1pPr>
          </a:lstStyle>
          <a:p>
            <a:fld id="{30C4899B-71D6-4136-A375-A8BE48710052}" type="slidenum">
              <a:rPr lang="nb-NO" smtClean="0"/>
              <a:pPr/>
              <a:t>‹#›</a:t>
            </a:fld>
            <a:endParaRPr lang="nb-NO"/>
          </a:p>
        </p:txBody>
      </p:sp>
    </p:spTree>
    <p:extLst>
      <p:ext uri="{BB962C8B-B14F-4D97-AF65-F5344CB8AC3E}">
        <p14:creationId xmlns:p14="http://schemas.microsoft.com/office/powerpoint/2010/main" val="230919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3" name="Plassholder for innhold 2"/>
          <p:cNvSpPr>
            <a:spLocks noGrp="1"/>
          </p:cNvSpPr>
          <p:nvPr>
            <p:ph idx="1"/>
          </p:nvPr>
        </p:nvSpPr>
        <p:spPr/>
        <p:txBody>
          <a:body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dato 3"/>
          <p:cNvSpPr>
            <a:spLocks noGrp="1"/>
          </p:cNvSpPr>
          <p:nvPr>
            <p:ph type="dt" sz="half" idx="10"/>
          </p:nvPr>
        </p:nvSpPr>
        <p:spPr/>
        <p:txBody>
          <a:bodyPr/>
          <a:lstStyle/>
          <a:p>
            <a:fld id="{30B7FD10-A6A4-4327-9D25-10962BC9FBD2}"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b-NO"/>
              <a:t>NRs Høstmøte 2011, Lillehammer 20.-21. oktober</a:t>
            </a:r>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096990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1485901"/>
            <a:ext cx="7772400" cy="1021556"/>
          </a:xfrm>
        </p:spPr>
        <p:txBody>
          <a:bodyPr anchor="b">
            <a:noAutofit/>
          </a:bodyPr>
          <a:lstStyle>
            <a:lvl1pPr algn="l">
              <a:buNone/>
              <a:defRPr sz="3225"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nb-NO"/>
              <a:t>Klikk for å redigere tittelstil</a:t>
            </a:r>
            <a:endParaRPr kumimoji="0" lang="en-US"/>
          </a:p>
        </p:txBody>
      </p:sp>
      <p:sp>
        <p:nvSpPr>
          <p:cNvPr id="3" name="Plassholder for tekst 2"/>
          <p:cNvSpPr>
            <a:spLocks noGrp="1"/>
          </p:cNvSpPr>
          <p:nvPr>
            <p:ph type="body" idx="1"/>
          </p:nvPr>
        </p:nvSpPr>
        <p:spPr>
          <a:xfrm>
            <a:off x="722313" y="2525316"/>
            <a:ext cx="7772400" cy="1132284"/>
          </a:xfrm>
        </p:spPr>
        <p:txBody>
          <a:bodyPr anchor="t"/>
          <a:lstStyle>
            <a:lvl1pPr marL="34290" indent="0">
              <a:buNone/>
              <a:defRPr sz="1575" b="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nb-NO"/>
              <a:t>Klikk for å redigere tekststiler i malen</a:t>
            </a:r>
          </a:p>
        </p:txBody>
      </p:sp>
      <p:sp>
        <p:nvSpPr>
          <p:cNvPr id="4" name="Plassholder for dato 3"/>
          <p:cNvSpPr>
            <a:spLocks noGrp="1"/>
          </p:cNvSpPr>
          <p:nvPr>
            <p:ph type="dt" sz="half" idx="10"/>
          </p:nvPr>
        </p:nvSpPr>
        <p:spPr/>
        <p:txBody>
          <a:bodyPr/>
          <a:lstStyle/>
          <a:p>
            <a:fld id="{9F0A4A0C-A191-404A-9A22-6F616115A715}"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b-NO"/>
              <a:t>NRs Høstmøte 2011, Lillehammer 20.-21. oktober</a:t>
            </a:r>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155930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3" name="Plassholder for innhold 2"/>
          <p:cNvSpPr>
            <a:spLocks noGrp="1"/>
          </p:cNvSpPr>
          <p:nvPr>
            <p:ph sz="half" idx="1"/>
          </p:nvPr>
        </p:nvSpPr>
        <p:spPr>
          <a:xfrm>
            <a:off x="457200" y="1687069"/>
            <a:ext cx="4038600" cy="3394472"/>
          </a:xfrm>
        </p:spPr>
        <p:txBody>
          <a:bodyPr/>
          <a:lstStyle>
            <a:lvl1pPr>
              <a:defRPr sz="1500"/>
            </a:lvl1pPr>
            <a:lvl2pPr>
              <a:defRPr sz="1425"/>
            </a:lvl2pPr>
            <a:lvl3pPr>
              <a:defRPr sz="1350"/>
            </a:lvl3pPr>
            <a:lvl4pPr>
              <a:defRPr sz="1350"/>
            </a:lvl4pPr>
            <a:lvl5pPr>
              <a:defRPr sz="1350"/>
            </a:lvl5p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innhold 3"/>
          <p:cNvSpPr>
            <a:spLocks noGrp="1"/>
          </p:cNvSpPr>
          <p:nvPr>
            <p:ph sz="half" idx="2"/>
          </p:nvPr>
        </p:nvSpPr>
        <p:spPr>
          <a:xfrm>
            <a:off x="4648200" y="1687069"/>
            <a:ext cx="4038600" cy="3394472"/>
          </a:xfrm>
        </p:spPr>
        <p:txBody>
          <a:bodyPr/>
          <a:lstStyle>
            <a:lvl1pPr>
              <a:defRPr sz="1500"/>
            </a:lvl1pPr>
            <a:lvl2pPr>
              <a:defRPr sz="1425"/>
            </a:lvl2pPr>
            <a:lvl3pPr>
              <a:defRPr sz="1350"/>
            </a:lvl3pPr>
            <a:lvl4pPr>
              <a:defRPr sz="1350"/>
            </a:lvl4pPr>
            <a:lvl5pPr>
              <a:defRPr sz="1350"/>
            </a:lvl5p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5" name="Plassholder for dato 4"/>
          <p:cNvSpPr>
            <a:spLocks noGrp="1"/>
          </p:cNvSpPr>
          <p:nvPr>
            <p:ph type="dt" sz="half" idx="10"/>
          </p:nvPr>
        </p:nvSpPr>
        <p:spPr/>
        <p:txBody>
          <a:bodyPr/>
          <a:lstStyle/>
          <a:p>
            <a:fld id="{B4122D93-897D-4E94-B497-412FEA96B8D7}"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b-NO"/>
              <a:t>NRs Høstmøte 2011, Lillehammer 20.-21. oktober</a:t>
            </a:r>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366525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381000" y="857250"/>
            <a:ext cx="8382000" cy="802386"/>
          </a:xfrm>
        </p:spPr>
        <p:txBody>
          <a:bodyPr anchor="ctr"/>
          <a:lstStyle>
            <a:lvl1pPr>
              <a:defRPr sz="3000" b="0" i="0" cap="none" baseline="0"/>
            </a:lvl1pPr>
          </a:lstStyle>
          <a:p>
            <a:r>
              <a:rPr kumimoji="0" lang="nb-NO"/>
              <a:t>Klikk for å redigere tittelstil</a:t>
            </a:r>
            <a:endParaRPr kumimoji="0" lang="en-US"/>
          </a:p>
        </p:txBody>
      </p:sp>
      <p:sp>
        <p:nvSpPr>
          <p:cNvPr id="3" name="Plassholder for tekst 2"/>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nb-NO"/>
              <a:t>Klikk for å redigere tekststiler i malen</a:t>
            </a:r>
          </a:p>
        </p:txBody>
      </p:sp>
      <p:sp>
        <p:nvSpPr>
          <p:cNvPr id="4" name="Plassholder for tekst 3"/>
          <p:cNvSpPr>
            <a:spLocks noGrp="1"/>
          </p:cNvSpPr>
          <p:nvPr>
            <p:ph type="body" sz="half" idx="3"/>
          </p:nvPr>
        </p:nvSpPr>
        <p:spPr>
          <a:xfrm>
            <a:off x="4721226" y="1683728"/>
            <a:ext cx="4041775" cy="342900"/>
          </a:xfrm>
          <a:solidFill>
            <a:schemeClr val="accent2">
              <a:satMod val="150000"/>
              <a:alpha val="25000"/>
            </a:schemeClr>
          </a:solidFill>
          <a:ln w="12700">
            <a:solidFill>
              <a:schemeClr val="accent2"/>
            </a:solidFill>
          </a:ln>
        </p:spPr>
        <p:txBody>
          <a:bodyPr anchor="ctr">
            <a:noAutofit/>
          </a:bodyPr>
          <a:lstStyle>
            <a:lvl1pPr marL="34290" indent="0">
              <a:buNone/>
              <a:defRPr sz="1425" b="1">
                <a:solidFill>
                  <a:schemeClr val="tx1">
                    <a:tint val="95000"/>
                  </a:schemeClr>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nb-NO"/>
              <a:t>Klikk for å redigere tekststiler i malen</a:t>
            </a:r>
          </a:p>
        </p:txBody>
      </p:sp>
      <p:sp>
        <p:nvSpPr>
          <p:cNvPr id="5" name="Plassholder for innhold 4"/>
          <p:cNvSpPr>
            <a:spLocks noGrp="1"/>
          </p:cNvSpPr>
          <p:nvPr>
            <p:ph sz="quarter" idx="2"/>
          </p:nvPr>
        </p:nvSpPr>
        <p:spPr>
          <a:xfrm>
            <a:off x="381000" y="2031389"/>
            <a:ext cx="4041648" cy="2914650"/>
          </a:xfrm>
        </p:spPr>
        <p:txBody>
          <a:bodyPr/>
          <a:lstStyle>
            <a:lvl1pPr>
              <a:defRPr sz="1500"/>
            </a:lvl1pPr>
            <a:lvl2pPr>
              <a:defRPr sz="1500"/>
            </a:lvl2pPr>
            <a:lvl3pPr>
              <a:defRPr sz="1350"/>
            </a:lvl3pPr>
            <a:lvl4pPr>
              <a:defRPr sz="1200"/>
            </a:lvl4pPr>
            <a:lvl5pPr>
              <a:defRPr sz="1200"/>
            </a:lvl5p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6" name="Plassholder for innhold 5"/>
          <p:cNvSpPr>
            <a:spLocks noGrp="1"/>
          </p:cNvSpPr>
          <p:nvPr>
            <p:ph sz="quarter" idx="4"/>
          </p:nvPr>
        </p:nvSpPr>
        <p:spPr>
          <a:xfrm>
            <a:off x="4718305" y="2031389"/>
            <a:ext cx="4041775" cy="2914650"/>
          </a:xfrm>
        </p:spPr>
        <p:txBody>
          <a:bodyPr/>
          <a:lstStyle>
            <a:lvl1pPr>
              <a:defRPr sz="1500"/>
            </a:lvl1pPr>
            <a:lvl2pPr>
              <a:defRPr sz="1500"/>
            </a:lvl2pPr>
            <a:lvl3pPr>
              <a:defRPr sz="1350"/>
            </a:lvl3pPr>
            <a:lvl4pPr>
              <a:defRPr sz="1200"/>
            </a:lvl4pPr>
            <a:lvl5pPr>
              <a:defRPr sz="1200"/>
            </a:lvl5p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26" name="Plassholder for dato 25"/>
          <p:cNvSpPr>
            <a:spLocks noGrp="1"/>
          </p:cNvSpPr>
          <p:nvPr>
            <p:ph type="dt" sz="half" idx="10"/>
          </p:nvPr>
        </p:nvSpPr>
        <p:spPr/>
        <p:txBody>
          <a:bodyPr rtlCol="0"/>
          <a:lstStyle/>
          <a:p>
            <a:fld id="{A5394838-242C-4570-9A73-FAD7BB6E9310}" type="datetime1">
              <a:rPr lang="nb-NO" smtClean="0"/>
              <a:pPr/>
              <a:t>17.03.2021</a:t>
            </a:fld>
            <a:endParaRPr lang="nb-NO"/>
          </a:p>
        </p:txBody>
      </p:sp>
      <p:sp>
        <p:nvSpPr>
          <p:cNvPr id="27" name="Plassholder for lysbildenummer 26"/>
          <p:cNvSpPr>
            <a:spLocks noGrp="1"/>
          </p:cNvSpPr>
          <p:nvPr>
            <p:ph type="sldNum" sz="quarter" idx="11"/>
          </p:nvPr>
        </p:nvSpPr>
        <p:spPr/>
        <p:txBody>
          <a:bodyPr rtlCol="0"/>
          <a:lstStyle/>
          <a:p>
            <a:fld id="{30C4899B-71D6-4136-A375-A8BE48710052}" type="slidenum">
              <a:rPr lang="nb-NO" smtClean="0"/>
              <a:pPr/>
              <a:t>‹#›</a:t>
            </a:fld>
            <a:endParaRPr lang="nb-NO"/>
          </a:p>
        </p:txBody>
      </p:sp>
      <p:sp>
        <p:nvSpPr>
          <p:cNvPr id="28" name="Plassholder for bunntekst 27"/>
          <p:cNvSpPr>
            <a:spLocks noGrp="1"/>
          </p:cNvSpPr>
          <p:nvPr>
            <p:ph type="ftr" sz="quarter" idx="12"/>
          </p:nvPr>
        </p:nvSpPr>
        <p:spPr/>
        <p:txBody>
          <a:bodyPr rtlCol="0"/>
          <a:lstStyle/>
          <a:p>
            <a:r>
              <a:rPr lang="nb-NO"/>
              <a:t>NRs Høstmøte 2011, Lillehammer 20.-21. oktober</a:t>
            </a:r>
          </a:p>
        </p:txBody>
      </p:sp>
    </p:spTree>
    <p:extLst>
      <p:ext uri="{BB962C8B-B14F-4D97-AF65-F5344CB8AC3E}">
        <p14:creationId xmlns:p14="http://schemas.microsoft.com/office/powerpoint/2010/main" val="315277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857250"/>
            <a:ext cx="8229600" cy="802386"/>
          </a:xfrm>
        </p:spPr>
        <p:txBody>
          <a:bodyPr anchor="ctr"/>
          <a:lstStyle>
            <a:lvl1pPr>
              <a:defRPr sz="3000">
                <a:solidFill>
                  <a:schemeClr val="tx2"/>
                </a:solidFill>
              </a:defRPr>
            </a:lvl1pPr>
          </a:lstStyle>
          <a:p>
            <a:r>
              <a:rPr kumimoji="0" lang="nb-NO"/>
              <a:t>Klikk for å redigere tittelstil</a:t>
            </a:r>
            <a:endParaRPr kumimoji="0" lang="en-US"/>
          </a:p>
        </p:txBody>
      </p:sp>
      <p:sp>
        <p:nvSpPr>
          <p:cNvPr id="3" name="Plassholder for dato 2"/>
          <p:cNvSpPr>
            <a:spLocks noGrp="1"/>
          </p:cNvSpPr>
          <p:nvPr>
            <p:ph type="dt" sz="half" idx="10"/>
          </p:nvPr>
        </p:nvSpPr>
        <p:spPr>
          <a:xfrm>
            <a:off x="6583680" y="459486"/>
            <a:ext cx="957264" cy="342900"/>
          </a:xfrm>
        </p:spPr>
        <p:txBody>
          <a:bodyPr/>
          <a:lstStyle/>
          <a:p>
            <a:fld id="{F63F9EDF-A1CB-4756-9DF1-AF645B68842B}" type="datetime1">
              <a:rPr lang="nb-NO" smtClean="0"/>
              <a:pPr/>
              <a:t>17.03.2021</a:t>
            </a:fld>
            <a:endParaRPr lang="nb-NO"/>
          </a:p>
        </p:txBody>
      </p:sp>
      <p:sp>
        <p:nvSpPr>
          <p:cNvPr id="4" name="Plassholder for bunntekst 3"/>
          <p:cNvSpPr>
            <a:spLocks noGrp="1"/>
          </p:cNvSpPr>
          <p:nvPr>
            <p:ph type="ftr" sz="quarter" idx="11"/>
          </p:nvPr>
        </p:nvSpPr>
        <p:spPr>
          <a:xfrm>
            <a:off x="5257800" y="459486"/>
            <a:ext cx="1325880" cy="342900"/>
          </a:xfrm>
        </p:spPr>
        <p:txBody>
          <a:bodyPr/>
          <a:lstStyle/>
          <a:p>
            <a:r>
              <a:rPr lang="nb-NO"/>
              <a:t>NRs Høstmøte 2011, Lillehammer 20.-21. oktober</a:t>
            </a:r>
          </a:p>
        </p:txBody>
      </p:sp>
      <p:sp>
        <p:nvSpPr>
          <p:cNvPr id="5" name="Plassholder for lysbildenummer 4"/>
          <p:cNvSpPr>
            <a:spLocks noGrp="1"/>
          </p:cNvSpPr>
          <p:nvPr>
            <p:ph type="sldNum" sz="quarter" idx="12"/>
          </p:nvPr>
        </p:nvSpPr>
        <p:spPr>
          <a:xfrm>
            <a:off x="8174736" y="1704"/>
            <a:ext cx="762000" cy="274320"/>
          </a:xfrm>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38267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DC64531-51FD-42D5-909D-A21F5ECFF7E4}" type="datetime1">
              <a:rPr lang="nb-NO" smtClean="0"/>
              <a:pPr/>
              <a:t>17.03.2021</a:t>
            </a:fld>
            <a:endParaRPr lang="nb-NO"/>
          </a:p>
        </p:txBody>
      </p:sp>
      <p:sp>
        <p:nvSpPr>
          <p:cNvPr id="3" name="Plassholder for bunntekst 2"/>
          <p:cNvSpPr>
            <a:spLocks noGrp="1"/>
          </p:cNvSpPr>
          <p:nvPr>
            <p:ph type="ftr" sz="quarter" idx="11"/>
          </p:nvPr>
        </p:nvSpPr>
        <p:spPr/>
        <p:txBody>
          <a:bodyPr/>
          <a:lstStyle/>
          <a:p>
            <a:r>
              <a:rPr lang="nb-NO"/>
              <a:t>NRs Høstmøte 2011, Lillehammer 20.-21. oktober</a:t>
            </a:r>
          </a:p>
        </p:txBody>
      </p:sp>
      <p:sp>
        <p:nvSpPr>
          <p:cNvPr id="4" name="Plassholder for lysbildenummer 3"/>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91572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53496" y="826478"/>
            <a:ext cx="3383280" cy="658368"/>
          </a:xfrm>
        </p:spPr>
        <p:txBody>
          <a:bodyPr anchor="b"/>
          <a:lstStyle>
            <a:lvl1pPr algn="l">
              <a:buNone/>
              <a:defRPr sz="1350" b="1"/>
            </a:lvl1pPr>
          </a:lstStyle>
          <a:p>
            <a:r>
              <a:rPr kumimoji="0" lang="nb-NO"/>
              <a:t>Klikk for å redigere tittelstil</a:t>
            </a:r>
            <a:endParaRPr kumimoji="0" lang="en-US"/>
          </a:p>
        </p:txBody>
      </p:sp>
      <p:sp>
        <p:nvSpPr>
          <p:cNvPr id="3" name="Plassholder for tekst 2"/>
          <p:cNvSpPr>
            <a:spLocks noGrp="1"/>
          </p:cNvSpPr>
          <p:nvPr>
            <p:ph type="body" idx="2"/>
          </p:nvPr>
        </p:nvSpPr>
        <p:spPr>
          <a:xfrm>
            <a:off x="5353496" y="1508045"/>
            <a:ext cx="3383280" cy="3463290"/>
          </a:xfrm>
        </p:spPr>
        <p:txBody>
          <a:bodyPr/>
          <a:lstStyle>
            <a:lvl1pPr marL="6858"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nb-NO"/>
              <a:t>Klikk for å redigere tekststiler i malen</a:t>
            </a:r>
          </a:p>
        </p:txBody>
      </p:sp>
      <p:sp>
        <p:nvSpPr>
          <p:cNvPr id="4" name="Plassholder for innhold 3"/>
          <p:cNvSpPr>
            <a:spLocks noGrp="1"/>
          </p:cNvSpPr>
          <p:nvPr>
            <p:ph sz="half" idx="1"/>
          </p:nvPr>
        </p:nvSpPr>
        <p:spPr>
          <a:xfrm>
            <a:off x="152400" y="582215"/>
            <a:ext cx="5102352" cy="4389120"/>
          </a:xfrm>
        </p:spPr>
        <p:txBody>
          <a:bodyPr/>
          <a:lstStyle>
            <a:lvl1pPr>
              <a:defRPr sz="2400"/>
            </a:lvl1pPr>
            <a:lvl2pPr>
              <a:defRPr sz="2100"/>
            </a:lvl2pPr>
            <a:lvl3pPr>
              <a:defRPr sz="1800"/>
            </a:lvl3pPr>
            <a:lvl4pPr>
              <a:defRPr sz="1500"/>
            </a:lvl4pPr>
            <a:lvl5pPr>
              <a:defRPr sz="1500"/>
            </a:lvl5pPr>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5" name="Plassholder for dato 4"/>
          <p:cNvSpPr>
            <a:spLocks noGrp="1"/>
          </p:cNvSpPr>
          <p:nvPr>
            <p:ph type="dt" sz="half" idx="10"/>
          </p:nvPr>
        </p:nvSpPr>
        <p:spPr/>
        <p:txBody>
          <a:bodyPr/>
          <a:lstStyle/>
          <a:p>
            <a:fld id="{4AD7A66E-501E-44DA-84BC-5605B405BD9F}"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b-NO"/>
              <a:t>NRs Høstmøte 2011, Lillehammer 20.-21. oktober</a:t>
            </a:r>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49998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D134AB-E493-F947-8612-BF66FDA0D65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01D3E0F-7C98-2242-99CE-B366AF0C9E3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1D46C1-17FC-874C-AA6C-75C417C352E0}"/>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1279148A-F592-B44A-B026-25236268321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9950FB7-7874-214C-B986-ED2B2D202A6A}"/>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3892695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440435" y="831870"/>
            <a:ext cx="586803" cy="3511228"/>
          </a:xfrm>
        </p:spPr>
        <p:txBody>
          <a:bodyPr vert="vert270" lIns="45720" tIns="0" rIns="45720" anchor="t"/>
          <a:lstStyle>
            <a:lvl1pPr algn="ctr">
              <a:buNone/>
              <a:defRPr sz="1500" b="1"/>
            </a:lvl1pPr>
          </a:lstStyle>
          <a:p>
            <a:r>
              <a:rPr kumimoji="0" lang="nb-NO"/>
              <a:t>Klikk for å redigere tittelstil</a:t>
            </a:r>
            <a:endParaRPr kumimoji="0" lang="en-US"/>
          </a:p>
        </p:txBody>
      </p:sp>
      <p:sp>
        <p:nvSpPr>
          <p:cNvPr id="3" name="Plassholder for bilde 2"/>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2400"/>
            </a:lvl1pPr>
          </a:lstStyle>
          <a:p>
            <a:r>
              <a:rPr kumimoji="0" lang="nb-NO"/>
              <a:t>Klikk ikonet for å legge til et bilde</a:t>
            </a:r>
            <a:endParaRPr kumimoji="0" lang="en-US" dirty="0"/>
          </a:p>
        </p:txBody>
      </p:sp>
      <p:sp>
        <p:nvSpPr>
          <p:cNvPr id="4" name="Plassholder for tekst 3"/>
          <p:cNvSpPr>
            <a:spLocks noGrp="1"/>
          </p:cNvSpPr>
          <p:nvPr>
            <p:ph type="body" sz="half" idx="2"/>
          </p:nvPr>
        </p:nvSpPr>
        <p:spPr>
          <a:xfrm>
            <a:off x="6088443" y="2455731"/>
            <a:ext cx="2590800" cy="1887367"/>
          </a:xfrm>
        </p:spPr>
        <p:txBody>
          <a:bodyPr lIns="0" tIns="0" rIns="45720" anchor="t"/>
          <a:lstStyle>
            <a:lvl1pPr marL="0" indent="0">
              <a:lnSpc>
                <a:spcPct val="100000"/>
              </a:lnSpc>
              <a:spcBef>
                <a:spcPts val="0"/>
              </a:spcBef>
              <a:buFontTx/>
              <a:buNone/>
              <a:defRPr sz="9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nb-NO"/>
              <a:t>Klikk for å redigere tekststiler i malen</a:t>
            </a:r>
          </a:p>
        </p:txBody>
      </p:sp>
      <p:sp>
        <p:nvSpPr>
          <p:cNvPr id="5" name="Plassholder for dato 4"/>
          <p:cNvSpPr>
            <a:spLocks noGrp="1"/>
          </p:cNvSpPr>
          <p:nvPr>
            <p:ph type="dt" sz="half" idx="10"/>
          </p:nvPr>
        </p:nvSpPr>
        <p:spPr/>
        <p:txBody>
          <a:bodyPr/>
          <a:lstStyle/>
          <a:p>
            <a:fld id="{3C433955-ADCE-4BCF-BB1B-EFFF80113A3D}"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b-NO"/>
              <a:t>NRs Høstmøte 2011, Lillehammer 20.-21. oktober</a:t>
            </a:r>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11630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dato 3"/>
          <p:cNvSpPr>
            <a:spLocks noGrp="1"/>
          </p:cNvSpPr>
          <p:nvPr>
            <p:ph type="dt" sz="half" idx="10"/>
          </p:nvPr>
        </p:nvSpPr>
        <p:spPr/>
        <p:txBody>
          <a:bodyPr/>
          <a:lstStyle/>
          <a:p>
            <a:fld id="{16413858-AEE1-4472-9323-FD34B611BEAF}"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b-NO"/>
              <a:t>NRs Høstmøte 2011, Lillehammer 20.-21. oktober</a:t>
            </a:r>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939740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81800" y="857250"/>
            <a:ext cx="1905000" cy="4114800"/>
          </a:xfrm>
        </p:spPr>
        <p:txBody>
          <a:bodyPr vert="eaVert"/>
          <a:lstStyle/>
          <a:p>
            <a:r>
              <a:rPr kumimoji="0" lang="nb-NO"/>
              <a:t>Klikk for å redigere tittelstil</a:t>
            </a:r>
            <a:endParaRPr kumimoji="0" lang="en-US"/>
          </a:p>
        </p:txBody>
      </p:sp>
      <p:sp>
        <p:nvSpPr>
          <p:cNvPr id="3" name="Plassholder for loddrett tekst 2"/>
          <p:cNvSpPr>
            <a:spLocks noGrp="1"/>
          </p:cNvSpPr>
          <p:nvPr>
            <p:ph type="body" orient="vert" idx="1"/>
          </p:nvPr>
        </p:nvSpPr>
        <p:spPr>
          <a:xfrm>
            <a:off x="457200" y="857250"/>
            <a:ext cx="6248400" cy="4114800"/>
          </a:xfrm>
        </p:spPr>
        <p:txBody>
          <a:bodyPr vert="eaVert"/>
          <a:lstStyle/>
          <a:p>
            <a:pPr lvl="0" eaLnBrk="1" latinLnBrk="0" hangingPunct="1"/>
            <a:r>
              <a:rPr lang="nb-NO"/>
              <a:t>Klikk for å redigere tekststiler i malen</a:t>
            </a:r>
          </a:p>
          <a:p>
            <a:pPr lvl="1" eaLnBrk="1" latinLnBrk="0" hangingPunct="1"/>
            <a:r>
              <a:rPr lang="nb-NO"/>
              <a:t>Andre nivå</a:t>
            </a:r>
          </a:p>
          <a:p>
            <a:pPr lvl="2" eaLnBrk="1" latinLnBrk="0" hangingPunct="1"/>
            <a:r>
              <a:rPr lang="nb-NO"/>
              <a:t>Tredje nivå</a:t>
            </a:r>
          </a:p>
          <a:p>
            <a:pPr lvl="3" eaLnBrk="1" latinLnBrk="0" hangingPunct="1"/>
            <a:r>
              <a:rPr lang="nb-NO"/>
              <a:t>Fjerde nivå</a:t>
            </a:r>
          </a:p>
          <a:p>
            <a:pPr lvl="4" eaLnBrk="1" latinLnBrk="0" hangingPunct="1"/>
            <a:r>
              <a:rPr lang="nb-NO"/>
              <a:t>Femte nivå</a:t>
            </a:r>
            <a:endParaRPr kumimoji="0" lang="en-US"/>
          </a:p>
        </p:txBody>
      </p:sp>
      <p:sp>
        <p:nvSpPr>
          <p:cNvPr id="4" name="Plassholder for dato 3"/>
          <p:cNvSpPr>
            <a:spLocks noGrp="1"/>
          </p:cNvSpPr>
          <p:nvPr>
            <p:ph type="dt" sz="half" idx="10"/>
          </p:nvPr>
        </p:nvSpPr>
        <p:spPr/>
        <p:txBody>
          <a:bodyPr/>
          <a:lstStyle/>
          <a:p>
            <a:fld id="{967E084D-AFD6-4568-919A-B74ADF42E96C}"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b-NO"/>
              <a:t>NRs Høstmøte 2011, Lillehammer 20.-21. oktober</a:t>
            </a:r>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770647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4" name="image1.png"/>
          <p:cNvPicPr>
            <a:picLocks noChangeAspect="1"/>
          </p:cNvPicPr>
          <p:nvPr/>
        </p:nvPicPr>
        <p:blipFill>
          <a:blip r:embed="rId2" cstate="print"/>
          <a:stretch>
            <a:fillRect/>
          </a:stretch>
        </p:blipFill>
        <p:spPr>
          <a:xfrm>
            <a:off x="6324600" y="4762500"/>
            <a:ext cx="2411414" cy="227411"/>
          </a:xfrm>
          <a:prstGeom prst="rect">
            <a:avLst/>
          </a:prstGeom>
          <a:ln w="12700">
            <a:miter lim="400000"/>
          </a:ln>
        </p:spPr>
      </p:pic>
      <p:sp>
        <p:nvSpPr>
          <p:cNvPr id="15" name="Shape 15"/>
          <p:cNvSpPr/>
          <p:nvPr/>
        </p:nvSpPr>
        <p:spPr>
          <a:xfrm flipV="1">
            <a:off x="381000" y="4624388"/>
            <a:ext cx="8367715" cy="5954"/>
          </a:xfrm>
          <a:prstGeom prst="line">
            <a:avLst/>
          </a:prstGeom>
          <a:ln w="12700">
            <a:solidFill>
              <a:srgbClr val="7030A0"/>
            </a:solidFill>
          </a:ln>
        </p:spPr>
        <p:txBody>
          <a:bodyPr lIns="34289" tIns="34289" rIns="34289" bIns="34289"/>
          <a:lstStyle/>
          <a:p>
            <a:pPr defTabSz="342900" hangingPunct="0">
              <a:defRPr sz="1200">
                <a:latin typeface="+mj-lt"/>
                <a:ea typeface="+mj-ea"/>
                <a:cs typeface="+mj-cs"/>
                <a:sym typeface="Helvetica"/>
              </a:defRPr>
            </a:pPr>
            <a:endParaRPr sz="900" kern="0">
              <a:solidFill>
                <a:srgbClr val="000000"/>
              </a:solidFill>
              <a:latin typeface="Helvetica"/>
              <a:ea typeface="+mj-ea"/>
              <a:cs typeface="Helvetica"/>
              <a:sym typeface="Helvetica"/>
            </a:endParaRP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806069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20"/>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A82C6349-F9CE-42B6-B759-0A4A5492023E}"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n-NO"/>
              <a:t>NRs Velkomstseminar, 25. januar 2012</a:t>
            </a:r>
            <a:endParaRPr lang="nb-NO"/>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376479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D90F4F2-7F1E-4775-AC26-4F5C5E7B11C9}"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n-NO"/>
              <a:t>NRs Velkomstseminar, 25. januar 2012</a:t>
            </a:r>
            <a:endParaRPr lang="nb-NO"/>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3929866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3E0E3D5-7D7C-41B8-BD30-B7A141AAEC75}"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n-NO"/>
              <a:t>NRs Velkomstseminar, 25. januar 2012</a:t>
            </a:r>
            <a:endParaRPr lang="nb-NO"/>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366268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E9CA313-7592-4604-95FF-FF642BB366F5}"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n-NO"/>
              <a:t>NRs Velkomstseminar, 25. januar 2012</a:t>
            </a:r>
            <a:endParaRPr lang="nb-NO"/>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980306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EF5AA385-450A-4EB9-82B0-9E6980FEC542}" type="datetime1">
              <a:rPr lang="nb-NO" smtClean="0"/>
              <a:pPr/>
              <a:t>17.03.2021</a:t>
            </a:fld>
            <a:endParaRPr lang="nb-NO"/>
          </a:p>
        </p:txBody>
      </p:sp>
      <p:sp>
        <p:nvSpPr>
          <p:cNvPr id="8" name="Plassholder for bunntekst 7"/>
          <p:cNvSpPr>
            <a:spLocks noGrp="1"/>
          </p:cNvSpPr>
          <p:nvPr>
            <p:ph type="ftr" sz="quarter" idx="11"/>
          </p:nvPr>
        </p:nvSpPr>
        <p:spPr/>
        <p:txBody>
          <a:bodyPr/>
          <a:lstStyle/>
          <a:p>
            <a:r>
              <a:rPr lang="nn-NO"/>
              <a:t>NRs Velkomstseminar, 25. januar 2012</a:t>
            </a:r>
            <a:endParaRPr lang="nb-NO"/>
          </a:p>
        </p:txBody>
      </p:sp>
      <p:sp>
        <p:nvSpPr>
          <p:cNvPr id="9" name="Plassholder for lysbildenummer 8"/>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288887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79733B7-A429-43A5-BE4A-517786582654}" type="datetime1">
              <a:rPr lang="nb-NO" smtClean="0"/>
              <a:pPr/>
              <a:t>17.03.2021</a:t>
            </a:fld>
            <a:endParaRPr lang="nb-NO"/>
          </a:p>
        </p:txBody>
      </p:sp>
      <p:sp>
        <p:nvSpPr>
          <p:cNvPr id="4" name="Plassholder for bunntekst 3"/>
          <p:cNvSpPr>
            <a:spLocks noGrp="1"/>
          </p:cNvSpPr>
          <p:nvPr>
            <p:ph type="ftr" sz="quarter" idx="11"/>
          </p:nvPr>
        </p:nvSpPr>
        <p:spPr/>
        <p:txBody>
          <a:bodyPr/>
          <a:lstStyle/>
          <a:p>
            <a:r>
              <a:rPr lang="nn-NO"/>
              <a:t>NRs Velkomstseminar, 25. januar 2012</a:t>
            </a:r>
            <a:endParaRPr lang="nb-NO"/>
          </a:p>
        </p:txBody>
      </p:sp>
      <p:sp>
        <p:nvSpPr>
          <p:cNvPr id="5" name="Plassholder for lysbildenummer 4"/>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115658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81DAC0-46F7-DC48-AAF9-C7EC5EB02D54}"/>
              </a:ext>
            </a:extLst>
          </p:cNvPr>
          <p:cNvSpPr>
            <a:spLocks noGrp="1"/>
          </p:cNvSpPr>
          <p:nvPr>
            <p:ph type="title"/>
          </p:nvPr>
        </p:nvSpPr>
        <p:spPr>
          <a:xfrm>
            <a:off x="623888" y="1282304"/>
            <a:ext cx="7886700" cy="2139553"/>
          </a:xfrm>
        </p:spPr>
        <p:txBody>
          <a:bodyPr anchor="b"/>
          <a:lstStyle>
            <a:lvl1pPr>
              <a:defRPr sz="4500"/>
            </a:lvl1pPr>
          </a:lstStyle>
          <a:p>
            <a:r>
              <a:rPr lang="nb-NO"/>
              <a:t>Klikk for å redigere tittelstil</a:t>
            </a:r>
          </a:p>
        </p:txBody>
      </p:sp>
      <p:sp>
        <p:nvSpPr>
          <p:cNvPr id="3" name="Plassholder for tekst 2">
            <a:extLst>
              <a:ext uri="{FF2B5EF4-FFF2-40B4-BE49-F238E27FC236}">
                <a16:creationId xmlns:a16="http://schemas.microsoft.com/office/drawing/2014/main" id="{A89AB36D-03D0-D447-BF31-3C4AC78C080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E7E45FA-6664-5C4B-A35C-774D2D5A08A7}"/>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13E59988-7B2F-7845-A705-30DA7ACCC2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9BC8F1-061B-1742-A245-BBCD5CC8E772}"/>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1991406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78A02DDD-2EBA-40D0-9A53-345B80B0302A}" type="datetime1">
              <a:rPr lang="nb-NO" smtClean="0"/>
              <a:pPr/>
              <a:t>17.03.2021</a:t>
            </a:fld>
            <a:endParaRPr lang="nb-NO"/>
          </a:p>
        </p:txBody>
      </p:sp>
      <p:sp>
        <p:nvSpPr>
          <p:cNvPr id="3" name="Plassholder for bunntekst 2"/>
          <p:cNvSpPr>
            <a:spLocks noGrp="1"/>
          </p:cNvSpPr>
          <p:nvPr>
            <p:ph type="ftr" sz="quarter" idx="11"/>
          </p:nvPr>
        </p:nvSpPr>
        <p:spPr/>
        <p:txBody>
          <a:bodyPr/>
          <a:lstStyle/>
          <a:p>
            <a:r>
              <a:rPr lang="nn-NO"/>
              <a:t>NRs Velkomstseminar, 25. januar 2012</a:t>
            </a:r>
            <a:endParaRPr lang="nb-NO"/>
          </a:p>
        </p:txBody>
      </p:sp>
      <p:sp>
        <p:nvSpPr>
          <p:cNvPr id="4" name="Plassholder for lysbildenummer 3"/>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3930052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A612E077-2C30-49E5-AEE7-A9331752FCB6}"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n-NO"/>
              <a:t>NRs Velkomstseminar, 25. januar 2012</a:t>
            </a:r>
            <a:endParaRPr lang="nb-NO"/>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4239547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929B0CF-10CF-47D6-8AB8-0989A8F85C84}" type="datetime1">
              <a:rPr lang="nb-NO" smtClean="0"/>
              <a:pPr/>
              <a:t>17.03.2021</a:t>
            </a:fld>
            <a:endParaRPr lang="nb-NO"/>
          </a:p>
        </p:txBody>
      </p:sp>
      <p:sp>
        <p:nvSpPr>
          <p:cNvPr id="6" name="Plassholder for bunntekst 5"/>
          <p:cNvSpPr>
            <a:spLocks noGrp="1"/>
          </p:cNvSpPr>
          <p:nvPr>
            <p:ph type="ftr" sz="quarter" idx="11"/>
          </p:nvPr>
        </p:nvSpPr>
        <p:spPr/>
        <p:txBody>
          <a:bodyPr/>
          <a:lstStyle/>
          <a:p>
            <a:r>
              <a:rPr lang="nn-NO"/>
              <a:t>NRs Velkomstseminar, 25. januar 2012</a:t>
            </a:r>
            <a:endParaRPr lang="nb-NO"/>
          </a:p>
        </p:txBody>
      </p:sp>
      <p:sp>
        <p:nvSpPr>
          <p:cNvPr id="7" name="Plassholder for lysbildenummer 6"/>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864058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244DFFF-32FC-4649-9708-C412830AD01B}"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n-NO"/>
              <a:t>NRs Velkomstseminar, 25. januar 2012</a:t>
            </a:r>
            <a:endParaRPr lang="nb-NO"/>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530483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BB5B6C4-C156-4618-B8D9-BD0826309923}" type="datetime1">
              <a:rPr lang="nb-NO" smtClean="0"/>
              <a:pPr/>
              <a:t>17.03.2021</a:t>
            </a:fld>
            <a:endParaRPr lang="nb-NO"/>
          </a:p>
        </p:txBody>
      </p:sp>
      <p:sp>
        <p:nvSpPr>
          <p:cNvPr id="5" name="Plassholder for bunntekst 4"/>
          <p:cNvSpPr>
            <a:spLocks noGrp="1"/>
          </p:cNvSpPr>
          <p:nvPr>
            <p:ph type="ftr" sz="quarter" idx="11"/>
          </p:nvPr>
        </p:nvSpPr>
        <p:spPr/>
        <p:txBody>
          <a:bodyPr/>
          <a:lstStyle/>
          <a:p>
            <a:r>
              <a:rPr lang="nn-NO"/>
              <a:t>NRs Velkomstseminar, 25. januar 2012</a:t>
            </a:r>
            <a:endParaRPr lang="nb-NO"/>
          </a:p>
        </p:txBody>
      </p:sp>
      <p:sp>
        <p:nvSpPr>
          <p:cNvPr id="6" name="Plassholder for lysbildenummer 5"/>
          <p:cNvSpPr>
            <a:spLocks noGrp="1"/>
          </p:cNvSpPr>
          <p:nvPr>
            <p:ph type="sldNum" sz="quarter" idx="12"/>
          </p:nvPr>
        </p:nvSpPr>
        <p:spPr/>
        <p:txBody>
          <a:bodyPr/>
          <a:lstStyle/>
          <a:p>
            <a:fld id="{30C4899B-71D6-4136-A375-A8BE48710052}" type="slidenum">
              <a:rPr lang="nb-NO" smtClean="0"/>
              <a:pPr/>
              <a:t>‹#›</a:t>
            </a:fld>
            <a:endParaRPr lang="nb-NO"/>
          </a:p>
        </p:txBody>
      </p:sp>
    </p:spTree>
    <p:extLst>
      <p:ext uri="{BB962C8B-B14F-4D97-AF65-F5344CB8AC3E}">
        <p14:creationId xmlns:p14="http://schemas.microsoft.com/office/powerpoint/2010/main" val="391992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398449-3EF2-904A-9FD1-5A09E93282B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72DC296-E080-D447-9617-F77C1BE3AD06}"/>
              </a:ext>
            </a:extLst>
          </p:cNvPr>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9C65816-5B60-8943-B1CD-33F0FB023A49}"/>
              </a:ext>
            </a:extLst>
          </p:cNvPr>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32CE774-763C-1A47-9DED-9DF7A3E44BC9}"/>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6" name="Plassholder for bunntekst 5">
            <a:extLst>
              <a:ext uri="{FF2B5EF4-FFF2-40B4-BE49-F238E27FC236}">
                <a16:creationId xmlns:a16="http://schemas.microsoft.com/office/drawing/2014/main" id="{5FDBCCF8-BB5A-AB48-BF66-54F07E1B7BE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C1103CD-7018-2747-BC0E-078E37668620}"/>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237531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F28DB-BD7E-324B-85DB-5DD553B31D9F}"/>
              </a:ext>
            </a:extLst>
          </p:cNvPr>
          <p:cNvSpPr>
            <a:spLocks noGrp="1"/>
          </p:cNvSpPr>
          <p:nvPr>
            <p:ph type="title"/>
          </p:nvPr>
        </p:nvSpPr>
        <p:spPr>
          <a:xfrm>
            <a:off x="629841" y="273844"/>
            <a:ext cx="7886700" cy="99417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3068813-B03B-234A-BF11-EDB41B44C67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59A621E-088F-6F43-831F-4335A10B96FC}"/>
              </a:ext>
            </a:extLst>
          </p:cNvPr>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B80B3F4-E67B-654A-98CF-E6AF4E0D0E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C59D4E-46D4-D348-9640-78F5382DE829}"/>
              </a:ext>
            </a:extLst>
          </p:cNvPr>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5AA2FBB-3CF0-CB41-AA74-D3A510985402}"/>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8" name="Plassholder for bunntekst 7">
            <a:extLst>
              <a:ext uri="{FF2B5EF4-FFF2-40B4-BE49-F238E27FC236}">
                <a16:creationId xmlns:a16="http://schemas.microsoft.com/office/drawing/2014/main" id="{44E404C2-5479-8144-ADA2-0BA578F2A4E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722AAAC-6676-2045-A6A8-0CE658676838}"/>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26532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7C17DF-3BF0-A24E-9732-CEF5AE7D342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8684C8F-3FE3-7D4D-8421-80FA2D37B621}"/>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4" name="Plassholder for bunntekst 3">
            <a:extLst>
              <a:ext uri="{FF2B5EF4-FFF2-40B4-BE49-F238E27FC236}">
                <a16:creationId xmlns:a16="http://schemas.microsoft.com/office/drawing/2014/main" id="{A32E2B31-6D99-7243-8947-65F256AF6AE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3CB1DA4-7593-294C-92CE-2B0BE2D9143A}"/>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207570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BCE9B6-47CC-7B41-B504-5E7C111D29CA}"/>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3" name="Plassholder for bunntekst 2">
            <a:extLst>
              <a:ext uri="{FF2B5EF4-FFF2-40B4-BE49-F238E27FC236}">
                <a16:creationId xmlns:a16="http://schemas.microsoft.com/office/drawing/2014/main" id="{1D833EBE-9877-084A-BF4C-9D9487668E2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75BD995-55B0-F442-958D-849B3B201130}"/>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63691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222D3A-6069-694C-8112-8D1615358C00}"/>
              </a:ext>
            </a:extLst>
          </p:cNvPr>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innhold 2">
            <a:extLst>
              <a:ext uri="{FF2B5EF4-FFF2-40B4-BE49-F238E27FC236}">
                <a16:creationId xmlns:a16="http://schemas.microsoft.com/office/drawing/2014/main" id="{753B9E9C-C781-5E4E-94B5-E3B629B8259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8E38F77-C65E-3042-B2A3-91727B2FC9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FE53002-905A-C445-AC87-78387A0A0C51}"/>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6" name="Plassholder for bunntekst 5">
            <a:extLst>
              <a:ext uri="{FF2B5EF4-FFF2-40B4-BE49-F238E27FC236}">
                <a16:creationId xmlns:a16="http://schemas.microsoft.com/office/drawing/2014/main" id="{C1C31102-AFD7-A945-938C-7FCCE8C4B5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9956EAF-C47F-1140-AFAF-1CE3366AD51E}"/>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396397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21B4A2-9210-6C41-8BF0-C993B7622988}"/>
              </a:ext>
            </a:extLst>
          </p:cNvPr>
          <p:cNvSpPr>
            <a:spLocks noGrp="1"/>
          </p:cNvSpPr>
          <p:nvPr>
            <p:ph type="title"/>
          </p:nvPr>
        </p:nvSpPr>
        <p:spPr>
          <a:xfrm>
            <a:off x="629841" y="342900"/>
            <a:ext cx="2949178" cy="1200150"/>
          </a:xfrm>
        </p:spPr>
        <p:txBody>
          <a:bodyPr anchor="b"/>
          <a:lstStyle>
            <a:lvl1pPr>
              <a:defRPr sz="2400"/>
            </a:lvl1pPr>
          </a:lstStyle>
          <a:p>
            <a:r>
              <a:rPr lang="nb-NO"/>
              <a:t>Klikk for å redigere tittelstil</a:t>
            </a:r>
          </a:p>
        </p:txBody>
      </p:sp>
      <p:sp>
        <p:nvSpPr>
          <p:cNvPr id="3" name="Plassholder for bilde 2">
            <a:extLst>
              <a:ext uri="{FF2B5EF4-FFF2-40B4-BE49-F238E27FC236}">
                <a16:creationId xmlns:a16="http://schemas.microsoft.com/office/drawing/2014/main" id="{455B3842-DE21-1643-B3D3-F93012543ED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a:extLst>
              <a:ext uri="{FF2B5EF4-FFF2-40B4-BE49-F238E27FC236}">
                <a16:creationId xmlns:a16="http://schemas.microsoft.com/office/drawing/2014/main" id="{0E70B2FF-45A8-9744-8018-903C6837CF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3A71EFD-16FC-BE46-9522-DB9607C80FDA}"/>
              </a:ext>
            </a:extLst>
          </p:cNvPr>
          <p:cNvSpPr>
            <a:spLocks noGrp="1"/>
          </p:cNvSpPr>
          <p:nvPr>
            <p:ph type="dt" sz="half" idx="10"/>
          </p:nvPr>
        </p:nvSpPr>
        <p:spPr/>
        <p:txBody>
          <a:bodyPr/>
          <a:lstStyle/>
          <a:p>
            <a:fld id="{402F9512-9F6F-BA42-8A74-9AAE4D02A911}" type="datetimeFigureOut">
              <a:rPr lang="nb-NO" smtClean="0"/>
              <a:t>17.03.2021</a:t>
            </a:fld>
            <a:endParaRPr lang="nb-NO"/>
          </a:p>
        </p:txBody>
      </p:sp>
      <p:sp>
        <p:nvSpPr>
          <p:cNvPr id="6" name="Plassholder for bunntekst 5">
            <a:extLst>
              <a:ext uri="{FF2B5EF4-FFF2-40B4-BE49-F238E27FC236}">
                <a16:creationId xmlns:a16="http://schemas.microsoft.com/office/drawing/2014/main" id="{FC6385DE-B616-3B46-9A8B-C485939900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56603C3-D8C3-5A4A-94B3-B9AB2805EFC5}"/>
              </a:ext>
            </a:extLst>
          </p:cNvPr>
          <p:cNvSpPr>
            <a:spLocks noGrp="1"/>
          </p:cNvSpPr>
          <p:nvPr>
            <p:ph type="sldNum" sz="quarter" idx="12"/>
          </p:nvPr>
        </p:nvSpPr>
        <p:spPr/>
        <p:txBody>
          <a:bodyPr/>
          <a:lstStyle/>
          <a:p>
            <a:fld id="{972AE51F-5E12-6F4C-8B3F-02225FF0F31B}" type="slidenum">
              <a:rPr lang="nb-NO" smtClean="0"/>
              <a:t>‹#›</a:t>
            </a:fld>
            <a:endParaRPr lang="nb-NO"/>
          </a:p>
        </p:txBody>
      </p:sp>
    </p:spTree>
    <p:extLst>
      <p:ext uri="{BB962C8B-B14F-4D97-AF65-F5344CB8AC3E}">
        <p14:creationId xmlns:p14="http://schemas.microsoft.com/office/powerpoint/2010/main" val="98277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440EBE4-347A-F847-89AD-76887077F43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A1F4755-2709-6744-9AF0-3E6C468B88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5FCBCE2-95CF-1E4B-BC3D-C39BBE80D29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2F9512-9F6F-BA42-8A74-9AAE4D02A911}" type="datetimeFigureOut">
              <a:rPr lang="nb-NO" smtClean="0"/>
              <a:t>17.03.2021</a:t>
            </a:fld>
            <a:endParaRPr lang="nb-NO"/>
          </a:p>
        </p:txBody>
      </p:sp>
      <p:sp>
        <p:nvSpPr>
          <p:cNvPr id="5" name="Plassholder for bunntekst 4">
            <a:extLst>
              <a:ext uri="{FF2B5EF4-FFF2-40B4-BE49-F238E27FC236}">
                <a16:creationId xmlns:a16="http://schemas.microsoft.com/office/drawing/2014/main" id="{A38348D7-E174-B942-94EE-087F8633163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563B6A6-44F1-5C4A-ADE7-D5D5C84AAB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2AE51F-5E12-6F4C-8B3F-02225FF0F31B}" type="slidenum">
              <a:rPr lang="nb-NO" smtClean="0"/>
              <a:t>‹#›</a:t>
            </a:fld>
            <a:endParaRPr lang="nb-NO"/>
          </a:p>
        </p:txBody>
      </p:sp>
    </p:spTree>
    <p:extLst>
      <p:ext uri="{BB962C8B-B14F-4D97-AF65-F5344CB8AC3E}">
        <p14:creationId xmlns:p14="http://schemas.microsoft.com/office/powerpoint/2010/main" val="28344691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ktangel 27"/>
          <p:cNvSpPr/>
          <p:nvPr/>
        </p:nvSpPr>
        <p:spPr>
          <a:xfrm>
            <a:off x="1" y="275114"/>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29" name="Rektangel 28"/>
          <p:cNvSpPr/>
          <p:nvPr/>
        </p:nvSpPr>
        <p:spPr>
          <a:xfrm>
            <a:off x="0" y="0"/>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0" name="Rektangel 29"/>
          <p:cNvSpPr/>
          <p:nvPr/>
        </p:nvSpPr>
        <p:spPr>
          <a:xfrm>
            <a:off x="1" y="231207"/>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1" name="Rektangel 30"/>
          <p:cNvSpPr/>
          <p:nvPr/>
        </p:nvSpPr>
        <p:spPr>
          <a:xfrm flipV="1">
            <a:off x="5410183" y="270185"/>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2" name="Rektangel 31"/>
          <p:cNvSpPr/>
          <p:nvPr/>
        </p:nvSpPr>
        <p:spPr>
          <a:xfrm flipV="1">
            <a:off x="5410201"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useBgFill="1">
        <p:nvSpPr>
          <p:cNvPr id="33" name="Avrundet rektangel 32"/>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useBgFill="1">
        <p:nvSpPr>
          <p:cNvPr id="34" name="Avrundet rektangel 33"/>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5" name="Rektangel 34"/>
          <p:cNvSpPr/>
          <p:nvPr/>
        </p:nvSpPr>
        <p:spPr bwMode="invGray">
          <a:xfrm>
            <a:off x="9084966"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dirty="0"/>
          </a:p>
        </p:txBody>
      </p:sp>
      <p:sp>
        <p:nvSpPr>
          <p:cNvPr id="36" name="Rektangel 35"/>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dirty="0"/>
          </a:p>
        </p:txBody>
      </p:sp>
      <p:sp>
        <p:nvSpPr>
          <p:cNvPr id="37" name="Rektangel 36"/>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8" name="Rektangel 37"/>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39" name="Rektangel 38"/>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a:p>
        </p:txBody>
      </p:sp>
      <p:sp>
        <p:nvSpPr>
          <p:cNvPr id="40" name="Rektangel 39"/>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50" dirty="0"/>
          </a:p>
        </p:txBody>
      </p:sp>
      <p:sp>
        <p:nvSpPr>
          <p:cNvPr id="22" name="Plassholder for tittel 21"/>
          <p:cNvSpPr>
            <a:spLocks noGrp="1"/>
          </p:cNvSpPr>
          <p:nvPr>
            <p:ph type="title"/>
          </p:nvPr>
        </p:nvSpPr>
        <p:spPr>
          <a:xfrm>
            <a:off x="457200" y="857250"/>
            <a:ext cx="8229600" cy="800100"/>
          </a:xfrm>
          <a:prstGeom prst="rect">
            <a:avLst/>
          </a:prstGeom>
        </p:spPr>
        <p:txBody>
          <a:bodyPr vert="horz" anchor="ctr">
            <a:normAutofit/>
          </a:bodyPr>
          <a:lstStyle/>
          <a:p>
            <a:r>
              <a:rPr kumimoji="0" lang="nb-NO"/>
              <a:t>Klikk for å redigere tittelstil</a:t>
            </a:r>
            <a:endParaRPr kumimoji="0" lang="en-US"/>
          </a:p>
        </p:txBody>
      </p:sp>
      <p:sp>
        <p:nvSpPr>
          <p:cNvPr id="13" name="Plassholder for tekst 12"/>
          <p:cNvSpPr>
            <a:spLocks noGrp="1"/>
          </p:cNvSpPr>
          <p:nvPr>
            <p:ph type="body" idx="1"/>
          </p:nvPr>
        </p:nvSpPr>
        <p:spPr>
          <a:xfrm>
            <a:off x="457200" y="1687068"/>
            <a:ext cx="8229600" cy="3243834"/>
          </a:xfrm>
          <a:prstGeom prst="rect">
            <a:avLst/>
          </a:prstGeom>
        </p:spPr>
        <p:txBody>
          <a:bodyPr vert="horz">
            <a:normAutofit/>
          </a:bodyPr>
          <a:lstStyle/>
          <a:p>
            <a:pPr lvl="0" eaLnBrk="1" latinLnBrk="0" hangingPunct="1"/>
            <a:r>
              <a:rPr kumimoji="0" lang="nb-NO"/>
              <a:t>Klikk for å redigere tekststiler i malen</a:t>
            </a:r>
          </a:p>
          <a:p>
            <a:pPr lvl="1" eaLnBrk="1" latinLnBrk="0" hangingPunct="1"/>
            <a:r>
              <a:rPr kumimoji="0" lang="nb-NO"/>
              <a:t>Andre nivå</a:t>
            </a:r>
          </a:p>
          <a:p>
            <a:pPr lvl="2" eaLnBrk="1" latinLnBrk="0" hangingPunct="1"/>
            <a:r>
              <a:rPr kumimoji="0" lang="nb-NO"/>
              <a:t>Tredje nivå</a:t>
            </a:r>
          </a:p>
          <a:p>
            <a:pPr lvl="3" eaLnBrk="1" latinLnBrk="0" hangingPunct="1"/>
            <a:r>
              <a:rPr kumimoji="0" lang="nb-NO"/>
              <a:t>Fjerde nivå</a:t>
            </a:r>
          </a:p>
          <a:p>
            <a:pPr lvl="4" eaLnBrk="1" latinLnBrk="0" hangingPunct="1"/>
            <a:r>
              <a:rPr kumimoji="0" lang="nb-NO"/>
              <a:t>Femte nivå</a:t>
            </a:r>
            <a:endParaRPr kumimoji="0" lang="en-US"/>
          </a:p>
        </p:txBody>
      </p:sp>
      <p:sp>
        <p:nvSpPr>
          <p:cNvPr id="14" name="Plassholder for dato 13"/>
          <p:cNvSpPr>
            <a:spLocks noGrp="1"/>
          </p:cNvSpPr>
          <p:nvPr>
            <p:ph type="dt" sz="half" idx="2"/>
          </p:nvPr>
        </p:nvSpPr>
        <p:spPr>
          <a:xfrm>
            <a:off x="6586536" y="459486"/>
            <a:ext cx="957264" cy="342900"/>
          </a:xfrm>
          <a:prstGeom prst="rect">
            <a:avLst/>
          </a:prstGeom>
        </p:spPr>
        <p:txBody>
          <a:bodyPr vert="horz"/>
          <a:lstStyle>
            <a:lvl1pPr algn="l" eaLnBrk="1" latinLnBrk="0" hangingPunct="1">
              <a:defRPr kumimoji="0" sz="600">
                <a:solidFill>
                  <a:schemeClr val="accent2"/>
                </a:solidFill>
              </a:defRPr>
            </a:lvl1pPr>
          </a:lstStyle>
          <a:p>
            <a:fld id="{A80C7A8A-1CF3-4137-A09E-7504E3923F60}" type="datetime1">
              <a:rPr lang="nb-NO" smtClean="0"/>
              <a:pPr/>
              <a:t>17.03.2021</a:t>
            </a:fld>
            <a:endParaRPr lang="nb-NO"/>
          </a:p>
        </p:txBody>
      </p:sp>
      <p:sp>
        <p:nvSpPr>
          <p:cNvPr id="3" name="Plassholder for bunntekst 2"/>
          <p:cNvSpPr>
            <a:spLocks noGrp="1"/>
          </p:cNvSpPr>
          <p:nvPr>
            <p:ph type="ftr" sz="quarter" idx="3"/>
          </p:nvPr>
        </p:nvSpPr>
        <p:spPr>
          <a:xfrm>
            <a:off x="5257800" y="459486"/>
            <a:ext cx="1325880" cy="342900"/>
          </a:xfrm>
          <a:prstGeom prst="rect">
            <a:avLst/>
          </a:prstGeom>
        </p:spPr>
        <p:txBody>
          <a:bodyPr vert="horz"/>
          <a:lstStyle>
            <a:lvl1pPr algn="r" eaLnBrk="1" latinLnBrk="0" hangingPunct="1">
              <a:defRPr kumimoji="0" sz="600">
                <a:solidFill>
                  <a:schemeClr val="accent2"/>
                </a:solidFill>
              </a:defRPr>
            </a:lvl1pPr>
          </a:lstStyle>
          <a:p>
            <a:r>
              <a:rPr lang="nb-NO"/>
              <a:t>NRs Høstmøte 2011, Lillehammer 20.-21. oktober</a:t>
            </a:r>
          </a:p>
        </p:txBody>
      </p:sp>
      <p:sp>
        <p:nvSpPr>
          <p:cNvPr id="23" name="Plassholder for lysbildenummer 22"/>
          <p:cNvSpPr>
            <a:spLocks noGrp="1"/>
          </p:cNvSpPr>
          <p:nvPr>
            <p:ph type="sldNum" sz="quarter" idx="4"/>
          </p:nvPr>
        </p:nvSpPr>
        <p:spPr>
          <a:xfrm>
            <a:off x="8174736" y="1704"/>
            <a:ext cx="762000" cy="274320"/>
          </a:xfrm>
          <a:prstGeom prst="rect">
            <a:avLst/>
          </a:prstGeom>
        </p:spPr>
        <p:txBody>
          <a:bodyPr vert="horz" anchor="b"/>
          <a:lstStyle>
            <a:lvl1pPr algn="r" eaLnBrk="1" latinLnBrk="0" hangingPunct="1">
              <a:defRPr kumimoji="0" sz="1350">
                <a:solidFill>
                  <a:srgbClr val="FFFFFF"/>
                </a:solidFill>
              </a:defRPr>
            </a:lvl1pPr>
          </a:lstStyle>
          <a:p>
            <a:fld id="{30C4899B-71D6-4136-A375-A8BE48710052}" type="slidenum">
              <a:rPr lang="nb-NO" smtClean="0"/>
              <a:pPr/>
              <a:t>‹#›</a:t>
            </a:fld>
            <a:endParaRPr lang="nb-NO"/>
          </a:p>
        </p:txBody>
      </p:sp>
    </p:spTree>
    <p:extLst>
      <p:ext uri="{BB962C8B-B14F-4D97-AF65-F5344CB8AC3E}">
        <p14:creationId xmlns:p14="http://schemas.microsoft.com/office/powerpoint/2010/main" val="9779675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dt="0"/>
  <p:txStyles>
    <p:titleStyle>
      <a:lvl1pPr algn="l" rtl="0" eaLnBrk="1" latinLnBrk="0" hangingPunct="1">
        <a:spcBef>
          <a:spcPct val="0"/>
        </a:spcBef>
        <a:buNone/>
        <a:defRPr kumimoji="0" sz="3000" kern="1200">
          <a:solidFill>
            <a:schemeClr val="tx2"/>
          </a:solidFill>
          <a:latin typeface="+mj-lt"/>
          <a:ea typeface="+mj-ea"/>
          <a:cs typeface="+mj-cs"/>
        </a:defRPr>
      </a:lvl1pPr>
    </p:titleStyle>
    <p:bodyStyle>
      <a:lvl1pPr marL="274320" indent="-192024" algn="l" rtl="0" eaLnBrk="1" latinLnBrk="0" hangingPunct="1">
        <a:spcBef>
          <a:spcPts val="225"/>
        </a:spcBef>
        <a:buClr>
          <a:schemeClr val="accent3"/>
        </a:buClr>
        <a:buFont typeface="Georgia"/>
        <a:buChar char="•"/>
        <a:defRPr kumimoji="0" sz="2100" kern="1200">
          <a:solidFill>
            <a:schemeClr val="tx1"/>
          </a:solidFill>
          <a:latin typeface="+mn-lt"/>
          <a:ea typeface="+mn-ea"/>
          <a:cs typeface="+mn-cs"/>
        </a:defRPr>
      </a:lvl1pPr>
      <a:lvl2pPr marL="493776" indent="-185166" algn="l" rtl="0" eaLnBrk="1" latinLnBrk="0" hangingPunct="1">
        <a:spcBef>
          <a:spcPts val="225"/>
        </a:spcBef>
        <a:buClr>
          <a:schemeClr val="accent2"/>
        </a:buClr>
        <a:buFont typeface="Georgia"/>
        <a:buChar char="▫"/>
        <a:defRPr kumimoji="0" sz="1950" kern="1200">
          <a:solidFill>
            <a:schemeClr val="accent2"/>
          </a:solidFill>
          <a:latin typeface="+mn-lt"/>
          <a:ea typeface="+mn-ea"/>
          <a:cs typeface="+mn-cs"/>
        </a:defRPr>
      </a:lvl2pPr>
      <a:lvl3pPr marL="692658" indent="-164592" algn="l" rtl="0" eaLnBrk="1" latinLnBrk="0" hangingPunct="1">
        <a:spcBef>
          <a:spcPts val="225"/>
        </a:spcBef>
        <a:buClr>
          <a:schemeClr val="accent1"/>
        </a:buClr>
        <a:buFont typeface="Wingdings 2"/>
        <a:buChar char=""/>
        <a:defRPr kumimoji="0" sz="1800" kern="1200">
          <a:solidFill>
            <a:schemeClr val="accent1"/>
          </a:solidFill>
          <a:latin typeface="+mn-lt"/>
          <a:ea typeface="+mn-ea"/>
          <a:cs typeface="+mn-cs"/>
        </a:defRPr>
      </a:lvl3pPr>
      <a:lvl4pPr marL="884682" indent="-150876" algn="l" rtl="0" eaLnBrk="1" latinLnBrk="0" hangingPunct="1">
        <a:spcBef>
          <a:spcPts val="225"/>
        </a:spcBef>
        <a:buClr>
          <a:schemeClr val="accent1"/>
        </a:buClr>
        <a:buFont typeface="Wingdings 2"/>
        <a:buChar char=""/>
        <a:defRPr kumimoji="0" sz="1650" kern="1200">
          <a:solidFill>
            <a:schemeClr val="accent1"/>
          </a:solidFill>
          <a:latin typeface="+mn-lt"/>
          <a:ea typeface="+mn-ea"/>
          <a:cs typeface="+mn-cs"/>
        </a:defRPr>
      </a:lvl4pPr>
      <a:lvl5pPr marL="1042416" indent="-137160" algn="l" rtl="0" eaLnBrk="1" latinLnBrk="0" hangingPunct="1">
        <a:spcBef>
          <a:spcPts val="225"/>
        </a:spcBef>
        <a:buClr>
          <a:schemeClr val="accent3"/>
        </a:buClr>
        <a:buFont typeface="Georgia"/>
        <a:buChar char="▫"/>
        <a:defRPr kumimoji="0" sz="1500" kern="1200">
          <a:solidFill>
            <a:schemeClr val="accent3"/>
          </a:solidFill>
          <a:latin typeface="+mn-lt"/>
          <a:ea typeface="+mn-ea"/>
          <a:cs typeface="+mn-cs"/>
        </a:defRPr>
      </a:lvl5pPr>
      <a:lvl6pPr marL="1207008" indent="-137160" algn="l" rtl="0" eaLnBrk="1" latinLnBrk="0" hangingPunct="1">
        <a:spcBef>
          <a:spcPts val="225"/>
        </a:spcBef>
        <a:buClr>
          <a:schemeClr val="accent3"/>
        </a:buClr>
        <a:buFont typeface="Georgia"/>
        <a:buChar char="▫"/>
        <a:defRPr kumimoji="0"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a:buChar char="▫"/>
        <a:defRPr kumimoji="0" sz="1200" kern="1200">
          <a:solidFill>
            <a:schemeClr val="accent3"/>
          </a:solidFill>
          <a:latin typeface="+mn-lt"/>
          <a:ea typeface="+mn-ea"/>
          <a:cs typeface="+mn-cs"/>
        </a:defRPr>
      </a:lvl7pPr>
      <a:lvl8pPr marL="1522476" indent="-137160" algn="l" rtl="0" eaLnBrk="1" latinLnBrk="0" hangingPunct="1">
        <a:spcBef>
          <a:spcPts val="225"/>
        </a:spcBef>
        <a:buClr>
          <a:schemeClr val="accent3"/>
        </a:buClr>
        <a:buFont typeface="Georgia"/>
        <a:buChar char="◦"/>
        <a:defRPr kumimoji="0"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a:buChar char="◦"/>
        <a:defRPr kumimoji="0" sz="105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E663537-41FD-4F7A-848A-356610A98136}" type="datetime1">
              <a:rPr lang="nb-NO" smtClean="0"/>
              <a:pPr/>
              <a:t>17.03.2021</a:t>
            </a:fld>
            <a:endParaRPr lang="nb-NO"/>
          </a:p>
        </p:txBody>
      </p:sp>
      <p:sp>
        <p:nvSpPr>
          <p:cNvPr id="5" name="Plassholder for bunn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nn-NO"/>
              <a:t>NRs Velkomstseminar, 25. januar 2012</a:t>
            </a:r>
            <a:endParaRPr lang="nb-NO"/>
          </a:p>
        </p:txBody>
      </p:sp>
      <p:sp>
        <p:nvSpPr>
          <p:cNvPr id="6" name="Plassholder for lysbilde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C4899B-71D6-4136-A375-A8BE48710052}" type="slidenum">
              <a:rPr lang="nb-NO" smtClean="0"/>
              <a:pPr/>
              <a:t>‹#›</a:t>
            </a:fld>
            <a:endParaRPr lang="nb-NO"/>
          </a:p>
        </p:txBody>
      </p:sp>
    </p:spTree>
    <p:extLst>
      <p:ext uri="{BB962C8B-B14F-4D97-AF65-F5344CB8AC3E}">
        <p14:creationId xmlns:p14="http://schemas.microsoft.com/office/powerpoint/2010/main" val="5687585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lovdata.no/pro/#reference/lov/2018-06-15-40/%C2%A733" TargetMode="External"/><Relationship Id="rId2" Type="http://schemas.openxmlformats.org/officeDocument/2006/relationships/hyperlink" Target="https://lovdata.no/pro/#reference/lov/2018-06-15-40/%C2%A73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3"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11" name="Bilde 10">
            <a:extLst>
              <a:ext uri="{FF2B5EF4-FFF2-40B4-BE49-F238E27FC236}">
                <a16:creationId xmlns:a16="http://schemas.microsoft.com/office/drawing/2014/main" id="{AAA4AAF1-2E4F-4970-A75F-215E68663B7D}"/>
              </a:ext>
            </a:extLst>
          </p:cNvPr>
          <p:cNvPicPr>
            <a:picLocks noChangeAspect="1"/>
          </p:cNvPicPr>
          <p:nvPr/>
        </p:nvPicPr>
        <p:blipFill>
          <a:blip r:embed="rId2"/>
          <a:stretch>
            <a:fillRect/>
          </a:stretch>
        </p:blipFill>
        <p:spPr>
          <a:xfrm>
            <a:off x="6408408" y="4083772"/>
            <a:ext cx="2234663" cy="540000"/>
          </a:xfrm>
          <a:prstGeom prst="rect">
            <a:avLst/>
          </a:prstGeom>
        </p:spPr>
      </p:pic>
      <p:sp>
        <p:nvSpPr>
          <p:cNvPr id="12" name="TekstSylinder 11">
            <a:extLst>
              <a:ext uri="{FF2B5EF4-FFF2-40B4-BE49-F238E27FC236}">
                <a16:creationId xmlns:a16="http://schemas.microsoft.com/office/drawing/2014/main" id="{2BDB893F-E179-4A71-B2F4-050694462691}"/>
              </a:ext>
            </a:extLst>
          </p:cNvPr>
          <p:cNvSpPr txBox="1"/>
          <p:nvPr/>
        </p:nvSpPr>
        <p:spPr>
          <a:xfrm>
            <a:off x="500929" y="4315995"/>
            <a:ext cx="2870127" cy="307777"/>
          </a:xfrm>
          <a:prstGeom prst="rect">
            <a:avLst/>
          </a:prstGeom>
          <a:noFill/>
        </p:spPr>
        <p:txBody>
          <a:bodyPr wrap="square" rtlCol="0">
            <a:spAutoFit/>
          </a:bodyPr>
          <a:lstStyle/>
          <a:p>
            <a:pPr algn="ctr"/>
            <a:r>
              <a:rPr lang="nb-NO" dirty="0"/>
              <a:t>Arne Jensen, 2021-03-17</a:t>
            </a:r>
          </a:p>
        </p:txBody>
      </p:sp>
      <p:sp>
        <p:nvSpPr>
          <p:cNvPr id="14" name="Tittel 5">
            <a:extLst>
              <a:ext uri="{FF2B5EF4-FFF2-40B4-BE49-F238E27FC236}">
                <a16:creationId xmlns:a16="http://schemas.microsoft.com/office/drawing/2014/main" id="{FDD4493D-4FCB-40A6-BCA4-2CEA44A2BA69}"/>
              </a:ext>
            </a:extLst>
          </p:cNvPr>
          <p:cNvSpPr txBox="1">
            <a:spLocks/>
          </p:cNvSpPr>
          <p:nvPr/>
        </p:nvSpPr>
        <p:spPr>
          <a:xfrm>
            <a:off x="342900" y="3118958"/>
            <a:ext cx="8458200" cy="1470025"/>
          </a:xfrm>
          <a:prstGeom prst="rect">
            <a:avLst/>
          </a:prstGeom>
        </p:spPr>
        <p:txBody>
          <a:bodyPr vert="horz" anchor="t">
            <a:norm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nb-NO" sz="4400" b="0" i="0" u="none" strike="noStrike" kern="1200" cap="none" spc="0" normalizeH="0" baseline="0" noProof="0" dirty="0">
                <a:ln>
                  <a:noFill/>
                </a:ln>
                <a:solidFill>
                  <a:sysClr val="windowText" lastClr="000000"/>
                </a:solidFill>
                <a:effectLst/>
                <a:uLnTx/>
                <a:uFillTx/>
                <a:latin typeface="Trebuchet MS"/>
                <a:ea typeface="+mj-ea"/>
                <a:cs typeface="+mj-cs"/>
              </a:rPr>
              <a:t> </a:t>
            </a:r>
            <a:r>
              <a:rPr kumimoji="0" lang="nb-NO" sz="4000" b="0" i="0" u="none" strike="noStrike" kern="1200" cap="none" spc="0" normalizeH="0" baseline="0" noProof="0" dirty="0">
                <a:ln>
                  <a:noFill/>
                </a:ln>
                <a:solidFill>
                  <a:sysClr val="windowText" lastClr="000000"/>
                </a:solidFill>
                <a:effectLst/>
                <a:uLnTx/>
                <a:uFillTx/>
                <a:latin typeface="Trebuchet MS"/>
                <a:ea typeface="+mj-ea"/>
                <a:cs typeface="+mj-cs"/>
              </a:rPr>
              <a:t>Kan vi hente bilder fra Facebook?</a:t>
            </a:r>
          </a:p>
        </p:txBody>
      </p:sp>
      <p:sp>
        <p:nvSpPr>
          <p:cNvPr id="3" name="AutoShape 2">
            <a:extLst>
              <a:ext uri="{FF2B5EF4-FFF2-40B4-BE49-F238E27FC236}">
                <a16:creationId xmlns:a16="http://schemas.microsoft.com/office/drawing/2014/main" id="{F7C3FDB1-8AF0-414F-B2B4-181F7282680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 name="Bilde 3">
            <a:extLst>
              <a:ext uri="{FF2B5EF4-FFF2-40B4-BE49-F238E27FC236}">
                <a16:creationId xmlns:a16="http://schemas.microsoft.com/office/drawing/2014/main" id="{047F5831-1333-40D7-8AF5-024231351E13}"/>
              </a:ext>
            </a:extLst>
          </p:cNvPr>
          <p:cNvPicPr>
            <a:picLocks noChangeAspect="1"/>
          </p:cNvPicPr>
          <p:nvPr/>
        </p:nvPicPr>
        <p:blipFill rotWithShape="1">
          <a:blip r:embed="rId3"/>
          <a:srcRect l="26764" t="41185" r="28015" b="42876"/>
          <a:stretch/>
        </p:blipFill>
        <p:spPr>
          <a:xfrm>
            <a:off x="375600" y="1462136"/>
            <a:ext cx="8352393" cy="1656000"/>
          </a:xfrm>
          <a:prstGeom prst="rect">
            <a:avLst/>
          </a:prstGeom>
        </p:spPr>
      </p:pic>
      <p:pic>
        <p:nvPicPr>
          <p:cNvPr id="5" name="Bilde 4">
            <a:extLst>
              <a:ext uri="{FF2B5EF4-FFF2-40B4-BE49-F238E27FC236}">
                <a16:creationId xmlns:a16="http://schemas.microsoft.com/office/drawing/2014/main" id="{A7602058-C21A-4097-8800-C48AF42D007D}"/>
              </a:ext>
            </a:extLst>
          </p:cNvPr>
          <p:cNvPicPr>
            <a:picLocks noChangeAspect="1"/>
          </p:cNvPicPr>
          <p:nvPr/>
        </p:nvPicPr>
        <p:blipFill rotWithShape="1">
          <a:blip r:embed="rId4"/>
          <a:srcRect l="142" t="4415" r="-142" b="72805"/>
          <a:stretch/>
        </p:blipFill>
        <p:spPr>
          <a:xfrm>
            <a:off x="357759" y="399721"/>
            <a:ext cx="8311987" cy="1080748"/>
          </a:xfrm>
          <a:prstGeom prst="rect">
            <a:avLst/>
          </a:prstGeom>
        </p:spPr>
      </p:pic>
    </p:spTree>
    <p:extLst>
      <p:ext uri="{BB962C8B-B14F-4D97-AF65-F5344CB8AC3E}">
        <p14:creationId xmlns:p14="http://schemas.microsoft.com/office/powerpoint/2010/main" val="3489728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357811" y="722908"/>
            <a:ext cx="2891611" cy="3697685"/>
          </a:xfrm>
        </p:spPr>
        <p:txBody>
          <a:bodyPr>
            <a:normAutofit/>
          </a:bodyPr>
          <a:lstStyle/>
          <a:p>
            <a:pPr algn="r"/>
            <a:r>
              <a:rPr lang="nb-NO" sz="4800" dirty="0">
                <a:solidFill>
                  <a:schemeClr val="accent1"/>
                </a:solidFill>
              </a:rPr>
              <a:t>Svar: JA </a:t>
            </a:r>
            <a:endParaRPr lang="nb-NO" sz="3600"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732023" y="307949"/>
            <a:ext cx="4887040" cy="4603473"/>
          </a:xfrm>
        </p:spPr>
        <p:txBody>
          <a:bodyPr anchor="ctr">
            <a:noAutofit/>
          </a:bodyPr>
          <a:lstStyle/>
          <a:p>
            <a:r>
              <a:rPr lang="nb-NO" sz="3200" dirty="0"/>
              <a:t> Forutsetningen er at bildene knyttes til en nyhetssak, f eks om råkjøring og/eller om hvordan folk dokumenterer og offentliggjør sin egen og andres råkjøring, </a:t>
            </a:r>
            <a:r>
              <a:rPr lang="nb-NO" sz="3200" dirty="0" err="1"/>
              <a:t>jfr</a:t>
            </a:r>
            <a:r>
              <a:rPr lang="nb-NO" sz="3200" dirty="0"/>
              <a:t> § 36 i Åndsverkloven.</a:t>
            </a:r>
          </a:p>
        </p:txBody>
      </p:sp>
    </p:spTree>
    <p:extLst>
      <p:ext uri="{BB962C8B-B14F-4D97-AF65-F5344CB8AC3E}">
        <p14:creationId xmlns:p14="http://schemas.microsoft.com/office/powerpoint/2010/main" val="978260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C5206EF-13DB-4E07-8271-0A1DA8152E75}"/>
              </a:ext>
            </a:extLst>
          </p:cNvPr>
          <p:cNvPicPr>
            <a:picLocks noChangeAspect="1"/>
          </p:cNvPicPr>
          <p:nvPr/>
        </p:nvPicPr>
        <p:blipFill rotWithShape="1">
          <a:blip r:embed="rId3"/>
          <a:srcRect l="22783" t="19009" r="24173" b="6317"/>
          <a:stretch/>
        </p:blipFill>
        <p:spPr>
          <a:xfrm>
            <a:off x="1517249" y="152800"/>
            <a:ext cx="6109502" cy="4837899"/>
          </a:xfrm>
          <a:prstGeom prst="rect">
            <a:avLst/>
          </a:prstGeom>
        </p:spPr>
      </p:pic>
    </p:spTree>
    <p:extLst>
      <p:ext uri="{BB962C8B-B14F-4D97-AF65-F5344CB8AC3E}">
        <p14:creationId xmlns:p14="http://schemas.microsoft.com/office/powerpoint/2010/main" val="1585657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0A5FB498-FDC2-4DD3-8C75-97360C6A99F9}"/>
              </a:ext>
            </a:extLst>
          </p:cNvPr>
          <p:cNvPicPr>
            <a:picLocks noChangeAspect="1"/>
          </p:cNvPicPr>
          <p:nvPr/>
        </p:nvPicPr>
        <p:blipFill rotWithShape="1">
          <a:blip r:embed="rId2"/>
          <a:srcRect l="29540" t="5150" r="30024" b="4721"/>
          <a:stretch/>
        </p:blipFill>
        <p:spPr>
          <a:xfrm>
            <a:off x="2528906" y="0"/>
            <a:ext cx="4086187" cy="5076000"/>
          </a:xfrm>
          <a:prstGeom prst="rect">
            <a:avLst/>
          </a:prstGeom>
        </p:spPr>
      </p:pic>
    </p:spTree>
    <p:extLst>
      <p:ext uri="{BB962C8B-B14F-4D97-AF65-F5344CB8AC3E}">
        <p14:creationId xmlns:p14="http://schemas.microsoft.com/office/powerpoint/2010/main" val="213973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596352"/>
            <a:ext cx="6858000" cy="2375447"/>
          </a:xfrm>
          <a:prstGeom prst="rect">
            <a:avLst/>
          </a:prstGeom>
        </p:spPr>
        <p:txBody>
          <a:bodyPr vert="horz" lIns="91440" tIns="45720" rIns="91440" bIns="45720" rtlCol="0" anchor="t">
            <a:normAutofit fontScale="92500" lnSpcReduction="20000"/>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6500" b="0" i="0" u="none" strike="noStrike" kern="1200" cap="none" spc="0" normalizeH="0" baseline="0" noProof="0" dirty="0" err="1">
                <a:ln>
                  <a:noFill/>
                </a:ln>
                <a:solidFill>
                  <a:prstClr val="white"/>
                </a:solidFill>
                <a:effectLst/>
                <a:uLnTx/>
                <a:uFillTx/>
                <a:latin typeface="Calibri Light" panose="020F0302020204030204"/>
                <a:ea typeface="+mj-ea"/>
                <a:cs typeface="Arial"/>
                <a:sym typeface="Arial"/>
              </a:rPr>
              <a:t>Spørsmål</a:t>
            </a:r>
            <a:r>
              <a:rPr kumimoji="0" lang="en-US" sz="65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 3:</a:t>
            </a:r>
          </a:p>
          <a:p>
            <a:pPr marL="0" marR="0" lvl="0" indent="0" algn="ctr" defTabSz="914400" rtl="0" eaLnBrk="1" fontAlgn="auto" latinLnBrk="0" hangingPunct="1">
              <a:lnSpc>
                <a:spcPct val="120000"/>
              </a:lnSpc>
              <a:spcBef>
                <a:spcPct val="0"/>
              </a:spcBef>
              <a:spcAft>
                <a:spcPts val="450"/>
              </a:spcAft>
              <a:buClrTx/>
              <a:buSzTx/>
              <a:buFontTx/>
              <a:buNone/>
              <a:tabLst/>
              <a:defRPr/>
            </a:pPr>
            <a:endParaRPr lang="en-US" sz="2400" b="0" i="0" u="none" strike="noStrike" kern="1200" cap="none" spc="0" normalizeH="0" baseline="0" noProof="0" dirty="0">
              <a:ln>
                <a:noFill/>
              </a:ln>
              <a:solidFill>
                <a:schemeClr val="tx1"/>
              </a:solidFill>
              <a:effectLst/>
              <a:uLnTx/>
              <a:uFillTx/>
              <a:latin typeface="Calibri Light" panose="020F0302020204030204"/>
              <a:ea typeface="+mj-ea"/>
              <a:cs typeface="Arial"/>
            </a:endParaRPr>
          </a:p>
          <a:p>
            <a:pPr algn="ctr">
              <a:lnSpc>
                <a:spcPct val="120000"/>
              </a:lnSpc>
              <a:spcBef>
                <a:spcPct val="0"/>
              </a:spcBef>
              <a:spcAft>
                <a:spcPts val="450"/>
              </a:spcAft>
              <a:defRPr/>
            </a:pPr>
            <a:r>
              <a:rPr lang="nb-NO" sz="2400" dirty="0">
                <a:solidFill>
                  <a:schemeClr val="tx1"/>
                </a:solidFill>
                <a:latin typeface="Times New Roman"/>
                <a:ea typeface="Calibri" panose="020F0502020204030204" pitchFamily="34" charset="0"/>
              </a:rPr>
              <a:t> </a:t>
            </a:r>
            <a:r>
              <a:rPr kumimoji="0" lang="nb-NO" sz="2400" b="0" i="0" u="none" strike="noStrike" kern="0" cap="none" spc="0" normalizeH="0" baseline="0" noProof="0" dirty="0">
                <a:ln>
                  <a:noFill/>
                </a:ln>
                <a:solidFill>
                  <a:schemeClr val="tx1"/>
                </a:solidFill>
                <a:effectLst/>
                <a:uLnTx/>
                <a:uFillTx/>
                <a:latin typeface="Calibri"/>
                <a:ea typeface="Calibri" panose="020F0502020204030204" pitchFamily="34" charset="0"/>
                <a:cs typeface="Arial"/>
                <a:sym typeface="Arial"/>
              </a:rPr>
              <a:t>Når bilder/illustrasjoner ligger i postlistedokumenter hos kommunen, er de da å anse som uproblematiske å bruke (rent opphavsrettslig)?</a:t>
            </a:r>
            <a:endParaRPr lang="nb-NO" sz="2400" b="0" i="0" u="none" strike="noStrike" kern="0" cap="none" spc="0" normalizeH="0" baseline="0" noProof="0" dirty="0">
              <a:ln>
                <a:noFill/>
              </a:ln>
              <a:solidFill>
                <a:schemeClr val="tx1"/>
              </a:solidFill>
              <a:effectLst/>
              <a:uLnTx/>
              <a:uFillTx/>
              <a:latin typeface="Calibri" panose="020F0502020204030204"/>
              <a:ea typeface="Calibri" panose="020F0502020204030204" pitchFamily="34" charset="0"/>
              <a:cs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39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921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628650" y="722908"/>
            <a:ext cx="2620772" cy="3697685"/>
          </a:xfrm>
        </p:spPr>
        <p:txBody>
          <a:bodyPr>
            <a:normAutofit/>
          </a:bodyPr>
          <a:lstStyle/>
          <a:p>
            <a:pPr algn="r"/>
            <a:r>
              <a:rPr lang="nb-NO" sz="4800" dirty="0">
                <a:solidFill>
                  <a:schemeClr val="accent1"/>
                </a:solidFill>
              </a:rPr>
              <a:t>Svar: TJA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684461" y="481469"/>
            <a:ext cx="4783327" cy="4180562"/>
          </a:xfrm>
        </p:spPr>
        <p:txBody>
          <a:bodyPr anchor="ctr">
            <a:noAutofit/>
          </a:bodyPr>
          <a:lstStyle/>
          <a:p>
            <a:pPr algn="l"/>
            <a:r>
              <a:rPr lang="nb-NO" sz="2000" dirty="0" err="1"/>
              <a:t>Åvl</a:t>
            </a:r>
            <a:r>
              <a:rPr lang="nb-NO" sz="2000" dirty="0"/>
              <a:t> § 34: </a:t>
            </a:r>
          </a:p>
          <a:p>
            <a:pPr marL="0" indent="0" algn="l">
              <a:buNone/>
            </a:pPr>
            <a:r>
              <a:rPr lang="nb-NO" sz="2000" b="0" i="0" dirty="0">
                <a:solidFill>
                  <a:srgbClr val="333333"/>
                </a:solidFill>
                <a:effectLst/>
              </a:rPr>
              <a:t>Dokumenter som er påberopt som bevis eller som sakkyndig uttalelse eller lignende i forhandlinger som nevnt i </a:t>
            </a:r>
            <a:r>
              <a:rPr lang="nb-NO" sz="2000" b="0" i="0" u="none" strike="noStrike" dirty="0">
                <a:solidFill>
                  <a:srgbClr val="066CAB"/>
                </a:solidFill>
                <a:effectLst/>
                <a:hlinkClick r:id="rId2"/>
              </a:rPr>
              <a:t>§ 32</a:t>
            </a:r>
            <a:r>
              <a:rPr lang="nb-NO" sz="2000" b="0" i="0" dirty="0">
                <a:solidFill>
                  <a:srgbClr val="333333"/>
                </a:solidFill>
                <a:effectLst/>
              </a:rPr>
              <a:t>, og dokumenter som det er gitt innsyn i som nevnt i </a:t>
            </a:r>
            <a:r>
              <a:rPr lang="nb-NO" sz="2000" b="0" i="0" u="none" strike="noStrike" dirty="0">
                <a:solidFill>
                  <a:srgbClr val="066CAB"/>
                </a:solidFill>
                <a:effectLst/>
                <a:hlinkClick r:id="rId3"/>
              </a:rPr>
              <a:t>§ 33</a:t>
            </a:r>
            <a:r>
              <a:rPr lang="nb-NO" sz="2000" b="0" i="0" dirty="0">
                <a:solidFill>
                  <a:srgbClr val="333333"/>
                </a:solidFill>
                <a:effectLst/>
              </a:rPr>
              <a:t>, kan ikke brukes i strid med denne loven.</a:t>
            </a:r>
          </a:p>
          <a:p>
            <a:pPr marL="0" indent="0" algn="l">
              <a:buNone/>
            </a:pPr>
            <a:r>
              <a:rPr lang="nb-NO" sz="2000" b="0" i="0" dirty="0">
                <a:solidFill>
                  <a:srgbClr val="333333"/>
                </a:solidFill>
                <a:effectLst/>
              </a:rPr>
              <a:t>Det kan likevel siteres</a:t>
            </a:r>
            <a:r>
              <a:rPr lang="nb-NO" sz="2000" b="0" i="0" baseline="30000" dirty="0">
                <a:solidFill>
                  <a:srgbClr val="333333"/>
                </a:solidFill>
                <a:effectLst/>
              </a:rPr>
              <a:t>​</a:t>
            </a:r>
            <a:r>
              <a:rPr lang="nb-NO" sz="2000" b="0" i="0" dirty="0">
                <a:solidFill>
                  <a:srgbClr val="333333"/>
                </a:solidFill>
                <a:effectLst/>
              </a:rPr>
              <a:t> fra slike dokumenter i samsvar med god skikk og i den utstrekning det er </a:t>
            </a:r>
            <a:r>
              <a:rPr lang="nb-NO" sz="2000" b="0" i="0" dirty="0">
                <a:solidFill>
                  <a:srgbClr val="FF0000"/>
                </a:solidFill>
                <a:effectLst/>
              </a:rPr>
              <a:t>nødvendig for omtale av forhandlingene eller av sak dokumentet er av betydning for</a:t>
            </a:r>
            <a:r>
              <a:rPr lang="nb-NO" sz="2000" b="0" i="0" dirty="0">
                <a:solidFill>
                  <a:srgbClr val="333333"/>
                </a:solidFill>
                <a:effectLst/>
              </a:rPr>
              <a:t>, selv om verket ikke har vært offentliggjort.</a:t>
            </a:r>
            <a:r>
              <a:rPr lang="nb-NO" sz="2000" b="0" i="0" baseline="30000" dirty="0">
                <a:solidFill>
                  <a:srgbClr val="333333"/>
                </a:solidFill>
                <a:effectLst/>
              </a:rPr>
              <a:t>​3</a:t>
            </a:r>
            <a:endParaRPr lang="nb-NO" sz="2000" b="0" i="0" dirty="0">
              <a:solidFill>
                <a:srgbClr val="333333"/>
              </a:solidFill>
              <a:effectLst/>
            </a:endParaRPr>
          </a:p>
          <a:p>
            <a:endParaRPr lang="nb-NO" sz="3200" dirty="0"/>
          </a:p>
        </p:txBody>
      </p:sp>
    </p:spTree>
    <p:extLst>
      <p:ext uri="{BB962C8B-B14F-4D97-AF65-F5344CB8AC3E}">
        <p14:creationId xmlns:p14="http://schemas.microsoft.com/office/powerpoint/2010/main" val="400366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3905BDD6-E25B-4D11-9DF2-3DF3C3944EC0}"/>
              </a:ext>
            </a:extLst>
          </p:cNvPr>
          <p:cNvPicPr>
            <a:picLocks noChangeAspect="1"/>
          </p:cNvPicPr>
          <p:nvPr/>
        </p:nvPicPr>
        <p:blipFill rotWithShape="1">
          <a:blip r:embed="rId2"/>
          <a:srcRect l="64085" t="10479" r="14648" b="14929"/>
          <a:stretch/>
        </p:blipFill>
        <p:spPr>
          <a:xfrm>
            <a:off x="2223513" y="0"/>
            <a:ext cx="4696974" cy="5148000"/>
          </a:xfrm>
          <a:prstGeom prst="rect">
            <a:avLst/>
          </a:prstGeom>
        </p:spPr>
      </p:pic>
    </p:spTree>
    <p:extLst>
      <p:ext uri="{BB962C8B-B14F-4D97-AF65-F5344CB8AC3E}">
        <p14:creationId xmlns:p14="http://schemas.microsoft.com/office/powerpoint/2010/main" val="2380997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071" y="7096"/>
            <a:ext cx="3501697" cy="51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982" y="7096"/>
            <a:ext cx="3501697" cy="51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49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596352"/>
            <a:ext cx="6858000" cy="2375447"/>
          </a:xfrm>
          <a:prstGeom prst="rect">
            <a:avLst/>
          </a:prstGeom>
        </p:spPr>
        <p:txBody>
          <a:bodyPr vert="horz" lIns="91440" tIns="45720" rIns="91440" bIns="45720" rtlCol="0" anchor="t">
            <a:normAutofit fontScale="92500" lnSpcReduction="20000"/>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Light" panose="020F0302020204030204"/>
                <a:ea typeface="+mj-ea"/>
                <a:cs typeface="Arial"/>
                <a:sym typeface="Arial"/>
              </a:rPr>
              <a:t>Spørsmål</a:t>
            </a:r>
            <a:r>
              <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 4:</a:t>
            </a: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Arial"/>
                <a:sym typeface="Arial"/>
              </a:rPr>
              <a:t>Er det sånn at alt som sendes ut fra en offentlig institusjon (tegninger, illustrasjoner, bilder, videoer), </a:t>
            </a:r>
          </a:p>
          <a:p>
            <a:pPr marL="0" marR="0" lvl="0" indent="0" algn="ctr" defTabSz="914400" rtl="0" eaLnBrk="1" fontAlgn="auto" latinLnBrk="0" hangingPunct="1">
              <a:lnSpc>
                <a:spcPct val="90000"/>
              </a:lnSpc>
              <a:spcBef>
                <a:spcPct val="0"/>
              </a:spcBef>
              <a:spcAft>
                <a:spcPts val="45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Arial"/>
                <a:sym typeface="Arial"/>
              </a:rPr>
              <a:t>kan gjenbrukes av oss ? </a:t>
            </a:r>
          </a:p>
          <a:p>
            <a:pPr marL="0" marR="0" lvl="0" indent="0" algn="ctr" defTabSz="914400" rtl="0" eaLnBrk="1" fontAlgn="auto" latinLnBrk="0" hangingPunct="1">
              <a:lnSpc>
                <a:spcPct val="90000"/>
              </a:lnSpc>
              <a:spcBef>
                <a:spcPct val="0"/>
              </a:spcBef>
              <a:spcAft>
                <a:spcPts val="45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Arial"/>
                <a:sym typeface="Arial"/>
              </a:rPr>
              <a:t>For eksempel bilder Mattilsynet har tatt i forbindelse med et besøk på en restaurant de senere har stengt eller en videopresentasjon av den storstua nye i kommunen?</a:t>
            </a: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39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517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628650" y="722908"/>
            <a:ext cx="2620772" cy="3697685"/>
          </a:xfrm>
        </p:spPr>
        <p:txBody>
          <a:bodyPr>
            <a:normAutofit/>
          </a:bodyPr>
          <a:lstStyle/>
          <a:p>
            <a:pPr algn="r"/>
            <a:r>
              <a:rPr lang="nb-NO" sz="4800" dirty="0">
                <a:solidFill>
                  <a:schemeClr val="accent1"/>
                </a:solidFill>
              </a:rPr>
              <a:t>Svar: TJA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684461" y="481469"/>
            <a:ext cx="4887040" cy="4180562"/>
          </a:xfrm>
        </p:spPr>
        <p:txBody>
          <a:bodyPr anchor="ctr">
            <a:noAutofit/>
          </a:bodyPr>
          <a:lstStyle/>
          <a:p>
            <a:r>
              <a:rPr lang="nb-NO" sz="3200" dirty="0"/>
              <a:t> Se svar på forrige spørsmål</a:t>
            </a:r>
          </a:p>
          <a:p>
            <a:r>
              <a:rPr lang="nb-NO" sz="3200" dirty="0"/>
              <a:t>Betydning for offentlig sak?</a:t>
            </a:r>
          </a:p>
          <a:p>
            <a:r>
              <a:rPr lang="nb-NO" sz="3200" dirty="0"/>
              <a:t>Mattilsynet: Her kan § 23, andre ledd komme til å slå inn.</a:t>
            </a:r>
          </a:p>
        </p:txBody>
      </p:sp>
    </p:spTree>
    <p:extLst>
      <p:ext uri="{BB962C8B-B14F-4D97-AF65-F5344CB8AC3E}">
        <p14:creationId xmlns:p14="http://schemas.microsoft.com/office/powerpoint/2010/main" val="1388810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CAE1EA0-0ED7-4A15-98FF-903E4323CB69}"/>
              </a:ext>
            </a:extLst>
          </p:cNvPr>
          <p:cNvPicPr>
            <a:picLocks noChangeAspect="1"/>
          </p:cNvPicPr>
          <p:nvPr/>
        </p:nvPicPr>
        <p:blipFill rotWithShape="1">
          <a:blip r:embed="rId3"/>
          <a:srcRect l="61437" t="7583" r="12017" b="16451"/>
          <a:stretch/>
        </p:blipFill>
        <p:spPr>
          <a:xfrm>
            <a:off x="1693627" y="-4500"/>
            <a:ext cx="5756745" cy="5148000"/>
          </a:xfrm>
          <a:prstGeom prst="rect">
            <a:avLst/>
          </a:prstGeom>
        </p:spPr>
      </p:pic>
    </p:spTree>
    <p:extLst>
      <p:ext uri="{BB962C8B-B14F-4D97-AF65-F5344CB8AC3E}">
        <p14:creationId xmlns:p14="http://schemas.microsoft.com/office/powerpoint/2010/main" val="895946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354305"/>
            <a:ext cx="6858000" cy="2375447"/>
          </a:xfrm>
          <a:prstGeom prst="rect">
            <a:avLst/>
          </a:prstGeom>
        </p:spPr>
        <p:txBody>
          <a:bodyPr vert="horz" lIns="91440" tIns="45720" rIns="91440" bIns="45720" rtlCol="0" anchor="t">
            <a:normAutofit fontScale="92500" lnSpcReduction="20000"/>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Light" panose="020F0302020204030204"/>
                <a:ea typeface="+mj-ea"/>
                <a:cs typeface="Arial"/>
                <a:sym typeface="Arial"/>
              </a:rPr>
              <a:t>Spørsmål</a:t>
            </a:r>
            <a:r>
              <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 1:</a:t>
            </a: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a:p>
            <a:pPr marL="0" marR="0" lvl="0" indent="0" algn="ctr" defTabSz="914400" rtl="0" eaLnBrk="1" fontAlgn="auto" latinLnBrk="0" hangingPunct="1">
              <a:lnSpc>
                <a:spcPct val="105000"/>
              </a:lnSpc>
              <a:spcBef>
                <a:spcPts val="0"/>
              </a:spcBef>
              <a:spcAft>
                <a:spcPts val="800"/>
              </a:spcAft>
              <a:buClrTx/>
              <a:buSzTx/>
              <a:buFontTx/>
              <a:buNone/>
              <a:tabLst/>
              <a:defRPr/>
            </a:pPr>
            <a:r>
              <a:rPr kumimoji="0" lang="nb-NO" sz="40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Arial"/>
                <a:sym typeface="Arial"/>
              </a:rPr>
              <a:t>Kan vi laste ned og bruke privatpersoners profilbilder de selv bruker i sosiale medier? </a:t>
            </a: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9504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841771"/>
            <a:ext cx="6514106" cy="2130028"/>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Calibri Light" panose="020F0302020204030204"/>
                <a:ea typeface="+mj-ea"/>
                <a:cs typeface="Arial"/>
                <a:sym typeface="Arial"/>
              </a:rPr>
              <a:t>Spørsmål</a:t>
            </a:r>
            <a:r>
              <a:rPr kumimoji="0" lang="en-US" sz="2800" b="0" i="0" u="none" strike="noStrike" kern="1200" cap="none" spc="0" normalizeH="0" baseline="0" noProof="0" dirty="0">
                <a:ln>
                  <a:noFill/>
                </a:ln>
                <a:solidFill>
                  <a:schemeClr val="tx1"/>
                </a:solidFill>
                <a:effectLst/>
                <a:uLnTx/>
                <a:uFillTx/>
                <a:latin typeface="Calibri Light" panose="020F0302020204030204"/>
                <a:ea typeface="+mj-ea"/>
                <a:cs typeface="Arial"/>
                <a:sym typeface="Arial"/>
              </a:rPr>
              <a:t> 5:</a:t>
            </a:r>
          </a:p>
          <a:p>
            <a:pPr marL="0" marR="0" lvl="0" indent="0" algn="ctr" defTabSz="914400" rtl="0" eaLnBrk="1" fontAlgn="auto" latinLnBrk="0" hangingPunct="1">
              <a:lnSpc>
                <a:spcPct val="90000"/>
              </a:lnSpc>
              <a:spcBef>
                <a:spcPct val="0"/>
              </a:spcBef>
              <a:spcAft>
                <a:spcPts val="450"/>
              </a:spcAft>
              <a:buClrTx/>
              <a:buSzTx/>
              <a:buFontTx/>
              <a:buNone/>
              <a:tabLst/>
              <a:defRPr/>
            </a:pPr>
            <a:r>
              <a:rPr lang="en-US" sz="3600" kern="1200" dirty="0">
                <a:solidFill>
                  <a:schemeClr val="tx1"/>
                </a:solidFill>
                <a:latin typeface="Calibri Light" panose="020F0302020204030204"/>
                <a:ea typeface="+mj-ea"/>
              </a:rPr>
              <a:t>Er </a:t>
            </a:r>
            <a:r>
              <a:rPr lang="en-US" sz="3600" kern="1200" dirty="0" err="1">
                <a:solidFill>
                  <a:schemeClr val="tx1"/>
                </a:solidFill>
                <a:latin typeface="Calibri Light" panose="020F0302020204030204"/>
                <a:ea typeface="+mj-ea"/>
              </a:rPr>
              <a:t>innlegg</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på</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sosiale</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medier</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som</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offentlige</a:t>
            </a:r>
            <a:r>
              <a:rPr lang="en-US" sz="3600" kern="1200" dirty="0">
                <a:solidFill>
                  <a:schemeClr val="tx1"/>
                </a:solidFill>
                <a:latin typeface="Calibri Light" panose="020F0302020204030204"/>
                <a:ea typeface="+mj-ea"/>
              </a:rPr>
              <a:t> </a:t>
            </a:r>
            <a:r>
              <a:rPr lang="en-US" sz="3600" kern="1200" dirty="0" err="1">
                <a:solidFill>
                  <a:schemeClr val="tx1"/>
                </a:solidFill>
                <a:latin typeface="Calibri Light" panose="020F0302020204030204"/>
                <a:ea typeface="+mj-ea"/>
              </a:rPr>
              <a:t>uttalelser</a:t>
            </a:r>
            <a:r>
              <a:rPr lang="en-US" sz="3600" kern="1200" dirty="0">
                <a:solidFill>
                  <a:schemeClr val="tx1"/>
                </a:solidFill>
                <a:latin typeface="Calibri Light" panose="020F0302020204030204"/>
                <a:ea typeface="+mj-ea"/>
              </a:rPr>
              <a:t> å </a:t>
            </a:r>
            <a:r>
              <a:rPr lang="en-US" sz="3600" kern="1200" dirty="0" err="1">
                <a:solidFill>
                  <a:schemeClr val="tx1"/>
                </a:solidFill>
                <a:latin typeface="Calibri Light" panose="020F0302020204030204"/>
                <a:ea typeface="+mj-ea"/>
              </a:rPr>
              <a:t>regne</a:t>
            </a:r>
            <a:r>
              <a:rPr lang="en-US" sz="3600" kern="1200" dirty="0">
                <a:solidFill>
                  <a:schemeClr val="tx1"/>
                </a:solidFill>
                <a:latin typeface="Calibri Light" panose="020F0302020204030204"/>
                <a:ea typeface="+mj-ea"/>
              </a:rPr>
              <a:t>?</a:t>
            </a:r>
            <a:endParaRPr kumimoji="0" lang="en-US" sz="3600" b="0" i="0" u="none" strike="noStrike" kern="1200" cap="none" spc="0" normalizeH="0" baseline="0" noProof="0" dirty="0">
              <a:ln>
                <a:noFill/>
              </a:ln>
              <a:solidFill>
                <a:schemeClr val="tx1"/>
              </a:solidFill>
              <a:effectLst/>
              <a:uLnTx/>
              <a:uFillTx/>
              <a:latin typeface="Calibri Light" panose="020F0302020204030204"/>
              <a:ea typeface="+mj-ea"/>
              <a:cs typeface="Arial"/>
              <a:sym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0092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Users\arne.NPNR\AppData\Local\Microsoft\Windows\Temporary Internet Files\Content.Outlook\RBNEFW97\SKMBT_C65212111917050.jpg"/>
          <p:cNvPicPr>
            <a:picLocks noChangeAspect="1" noChangeArrowheads="1"/>
          </p:cNvPicPr>
          <p:nvPr/>
        </p:nvPicPr>
        <p:blipFill>
          <a:blip r:embed="rId2" cstate="print"/>
          <a:srcRect l="5187" r="2737"/>
          <a:stretch>
            <a:fillRect/>
          </a:stretch>
        </p:blipFill>
        <p:spPr bwMode="auto">
          <a:xfrm>
            <a:off x="1143000" y="0"/>
            <a:ext cx="3348372" cy="5143500"/>
          </a:xfrm>
          <a:prstGeom prst="rect">
            <a:avLst/>
          </a:prstGeom>
          <a:noFill/>
        </p:spPr>
      </p:pic>
      <p:pic>
        <p:nvPicPr>
          <p:cNvPr id="9219" name="Picture 3" descr="C:\Users\arne.NPNR\AppData\Local\Microsoft\Windows\Temporary Internet Files\Content.Outlook\RBNEFW97\SKMBT_C65212111917051.jpg"/>
          <p:cNvPicPr>
            <a:picLocks noChangeAspect="1" noChangeArrowheads="1"/>
          </p:cNvPicPr>
          <p:nvPr/>
        </p:nvPicPr>
        <p:blipFill>
          <a:blip r:embed="rId3" cstate="print"/>
          <a:srcRect l="2970" r="3469"/>
          <a:stretch>
            <a:fillRect/>
          </a:stretch>
        </p:blipFill>
        <p:spPr bwMode="auto">
          <a:xfrm>
            <a:off x="4598622" y="0"/>
            <a:ext cx="3402378" cy="5143500"/>
          </a:xfrm>
          <a:prstGeom prst="rect">
            <a:avLst/>
          </a:prstGeom>
          <a:noFill/>
        </p:spPr>
      </p:pic>
    </p:spTree>
    <p:extLst>
      <p:ext uri="{BB962C8B-B14F-4D97-AF65-F5344CB8AC3E}">
        <p14:creationId xmlns:p14="http://schemas.microsoft.com/office/powerpoint/2010/main" val="123509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628650" y="722908"/>
            <a:ext cx="2620772" cy="3697685"/>
          </a:xfrm>
        </p:spPr>
        <p:txBody>
          <a:bodyPr>
            <a:normAutofit/>
          </a:bodyPr>
          <a:lstStyle/>
          <a:p>
            <a:pPr algn="r"/>
            <a:r>
              <a:rPr lang="nb-NO" sz="4800" dirty="0">
                <a:solidFill>
                  <a:schemeClr val="accent1"/>
                </a:solidFill>
              </a:rPr>
              <a:t>Svar: JA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684461" y="481469"/>
            <a:ext cx="4783327" cy="4180562"/>
          </a:xfrm>
        </p:spPr>
        <p:txBody>
          <a:bodyPr anchor="ctr">
            <a:noAutofit/>
          </a:bodyPr>
          <a:lstStyle/>
          <a:p>
            <a:endParaRPr lang="nb-NO" sz="2000" dirty="0"/>
          </a:p>
          <a:p>
            <a:r>
              <a:rPr lang="nb-NO" sz="2000" dirty="0"/>
              <a:t>Forarbeidene til Straffeloven (Ot </a:t>
            </a:r>
            <a:r>
              <a:rPr lang="nb-NO" sz="2000" dirty="0" err="1"/>
              <a:t>prp</a:t>
            </a:r>
            <a:r>
              <a:rPr lang="nb-NO" sz="2000" dirty="0"/>
              <a:t> </a:t>
            </a:r>
            <a:r>
              <a:rPr lang="nb-NO" sz="2000" dirty="0" err="1"/>
              <a:t>nr</a:t>
            </a:r>
            <a:r>
              <a:rPr lang="nb-NO" sz="2000" dirty="0"/>
              <a:t> 90 2003-2004) forklarer begrepene offentlig sted og offentlig handling slik:</a:t>
            </a:r>
          </a:p>
          <a:p>
            <a:r>
              <a:rPr lang="nb-NO" sz="2000" b="0" i="0" u="sng" dirty="0">
                <a:solidFill>
                  <a:srgbClr val="333333"/>
                </a:solidFill>
                <a:effectLst/>
              </a:rPr>
              <a:t>Offentlig sted:</a:t>
            </a:r>
            <a:r>
              <a:rPr lang="nb-NO" sz="2000" b="0" i="0" dirty="0">
                <a:solidFill>
                  <a:srgbClr val="333333"/>
                </a:solidFill>
                <a:effectLst/>
              </a:rPr>
              <a:t> «Praksis omkring kriteriet handlinger som er forøvet «i nærvær av et større antall personer» vil fremdeles være aktuell. Kravet er fortsatt at det må gjelde 20-30 personer.»</a:t>
            </a:r>
          </a:p>
          <a:p>
            <a:r>
              <a:rPr lang="nb-NO" sz="2000" b="0" i="0" u="sng" dirty="0">
                <a:solidFill>
                  <a:srgbClr val="333333"/>
                </a:solidFill>
                <a:effectLst/>
              </a:rPr>
              <a:t>Offentlig handling:</a:t>
            </a:r>
            <a:r>
              <a:rPr lang="nb-NO" sz="2000" b="0" i="0" dirty="0">
                <a:solidFill>
                  <a:srgbClr val="333333"/>
                </a:solidFill>
                <a:effectLst/>
              </a:rPr>
              <a:t> «Bestemmelsen vil omfatte budskap som fremsettes i radio, fjernsyn, over åpne internett-sider og ved oppslag. Men også budskap fremsatt gjentatte ganger i private lag kan være egnet til å nå et større antall personer.»</a:t>
            </a:r>
            <a:endParaRPr lang="nb-NO" sz="2000" dirty="0"/>
          </a:p>
        </p:txBody>
      </p:sp>
    </p:spTree>
    <p:extLst>
      <p:ext uri="{BB962C8B-B14F-4D97-AF65-F5344CB8AC3E}">
        <p14:creationId xmlns:p14="http://schemas.microsoft.com/office/powerpoint/2010/main" val="677938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973E4B-6123-4585-B3C1-9D99F9439773}"/>
              </a:ext>
            </a:extLst>
          </p:cNvPr>
          <p:cNvSpPr>
            <a:spLocks noGrp="1"/>
          </p:cNvSpPr>
          <p:nvPr>
            <p:ph type="title"/>
          </p:nvPr>
        </p:nvSpPr>
        <p:spPr/>
        <p:txBody>
          <a:bodyPr/>
          <a:lstStyle/>
          <a:p>
            <a:r>
              <a:rPr lang="nb-NO" dirty="0"/>
              <a:t>PFU sier…</a:t>
            </a:r>
          </a:p>
        </p:txBody>
      </p:sp>
      <p:sp>
        <p:nvSpPr>
          <p:cNvPr id="3" name="Plassholder for innhold 2">
            <a:extLst>
              <a:ext uri="{FF2B5EF4-FFF2-40B4-BE49-F238E27FC236}">
                <a16:creationId xmlns:a16="http://schemas.microsoft.com/office/drawing/2014/main" id="{1C8236C2-037C-4706-BA42-BC0A5F049142}"/>
              </a:ext>
            </a:extLst>
          </p:cNvPr>
          <p:cNvSpPr>
            <a:spLocks noGrp="1"/>
          </p:cNvSpPr>
          <p:nvPr>
            <p:ph idx="1"/>
          </p:nvPr>
        </p:nvSpPr>
        <p:spPr/>
        <p:txBody>
          <a:bodyPr/>
          <a:lstStyle/>
          <a:p>
            <a:r>
              <a:rPr lang="nb-NO" b="0" i="0" dirty="0">
                <a:solidFill>
                  <a:srgbClr val="212529"/>
                </a:solidFill>
                <a:effectLst/>
                <a:latin typeface="-apple-system"/>
              </a:rPr>
              <a:t>Imidlertid kan det ikke alene være et spørsmål om antall deltakere, men like mye om ytringens innhold og </a:t>
            </a:r>
            <a:r>
              <a:rPr lang="nb-NO" b="0" i="0" dirty="0" err="1">
                <a:solidFill>
                  <a:srgbClr val="212529"/>
                </a:solidFill>
                <a:effectLst/>
                <a:latin typeface="-apple-system"/>
              </a:rPr>
              <a:t>ytrerens</a:t>
            </a:r>
            <a:r>
              <a:rPr lang="nb-NO" b="0" i="0" dirty="0">
                <a:solidFill>
                  <a:srgbClr val="212529"/>
                </a:solidFill>
                <a:effectLst/>
                <a:latin typeface="-apple-system"/>
              </a:rPr>
              <a:t> samfunnsrolle. Utvalget mener </a:t>
            </a:r>
            <a:r>
              <a:rPr lang="nb-NO" b="0" i="0" dirty="0" err="1">
                <a:solidFill>
                  <a:srgbClr val="212529"/>
                </a:solidFill>
                <a:effectLst/>
                <a:latin typeface="-apple-system"/>
              </a:rPr>
              <a:t>iTromsø</a:t>
            </a:r>
            <a:r>
              <a:rPr lang="nb-NO" b="0" i="0" dirty="0">
                <a:solidFill>
                  <a:srgbClr val="212529"/>
                </a:solidFill>
                <a:effectLst/>
                <a:latin typeface="-apple-system"/>
              </a:rPr>
              <a:t> var i sin fulle rett til å </a:t>
            </a:r>
            <a:r>
              <a:rPr lang="nb-NO" b="0" i="0" dirty="0" err="1">
                <a:solidFill>
                  <a:srgbClr val="212529"/>
                </a:solidFill>
                <a:effectLst/>
                <a:latin typeface="-apple-system"/>
              </a:rPr>
              <a:t>viderebringe</a:t>
            </a:r>
            <a:r>
              <a:rPr lang="nb-NO" b="0" i="0" dirty="0">
                <a:solidFill>
                  <a:srgbClr val="212529"/>
                </a:solidFill>
                <a:effectLst/>
                <a:latin typeface="-apple-system"/>
              </a:rPr>
              <a:t> klagerens politiske utsagn om statens Israels ledelse. Ytringen hadde aktuell interesse og klageren fikk selv anledning til å kommentere utsagnet. Slik utvalget ser det, må han tåle at </a:t>
            </a:r>
            <a:r>
              <a:rPr lang="nb-NO" b="0" i="0" dirty="0" err="1">
                <a:solidFill>
                  <a:srgbClr val="212529"/>
                </a:solidFill>
                <a:effectLst/>
                <a:latin typeface="-apple-system"/>
              </a:rPr>
              <a:t>iTromsø</a:t>
            </a:r>
            <a:r>
              <a:rPr lang="nb-NO" b="0" i="0" dirty="0">
                <a:solidFill>
                  <a:srgbClr val="212529"/>
                </a:solidFill>
                <a:effectLst/>
                <a:latin typeface="-apple-system"/>
              </a:rPr>
              <a:t> </a:t>
            </a:r>
            <a:r>
              <a:rPr lang="nb-NO" b="0" i="0" dirty="0" err="1">
                <a:solidFill>
                  <a:srgbClr val="212529"/>
                </a:solidFill>
                <a:effectLst/>
                <a:latin typeface="-apple-system"/>
              </a:rPr>
              <a:t>viderebrakte</a:t>
            </a:r>
            <a:r>
              <a:rPr lang="nb-NO" b="0" i="0" dirty="0">
                <a:solidFill>
                  <a:srgbClr val="212529"/>
                </a:solidFill>
                <a:effectLst/>
                <a:latin typeface="-apple-system"/>
              </a:rPr>
              <a:t> hans synspunkter, selv om han selv fjernet dem fra sitt nettområde etter kort tid.</a:t>
            </a:r>
          </a:p>
          <a:p>
            <a:r>
              <a:rPr lang="nb-NO" i="1" dirty="0">
                <a:solidFill>
                  <a:srgbClr val="212529"/>
                </a:solidFill>
                <a:latin typeface="-apple-system"/>
              </a:rPr>
              <a:t>(PFU-sak 2010/117)</a:t>
            </a:r>
            <a:endParaRPr lang="nb-NO" i="1" dirty="0"/>
          </a:p>
        </p:txBody>
      </p:sp>
      <p:pic>
        <p:nvPicPr>
          <p:cNvPr id="4" name="Bilde 3">
            <a:extLst>
              <a:ext uri="{FF2B5EF4-FFF2-40B4-BE49-F238E27FC236}">
                <a16:creationId xmlns:a16="http://schemas.microsoft.com/office/drawing/2014/main" id="{4347DFFC-F003-4B57-BB46-574ADB8D535C}"/>
              </a:ext>
            </a:extLst>
          </p:cNvPr>
          <p:cNvPicPr>
            <a:picLocks noChangeAspect="1"/>
          </p:cNvPicPr>
          <p:nvPr/>
        </p:nvPicPr>
        <p:blipFill>
          <a:blip r:embed="rId2"/>
          <a:stretch>
            <a:fillRect/>
          </a:stretch>
        </p:blipFill>
        <p:spPr>
          <a:xfrm>
            <a:off x="6646947" y="4447740"/>
            <a:ext cx="2234663" cy="540000"/>
          </a:xfrm>
          <a:prstGeom prst="rect">
            <a:avLst/>
          </a:prstGeom>
        </p:spPr>
      </p:pic>
    </p:spTree>
    <p:extLst>
      <p:ext uri="{BB962C8B-B14F-4D97-AF65-F5344CB8AC3E}">
        <p14:creationId xmlns:p14="http://schemas.microsoft.com/office/powerpoint/2010/main" val="3688665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354305"/>
            <a:ext cx="6858000" cy="2555871"/>
          </a:xfrm>
          <a:prstGeom prst="rect">
            <a:avLst/>
          </a:prstGeom>
        </p:spPr>
        <p:txBody>
          <a:bodyPr vert="horz" lIns="91440" tIns="45720" rIns="91440" bIns="45720" rtlCol="0" anchor="t">
            <a:normAutofit fontScale="92500" lnSpcReduction="10000"/>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libri Light" panose="020F0302020204030204"/>
                <a:ea typeface="+mj-ea"/>
                <a:cs typeface="Arial"/>
                <a:sym typeface="Arial"/>
              </a:rPr>
              <a:t>Spørsmål</a:t>
            </a:r>
            <a:r>
              <a:rPr kumimoji="0" lang="en-US" sz="42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 6:</a:t>
            </a: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nb-NO" sz="28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a:sym typeface="Arial"/>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nb-NO" sz="28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a:sym typeface="Arial"/>
              </a:rPr>
              <a:t>En kjendis publiserer et bilde på Instagram for å fortelle en nyhet. Er det da greit å hente dette bildet og bruke i en sak?</a:t>
            </a:r>
            <a:endParaRPr kumimoji="0" lang="nb-NO" sz="28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a:sym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93899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D65CF5E7-7AF4-4DEC-B672-BA8DBC867073" descr="1EC4E1BA-3A9C-4EF0-9718-F8C76BBDD777@jb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766" y="0"/>
            <a:ext cx="3525502" cy="51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92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357811" y="722908"/>
            <a:ext cx="2891611" cy="3697685"/>
          </a:xfrm>
        </p:spPr>
        <p:txBody>
          <a:bodyPr>
            <a:normAutofit/>
          </a:bodyPr>
          <a:lstStyle/>
          <a:p>
            <a:pPr algn="r"/>
            <a:r>
              <a:rPr lang="nb-NO" sz="4800" dirty="0">
                <a:solidFill>
                  <a:schemeClr val="accent1"/>
                </a:solidFill>
              </a:rPr>
              <a:t>Svar: JA </a:t>
            </a:r>
            <a:endParaRPr lang="nb-NO" sz="3600"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732023" y="307949"/>
            <a:ext cx="4887040" cy="4603473"/>
          </a:xfrm>
        </p:spPr>
        <p:txBody>
          <a:bodyPr anchor="ctr">
            <a:noAutofit/>
          </a:bodyPr>
          <a:lstStyle/>
          <a:p>
            <a:pPr algn="l"/>
            <a:r>
              <a:rPr lang="nb-NO" sz="3200" dirty="0"/>
              <a:t> Forutsetningen er igjen at bildene knyttes til en nyhetssak, hvor vedkommende kjendis er involvert, </a:t>
            </a:r>
            <a:r>
              <a:rPr lang="nb-NO" sz="3200" dirty="0" err="1"/>
              <a:t>jfr</a:t>
            </a:r>
            <a:r>
              <a:rPr lang="nb-NO" sz="3200" dirty="0"/>
              <a:t> § 36.</a:t>
            </a:r>
          </a:p>
        </p:txBody>
      </p:sp>
    </p:spTree>
    <p:extLst>
      <p:ext uri="{BB962C8B-B14F-4D97-AF65-F5344CB8AC3E}">
        <p14:creationId xmlns:p14="http://schemas.microsoft.com/office/powerpoint/2010/main" val="8516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369" t="10710" r="9701" b="17711"/>
          <a:stretch>
            <a:fillRect/>
          </a:stretch>
        </p:blipFill>
        <p:spPr bwMode="auto">
          <a:xfrm>
            <a:off x="1493659" y="0"/>
            <a:ext cx="6005021" cy="5130000"/>
          </a:xfrm>
          <a:prstGeom prst="rect">
            <a:avLst/>
          </a:prstGeom>
          <a:noFill/>
          <a:ln w="9525">
            <a:noFill/>
            <a:miter lim="800000"/>
            <a:headEnd/>
            <a:tailEnd/>
          </a:ln>
        </p:spPr>
      </p:pic>
    </p:spTree>
    <p:extLst>
      <p:ext uri="{BB962C8B-B14F-4D97-AF65-F5344CB8AC3E}">
        <p14:creationId xmlns:p14="http://schemas.microsoft.com/office/powerpoint/2010/main" val="1503556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3000" y="596352"/>
            <a:ext cx="6858000" cy="2375447"/>
          </a:xfrm>
          <a:prstGeom prst="rect">
            <a:avLst/>
          </a:prstGeom>
        </p:spPr>
        <p:txBody>
          <a:bodyPr vert="horz" lIns="91440" tIns="45720" rIns="91440" bIns="45720" rtlCol="0" anchor="t">
            <a:normAutofit fontScale="92500" lnSpcReduction="10000"/>
          </a:bodyPr>
          <a:lstStyle/>
          <a:p>
            <a:pPr marL="0" marR="0" lvl="0" indent="0" algn="ctr" defTabSz="914400" rtl="0" eaLnBrk="1" fontAlgn="auto" latinLnBrk="0" hangingPunct="1">
              <a:lnSpc>
                <a:spcPct val="90000"/>
              </a:lnSpc>
              <a:spcBef>
                <a:spcPct val="0"/>
              </a:spcBef>
              <a:spcAft>
                <a:spcPts val="45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Light" panose="020F0302020204030204"/>
                <a:ea typeface="+mj-ea"/>
                <a:cs typeface="Arial"/>
                <a:sym typeface="Arial"/>
              </a:rPr>
              <a:t>Spørsmål</a:t>
            </a:r>
            <a:r>
              <a:rPr kumimoji="0" lang="en-US" sz="28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 7:</a:t>
            </a:r>
          </a:p>
          <a:p>
            <a:pPr algn="ctr">
              <a:lnSpc>
                <a:spcPct val="90000"/>
              </a:lnSpc>
              <a:spcBef>
                <a:spcPct val="0"/>
              </a:spcBef>
              <a:spcAft>
                <a:spcPts val="450"/>
              </a:spcAft>
              <a:defRPr/>
            </a:pPr>
            <a:r>
              <a:rPr lang="nb-NO" sz="3900" dirty="0">
                <a:solidFill>
                  <a:schemeClr val="tx1"/>
                </a:solidFill>
                <a:effectLst/>
                <a:latin typeface="+mn-lt"/>
                <a:ea typeface="Calibri" panose="020F0502020204030204" pitchFamily="34" charset="0"/>
              </a:rPr>
              <a:t>Er et bilde publisert i en lukket gruppe på Facebook med 10 medlemmer, å anse som allerede offentliggjort for allmennheten</a:t>
            </a:r>
            <a:r>
              <a:rPr kumimoji="0" lang="en-US" sz="3900" b="0" i="0" u="none" strike="noStrike" kern="1200" cap="none" spc="0" normalizeH="0" baseline="0" noProof="0" dirty="0">
                <a:ln>
                  <a:noFill/>
                </a:ln>
                <a:solidFill>
                  <a:prstClr val="white"/>
                </a:solidFill>
                <a:effectLst/>
                <a:uLnTx/>
                <a:uFillTx/>
                <a:latin typeface="Calibri Light" panose="020F0302020204030204"/>
                <a:ea typeface="+mj-ea"/>
                <a:cs typeface="Arial"/>
                <a:sym typeface="Arial"/>
              </a:rPr>
              <a:t>?</a:t>
            </a: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3405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628650" y="722908"/>
            <a:ext cx="2620772" cy="3697685"/>
          </a:xfrm>
        </p:spPr>
        <p:txBody>
          <a:bodyPr>
            <a:normAutofit/>
          </a:bodyPr>
          <a:lstStyle/>
          <a:p>
            <a:pPr algn="r"/>
            <a:r>
              <a:rPr lang="nb-NO" sz="4800" dirty="0">
                <a:solidFill>
                  <a:schemeClr val="accent1"/>
                </a:solidFill>
              </a:rPr>
              <a:t>Svar: NEI</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684461" y="481469"/>
            <a:ext cx="4783327" cy="4180562"/>
          </a:xfrm>
        </p:spPr>
        <p:txBody>
          <a:bodyPr anchor="ctr">
            <a:noAutofit/>
          </a:bodyPr>
          <a:lstStyle/>
          <a:p>
            <a:r>
              <a:rPr lang="nb-NO" sz="3200" dirty="0" err="1"/>
              <a:t>Jfr</a:t>
            </a:r>
            <a:r>
              <a:rPr lang="nb-NO" sz="3200" dirty="0"/>
              <a:t> svaret på forrige spørsmål. Det må normalt 20-30 personer til</a:t>
            </a:r>
          </a:p>
        </p:txBody>
      </p:sp>
    </p:spTree>
    <p:extLst>
      <p:ext uri="{BB962C8B-B14F-4D97-AF65-F5344CB8AC3E}">
        <p14:creationId xmlns:p14="http://schemas.microsoft.com/office/powerpoint/2010/main" val="299783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A8AEC9-7A5F-403C-A60A-72D66A9141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31" t="1280" r="32097" b="31445"/>
          <a:stretch/>
        </p:blipFill>
        <p:spPr bwMode="auto">
          <a:xfrm>
            <a:off x="55659" y="0"/>
            <a:ext cx="4691270" cy="501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Bilde 2">
            <a:extLst>
              <a:ext uri="{FF2B5EF4-FFF2-40B4-BE49-F238E27FC236}">
                <a16:creationId xmlns:a16="http://schemas.microsoft.com/office/drawing/2014/main" id="{879EF23C-2747-4B24-88E0-3BCAEC9F54EA}"/>
              </a:ext>
            </a:extLst>
          </p:cNvPr>
          <p:cNvPicPr>
            <a:picLocks noChangeAspect="1"/>
          </p:cNvPicPr>
          <p:nvPr/>
        </p:nvPicPr>
        <p:blipFill rotWithShape="1">
          <a:blip r:embed="rId4"/>
          <a:srcRect l="13986" t="13153" r="64145" b="6419"/>
          <a:stretch/>
        </p:blipFill>
        <p:spPr>
          <a:xfrm>
            <a:off x="4746929" y="100579"/>
            <a:ext cx="4190339" cy="4815426"/>
          </a:xfrm>
          <a:prstGeom prst="rect">
            <a:avLst/>
          </a:prstGeom>
        </p:spPr>
      </p:pic>
    </p:spTree>
    <p:extLst>
      <p:ext uri="{BB962C8B-B14F-4D97-AF65-F5344CB8AC3E}">
        <p14:creationId xmlns:p14="http://schemas.microsoft.com/office/powerpoint/2010/main" val="1799092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732023" y="307949"/>
            <a:ext cx="4887040" cy="4603473"/>
          </a:xfrm>
        </p:spPr>
        <p:txBody>
          <a:bodyPr anchor="ctr">
            <a:noAutofit/>
          </a:bodyPr>
          <a:lstStyle/>
          <a:p>
            <a:pPr algn="l"/>
            <a:r>
              <a:rPr lang="nb-NO" sz="3200" dirty="0"/>
              <a:t> Og dette er ikke greit…</a:t>
            </a:r>
          </a:p>
        </p:txBody>
      </p:sp>
      <p:pic>
        <p:nvPicPr>
          <p:cNvPr id="7" name="Bilde 6">
            <a:extLst>
              <a:ext uri="{FF2B5EF4-FFF2-40B4-BE49-F238E27FC236}">
                <a16:creationId xmlns:a16="http://schemas.microsoft.com/office/drawing/2014/main" id="{EB3E7D9E-1565-4AC3-B5B8-14B1DB9CED79}"/>
              </a:ext>
            </a:extLst>
          </p:cNvPr>
          <p:cNvPicPr>
            <a:picLocks noChangeAspect="1"/>
          </p:cNvPicPr>
          <p:nvPr/>
        </p:nvPicPr>
        <p:blipFill>
          <a:blip r:embed="rId2"/>
          <a:stretch>
            <a:fillRect/>
          </a:stretch>
        </p:blipFill>
        <p:spPr>
          <a:xfrm>
            <a:off x="590131" y="453206"/>
            <a:ext cx="2597121" cy="4237087"/>
          </a:xfrm>
          <a:prstGeom prst="rect">
            <a:avLst/>
          </a:prstGeom>
        </p:spPr>
      </p:pic>
    </p:spTree>
    <p:extLst>
      <p:ext uri="{BB962C8B-B14F-4D97-AF65-F5344CB8AC3E}">
        <p14:creationId xmlns:p14="http://schemas.microsoft.com/office/powerpoint/2010/main" val="191919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746052" y="3111810"/>
            <a:ext cx="5423297" cy="513159"/>
          </a:xfrm>
          <a:prstGeom prst="rect">
            <a:avLst/>
          </a:prstGeom>
          <a:noFill/>
          <a:ln w="9525">
            <a:noFill/>
            <a:miter lim="800000"/>
            <a:headEnd/>
            <a:tailEnd/>
          </a:ln>
          <a:effectLst/>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3000" b="1" i="0" u="none" strike="noStrike" kern="1200" cap="none" spc="0" normalizeH="0" baseline="0" noProof="0" dirty="0">
                <a:ln>
                  <a:noFill/>
                </a:ln>
                <a:solidFill>
                  <a:srgbClr val="EA1106"/>
                </a:solidFill>
                <a:effectLst/>
                <a:uLnTx/>
                <a:uFillTx/>
                <a:latin typeface="Tahoma" pitchFamily="34" charset="0"/>
                <a:ea typeface="ヒラギノ角ゴ Pro W3" pitchFamily="48" charset="-128"/>
                <a:cs typeface="Arial"/>
                <a:sym typeface="Arial"/>
              </a:rPr>
              <a:t>Takk for oppmerksomheten!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1" i="0" u="none" strike="noStrike" kern="1200" cap="none" spc="0" normalizeH="0" baseline="0" noProof="0" dirty="0">
              <a:ln>
                <a:noFill/>
              </a:ln>
              <a:solidFill>
                <a:srgbClr val="EA1106"/>
              </a:solidFill>
              <a:effectLst/>
              <a:uLnTx/>
              <a:uFillTx/>
              <a:latin typeface="Tahoma" pitchFamily="34" charset="0"/>
              <a:ea typeface="ヒラギノ角ゴ Pro W3" pitchFamily="48" charset="-128"/>
              <a:cs typeface="Arial"/>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1" i="0" u="none" strike="noStrike" kern="1200" cap="none" spc="0" normalizeH="0" baseline="0" noProof="0" dirty="0">
              <a:ln>
                <a:noFill/>
              </a:ln>
              <a:solidFill>
                <a:srgbClr val="EA1106"/>
              </a:solidFill>
              <a:effectLst/>
              <a:uLnTx/>
              <a:uFillTx/>
              <a:latin typeface="Tahoma" pitchFamily="34" charset="0"/>
              <a:ea typeface="ヒラギノ角ゴ Pro W3" pitchFamily="48" charset="-128"/>
              <a:cs typeface="Arial"/>
              <a:sym typeface="Arial"/>
            </a:endParaRPr>
          </a:p>
        </p:txBody>
      </p:sp>
      <p:sp>
        <p:nvSpPr>
          <p:cNvPr id="2" name="AutoShape 2" descr="Bilderesultat for applaus">
            <a:extLst>
              <a:ext uri="{FF2B5EF4-FFF2-40B4-BE49-F238E27FC236}">
                <a16:creationId xmlns:a16="http://schemas.microsoft.com/office/drawing/2014/main" id="{0EF9D3BF-0DBF-4238-8FD6-FAA81555E38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7172" name="Picture 4" descr="Bilderesultat for applaus">
            <a:extLst>
              <a:ext uri="{FF2B5EF4-FFF2-40B4-BE49-F238E27FC236}">
                <a16:creationId xmlns:a16="http://schemas.microsoft.com/office/drawing/2014/main" id="{57553801-6F0E-477D-BEBA-DAD445242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863" y="407195"/>
            <a:ext cx="2221706" cy="227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tel 1">
            <a:extLst>
              <a:ext uri="{FF2B5EF4-FFF2-40B4-BE49-F238E27FC236}">
                <a16:creationId xmlns:a16="http://schemas.microsoft.com/office/drawing/2014/main" id="{DA8FA61C-E551-5C46-AE99-30467AE5A380}"/>
              </a:ext>
            </a:extLst>
          </p:cNvPr>
          <p:cNvSpPr>
            <a:spLocks noGrp="1"/>
          </p:cNvSpPr>
          <p:nvPr>
            <p:ph type="title"/>
          </p:nvPr>
        </p:nvSpPr>
        <p:spPr>
          <a:xfrm>
            <a:off x="357811" y="722908"/>
            <a:ext cx="2891611" cy="3697685"/>
          </a:xfrm>
        </p:spPr>
        <p:txBody>
          <a:bodyPr>
            <a:normAutofit/>
          </a:bodyPr>
          <a:lstStyle/>
          <a:p>
            <a:pPr algn="r"/>
            <a:r>
              <a:rPr lang="nb-NO" sz="4800" dirty="0">
                <a:solidFill>
                  <a:schemeClr val="accent1"/>
                </a:solidFill>
              </a:rPr>
              <a:t>Svar: JA</a:t>
            </a:r>
            <a:br>
              <a:rPr lang="nb-NO" sz="4800" dirty="0">
                <a:solidFill>
                  <a:schemeClr val="accent1"/>
                </a:solidFill>
              </a:rPr>
            </a:br>
            <a:r>
              <a:rPr lang="nb-NO" sz="3600" dirty="0">
                <a:solidFill>
                  <a:schemeClr val="accent1"/>
                </a:solidFill>
              </a:rPr>
              <a:t>(forutsatt…)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C654C1D-69BB-644A-854F-440D7E77B08A}"/>
              </a:ext>
            </a:extLst>
          </p:cNvPr>
          <p:cNvSpPr>
            <a:spLocks noGrp="1"/>
          </p:cNvSpPr>
          <p:nvPr>
            <p:ph idx="1"/>
          </p:nvPr>
        </p:nvSpPr>
        <p:spPr>
          <a:xfrm>
            <a:off x="3732023" y="307949"/>
            <a:ext cx="4887040" cy="4603473"/>
          </a:xfrm>
        </p:spPr>
        <p:txBody>
          <a:bodyPr anchor="ctr">
            <a:noAutofit/>
          </a:bodyPr>
          <a:lstStyle/>
          <a:p>
            <a:pPr marL="0" indent="0" algn="l">
              <a:buNone/>
            </a:pPr>
            <a:r>
              <a:rPr lang="nb-NO" sz="2000" b="1" i="0" dirty="0">
                <a:solidFill>
                  <a:srgbClr val="333333"/>
                </a:solidFill>
                <a:effectLst/>
              </a:rPr>
              <a:t>§ 36. </a:t>
            </a:r>
            <a:r>
              <a:rPr lang="nb-NO" sz="2000" b="1" i="1" dirty="0">
                <a:solidFill>
                  <a:srgbClr val="333333"/>
                </a:solidFill>
                <a:effectLst/>
              </a:rPr>
              <a:t>Gjengivelse av verk ved medias omtale av dagshending</a:t>
            </a:r>
            <a:endParaRPr lang="nb-NO" sz="2000" b="1" i="0" dirty="0">
              <a:solidFill>
                <a:srgbClr val="333333"/>
              </a:solidFill>
              <a:effectLst/>
              <a:cs typeface="Calibri" panose="020F0502020204030204"/>
            </a:endParaRPr>
          </a:p>
          <a:p>
            <a:pPr marL="0" indent="0" algn="l">
              <a:buNone/>
            </a:pPr>
            <a:r>
              <a:rPr lang="nb-NO" sz="2000" b="0" i="0" dirty="0">
                <a:solidFill>
                  <a:srgbClr val="333333"/>
                </a:solidFill>
                <a:effectLst/>
              </a:rPr>
              <a:t>Et verk som </a:t>
            </a:r>
            <a:r>
              <a:rPr lang="nb-NO" sz="2000" b="0" i="0" dirty="0">
                <a:solidFill>
                  <a:srgbClr val="FF0000"/>
                </a:solidFill>
                <a:effectLst/>
              </a:rPr>
              <a:t>inngår i en dagshending </a:t>
            </a:r>
            <a:r>
              <a:rPr lang="nb-NO" sz="2000" b="0" i="0" dirty="0">
                <a:solidFill>
                  <a:srgbClr val="333333"/>
                </a:solidFill>
                <a:effectLst/>
              </a:rPr>
              <a:t>kan ved medias omtale av dagshendingen gjengis i samsvar med god skikk og i den utstrekning formålet betinger.</a:t>
            </a:r>
            <a:endParaRPr lang="nb-NO" sz="2000" b="0" i="0" dirty="0">
              <a:solidFill>
                <a:srgbClr val="333333"/>
              </a:solidFill>
              <a:effectLst/>
              <a:cs typeface="Calibri" panose="020F0502020204030204"/>
            </a:endParaRPr>
          </a:p>
          <a:p>
            <a:pPr marL="0" indent="0" algn="l">
              <a:buNone/>
            </a:pPr>
            <a:r>
              <a:rPr lang="nb-NO" sz="2000" b="0" i="0" dirty="0">
                <a:solidFill>
                  <a:srgbClr val="333333"/>
                </a:solidFill>
                <a:effectLst/>
              </a:rPr>
              <a:t>Også et offentliggjort kunstverk, offentliggjort fotografisk verk eller offentliggjort filmverk </a:t>
            </a:r>
            <a:r>
              <a:rPr lang="nb-NO" sz="2000" b="0" i="0" dirty="0">
                <a:solidFill>
                  <a:srgbClr val="FF0000"/>
                </a:solidFill>
                <a:effectLst/>
              </a:rPr>
              <a:t>som har tilknytning til dagshendingen uten å inngå i den</a:t>
            </a:r>
            <a:r>
              <a:rPr lang="nb-NO" sz="2000" b="0" i="0" dirty="0">
                <a:solidFill>
                  <a:srgbClr val="333333"/>
                </a:solidFill>
                <a:effectLst/>
              </a:rPr>
              <a:t>, kan på samme vilkår som i første ledd gjengis </a:t>
            </a:r>
            <a:r>
              <a:rPr lang="nb-NO" sz="2000" b="0" i="0" dirty="0">
                <a:solidFill>
                  <a:srgbClr val="FF0000"/>
                </a:solidFill>
                <a:effectLst/>
              </a:rPr>
              <a:t>mot vederlag</a:t>
            </a:r>
            <a:r>
              <a:rPr lang="nb-NO" sz="2000" b="0" i="0" dirty="0">
                <a:solidFill>
                  <a:srgbClr val="333333"/>
                </a:solidFill>
                <a:effectLst/>
              </a:rPr>
              <a:t>. Dette gjelder ikke verk som er skapt i ervervsvirksomhet med henblikk på gjengivelse i media.</a:t>
            </a:r>
            <a:endParaRPr lang="nb-NO" sz="3200" dirty="0">
              <a:cs typeface="Calibri" panose="020F0502020204030204"/>
            </a:endParaRPr>
          </a:p>
        </p:txBody>
      </p:sp>
    </p:spTree>
    <p:extLst>
      <p:ext uri="{BB962C8B-B14F-4D97-AF65-F5344CB8AC3E}">
        <p14:creationId xmlns:p14="http://schemas.microsoft.com/office/powerpoint/2010/main" val="240462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FFB89-1CA4-4956-9B6A-21E542FFD324}"/>
              </a:ext>
            </a:extLst>
          </p:cNvPr>
          <p:cNvSpPr>
            <a:spLocks noGrp="1"/>
          </p:cNvSpPr>
          <p:nvPr>
            <p:ph type="title"/>
          </p:nvPr>
        </p:nvSpPr>
        <p:spPr>
          <a:xfrm>
            <a:off x="567249" y="0"/>
            <a:ext cx="7886700" cy="994172"/>
          </a:xfrm>
        </p:spPr>
        <p:txBody>
          <a:bodyPr/>
          <a:lstStyle/>
          <a:p>
            <a:r>
              <a:rPr lang="nb-NO" dirty="0"/>
              <a:t>PFU sier…</a:t>
            </a:r>
          </a:p>
        </p:txBody>
      </p:sp>
      <p:sp>
        <p:nvSpPr>
          <p:cNvPr id="3" name="Plassholder for innhold 2">
            <a:extLst>
              <a:ext uri="{FF2B5EF4-FFF2-40B4-BE49-F238E27FC236}">
                <a16:creationId xmlns:a16="http://schemas.microsoft.com/office/drawing/2014/main" id="{4B601A6C-A2BC-4D32-8F56-1545A3557097}"/>
              </a:ext>
            </a:extLst>
          </p:cNvPr>
          <p:cNvSpPr>
            <a:spLocks noGrp="1"/>
          </p:cNvSpPr>
          <p:nvPr>
            <p:ph idx="1"/>
          </p:nvPr>
        </p:nvSpPr>
        <p:spPr>
          <a:xfrm>
            <a:off x="505848" y="857131"/>
            <a:ext cx="8009501" cy="4317736"/>
          </a:xfrm>
        </p:spPr>
        <p:txBody>
          <a:bodyPr vert="horz" lIns="91440" tIns="45720" rIns="91440" bIns="45720" rtlCol="0" anchor="t">
            <a:noAutofit/>
          </a:bodyPr>
          <a:lstStyle/>
          <a:p>
            <a:pPr marL="0" indent="0">
              <a:buNone/>
            </a:pPr>
            <a:r>
              <a:rPr lang="nb-NO" sz="2000" b="0" i="0" dirty="0">
                <a:solidFill>
                  <a:srgbClr val="212529"/>
                </a:solidFill>
                <a:effectLst/>
                <a:latin typeface="Calibri"/>
                <a:cs typeface="Calibri"/>
              </a:rPr>
              <a:t>«Utvalget mener GA har handlet innenfor det presseetisk akseptable. Det legges her vekt på at bildet av de to er nøytralt, og på ingen måte belastende eller krenkende for de avbildede, og derfor heller ikke rammes av den aktsomhet pkt. 4.10 er satt til å ivareta. </a:t>
            </a:r>
            <a:endParaRPr lang="nb-NO" sz="2000" dirty="0">
              <a:solidFill>
                <a:srgbClr val="000000"/>
              </a:solidFill>
              <a:latin typeface="Calibri"/>
              <a:cs typeface="Calibri"/>
            </a:endParaRPr>
          </a:p>
          <a:p>
            <a:pPr marL="0" indent="0" algn="l">
              <a:buNone/>
            </a:pPr>
            <a:r>
              <a:rPr lang="nb-NO" sz="2000" b="0" i="0" dirty="0">
                <a:solidFill>
                  <a:srgbClr val="212529"/>
                </a:solidFill>
                <a:effectLst/>
                <a:latin typeface="Calibri"/>
                <a:cs typeface="Calibri"/>
              </a:rPr>
              <a:t>Utvalget vil bemerke at det sammen med opplysningene om protestaksjonen, også hadde </a:t>
            </a:r>
            <a:r>
              <a:rPr lang="nb-NO" sz="2000" b="0" i="0" dirty="0" err="1">
                <a:solidFill>
                  <a:srgbClr val="212529"/>
                </a:solidFill>
                <a:effectLst/>
                <a:latin typeface="Calibri"/>
                <a:cs typeface="Calibri"/>
              </a:rPr>
              <a:t>nyhetsmessig</a:t>
            </a:r>
            <a:r>
              <a:rPr lang="nb-NO" sz="2000" b="0" i="0" dirty="0">
                <a:solidFill>
                  <a:srgbClr val="212529"/>
                </a:solidFill>
                <a:effectLst/>
                <a:latin typeface="Calibri"/>
                <a:cs typeface="Calibri"/>
              </a:rPr>
              <a:t> relevans å presentere initiativtakerne til gruppen. I likhet med avisen vil utvalget også vise til at klagerne, gjennom sitt initiativ, søkte offentlighet og faktisk ønsket oppmerksomhet.</a:t>
            </a:r>
            <a:endParaRPr lang="nb-NO" sz="2000" dirty="0">
              <a:latin typeface="Calibri"/>
              <a:cs typeface="Calibri"/>
            </a:endParaRPr>
          </a:p>
          <a:p>
            <a:pPr marL="0" indent="0" algn="l">
              <a:buNone/>
            </a:pPr>
            <a:r>
              <a:rPr lang="nb-NO" sz="2000" b="0" i="0" dirty="0">
                <a:solidFill>
                  <a:srgbClr val="212529"/>
                </a:solidFill>
                <a:effectLst/>
                <a:latin typeface="Calibri"/>
                <a:cs typeface="Calibri"/>
              </a:rPr>
              <a:t>Grimstad Adressetidende har ikke brutt god presseskikk.»</a:t>
            </a:r>
          </a:p>
          <a:p>
            <a:pPr marL="0" indent="0" algn="l">
              <a:buNone/>
            </a:pPr>
            <a:r>
              <a:rPr lang="nb-NO" sz="2000" i="1" dirty="0">
                <a:solidFill>
                  <a:srgbClr val="212529"/>
                </a:solidFill>
              </a:rPr>
              <a:t>(PFU i sak 2010-030)</a:t>
            </a:r>
            <a:endParaRPr lang="nb-NO" sz="2000" b="0" i="1" dirty="0">
              <a:solidFill>
                <a:srgbClr val="212529"/>
              </a:solidFill>
              <a:effectLst/>
              <a:cs typeface="Calibri" panose="020F0502020204030204"/>
            </a:endParaRPr>
          </a:p>
          <a:p>
            <a:endParaRPr lang="nb-NO" dirty="0"/>
          </a:p>
        </p:txBody>
      </p:sp>
      <p:pic>
        <p:nvPicPr>
          <p:cNvPr id="4" name="Bilde 3">
            <a:extLst>
              <a:ext uri="{FF2B5EF4-FFF2-40B4-BE49-F238E27FC236}">
                <a16:creationId xmlns:a16="http://schemas.microsoft.com/office/drawing/2014/main" id="{8FFAF59A-618F-408B-91E1-9DD4E49B51C7}"/>
              </a:ext>
            </a:extLst>
          </p:cNvPr>
          <p:cNvPicPr>
            <a:picLocks noChangeAspect="1"/>
          </p:cNvPicPr>
          <p:nvPr/>
        </p:nvPicPr>
        <p:blipFill>
          <a:blip r:embed="rId3"/>
          <a:stretch>
            <a:fillRect/>
          </a:stretch>
        </p:blipFill>
        <p:spPr>
          <a:xfrm>
            <a:off x="6646947" y="4447740"/>
            <a:ext cx="2234663" cy="540000"/>
          </a:xfrm>
          <a:prstGeom prst="rect">
            <a:avLst/>
          </a:prstGeom>
        </p:spPr>
      </p:pic>
    </p:spTree>
    <p:extLst>
      <p:ext uri="{BB962C8B-B14F-4D97-AF65-F5344CB8AC3E}">
        <p14:creationId xmlns:p14="http://schemas.microsoft.com/office/powerpoint/2010/main" val="2653550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BABEDDB-E6E5-D04B-834F-71FF4E6F060F}"/>
              </a:ext>
            </a:extLst>
          </p:cNvPr>
          <p:cNvSpPr>
            <a:spLocks noGrp="1"/>
          </p:cNvSpPr>
          <p:nvPr>
            <p:ph idx="1"/>
          </p:nvPr>
        </p:nvSpPr>
        <p:spPr>
          <a:xfrm>
            <a:off x="3732024" y="722908"/>
            <a:ext cx="4783327" cy="3697685"/>
          </a:xfrm>
        </p:spPr>
        <p:txBody>
          <a:bodyPr anchor="ctr">
            <a:normAutofit/>
          </a:bodyPr>
          <a:lstStyle/>
          <a:p>
            <a:pPr marL="0" indent="0" algn="l">
              <a:buNone/>
            </a:pPr>
            <a:r>
              <a:rPr lang="nb-NO" sz="2800" i="0" dirty="0">
                <a:solidFill>
                  <a:srgbClr val="333333"/>
                </a:solidFill>
                <a:effectLst/>
              </a:rPr>
              <a:t>Advokatfirmaet Rogstad mot</a:t>
            </a:r>
            <a:endParaRPr lang="nb-NO"/>
          </a:p>
          <a:p>
            <a:pPr marL="0" indent="0">
              <a:buNone/>
            </a:pPr>
            <a:r>
              <a:rPr lang="nb-NO" sz="2800" dirty="0">
                <a:solidFill>
                  <a:srgbClr val="333333"/>
                </a:solidFill>
              </a:rPr>
              <a:t>Verdens Gang:</a:t>
            </a:r>
            <a:endParaRPr lang="nb-NO" sz="2800" i="0" dirty="0">
              <a:solidFill>
                <a:srgbClr val="333333"/>
              </a:solidFill>
              <a:effectLst/>
              <a:cs typeface="Calibri"/>
            </a:endParaRPr>
          </a:p>
          <a:p>
            <a:pPr marL="0" indent="0" algn="l">
              <a:buNone/>
            </a:pPr>
            <a:r>
              <a:rPr lang="nb-NO" sz="2800" b="1" i="0" dirty="0">
                <a:solidFill>
                  <a:srgbClr val="333333"/>
                </a:solidFill>
                <a:effectLst/>
              </a:rPr>
              <a:t>§ 29. </a:t>
            </a:r>
            <a:r>
              <a:rPr lang="nb-NO" sz="2800" b="1" i="1" dirty="0">
                <a:solidFill>
                  <a:srgbClr val="333333"/>
                </a:solidFill>
                <a:effectLst/>
              </a:rPr>
              <a:t>Sitat</a:t>
            </a:r>
            <a:endParaRPr lang="nb-NO" sz="2800" b="1" i="0" dirty="0">
              <a:solidFill>
                <a:srgbClr val="333333"/>
              </a:solidFill>
              <a:effectLst/>
              <a:cs typeface="Calibri" panose="020F0502020204030204"/>
            </a:endParaRPr>
          </a:p>
          <a:p>
            <a:pPr marL="0" indent="0" algn="l">
              <a:buNone/>
            </a:pPr>
            <a:r>
              <a:rPr lang="nb-NO" sz="2800" b="0" i="0" dirty="0">
                <a:solidFill>
                  <a:srgbClr val="333333"/>
                </a:solidFill>
                <a:effectLst/>
              </a:rPr>
              <a:t>Det er tillatt å sitere fra et offentliggjort verk i samsvar med god skikk og i den utstrekning formålet betinger.</a:t>
            </a:r>
            <a:endParaRPr lang="nb-NO" sz="2800" b="0" i="0" dirty="0">
              <a:solidFill>
                <a:srgbClr val="333333"/>
              </a:solidFill>
              <a:effectLst/>
              <a:cs typeface="Calibri" panose="020F0502020204030204"/>
            </a:endParaRPr>
          </a:p>
          <a:p>
            <a:pPr marL="0" indent="0">
              <a:buNone/>
            </a:pPr>
            <a:endParaRPr lang="nb-NO" sz="1425" dirty="0"/>
          </a:p>
          <a:p>
            <a:endParaRPr lang="nb-NO" sz="1425" dirty="0"/>
          </a:p>
        </p:txBody>
      </p:sp>
      <p:pic>
        <p:nvPicPr>
          <p:cNvPr id="6" name="Bilde 5">
            <a:extLst>
              <a:ext uri="{FF2B5EF4-FFF2-40B4-BE49-F238E27FC236}">
                <a16:creationId xmlns:a16="http://schemas.microsoft.com/office/drawing/2014/main" id="{7CF9DA80-33AC-46F0-A6E5-DADA4B11294C}"/>
              </a:ext>
            </a:extLst>
          </p:cNvPr>
          <p:cNvPicPr>
            <a:picLocks noChangeAspect="1"/>
          </p:cNvPicPr>
          <p:nvPr/>
        </p:nvPicPr>
        <p:blipFill>
          <a:blip r:embed="rId2"/>
          <a:stretch>
            <a:fillRect/>
          </a:stretch>
        </p:blipFill>
        <p:spPr>
          <a:xfrm>
            <a:off x="341804" y="1239750"/>
            <a:ext cx="2907617" cy="2664000"/>
          </a:xfrm>
          <a:prstGeom prst="rect">
            <a:avLst/>
          </a:prstGeom>
        </p:spPr>
      </p:pic>
    </p:spTree>
    <p:extLst>
      <p:ext uri="{BB962C8B-B14F-4D97-AF65-F5344CB8AC3E}">
        <p14:creationId xmlns:p14="http://schemas.microsoft.com/office/powerpoint/2010/main" val="121989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3" cstate="print"/>
          <a:srcRect l="31250" t="6771" r="31670" b="7590"/>
          <a:stretch>
            <a:fillRect/>
          </a:stretch>
        </p:blipFill>
        <p:spPr>
          <a:xfrm>
            <a:off x="2897814" y="13500"/>
            <a:ext cx="3950688" cy="513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34105E8-1243-4A60-816E-33EC0045336E}"/>
              </a:ext>
            </a:extLst>
          </p:cNvPr>
          <p:cNvPicPr>
            <a:picLocks noChangeAspect="1"/>
          </p:cNvPicPr>
          <p:nvPr/>
        </p:nvPicPr>
        <p:blipFill>
          <a:blip r:embed="rId3"/>
          <a:stretch>
            <a:fillRect/>
          </a:stretch>
        </p:blipFill>
        <p:spPr>
          <a:xfrm>
            <a:off x="1682353" y="807244"/>
            <a:ext cx="5779294" cy="3529013"/>
          </a:xfrm>
          <a:prstGeom prst="rect">
            <a:avLst/>
          </a:prstGeom>
        </p:spPr>
      </p:pic>
      <p:sp>
        <p:nvSpPr>
          <p:cNvPr id="6" name="Ellipse 5">
            <a:extLst>
              <a:ext uri="{FF2B5EF4-FFF2-40B4-BE49-F238E27FC236}">
                <a16:creationId xmlns:a16="http://schemas.microsoft.com/office/drawing/2014/main" id="{75163B34-78B4-4B45-AE46-21F14457A89D}"/>
              </a:ext>
            </a:extLst>
          </p:cNvPr>
          <p:cNvSpPr/>
          <p:nvPr/>
        </p:nvSpPr>
        <p:spPr>
          <a:xfrm>
            <a:off x="6138174" y="1221600"/>
            <a:ext cx="1674186" cy="162018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kern="1200">
              <a:solidFill>
                <a:prstClr val="white"/>
              </a:solidFill>
              <a:latin typeface="Georgia"/>
            </a:endParaRPr>
          </a:p>
        </p:txBody>
      </p:sp>
    </p:spTree>
    <p:extLst>
      <p:ext uri="{BB962C8B-B14F-4D97-AF65-F5344CB8AC3E}">
        <p14:creationId xmlns:p14="http://schemas.microsoft.com/office/powerpoint/2010/main" val="210658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241299"/>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kstSylinder 1">
            <a:extLst>
              <a:ext uri="{FF2B5EF4-FFF2-40B4-BE49-F238E27FC236}">
                <a16:creationId xmlns:a16="http://schemas.microsoft.com/office/drawing/2014/main" id="{729255CB-3874-DC4B-8E8C-EC4C25177F8F}"/>
              </a:ext>
            </a:extLst>
          </p:cNvPr>
          <p:cNvSpPr txBox="1"/>
          <p:nvPr/>
        </p:nvSpPr>
        <p:spPr>
          <a:xfrm>
            <a:off x="1142999" y="354305"/>
            <a:ext cx="7187518" cy="2943168"/>
          </a:xfrm>
          <a:prstGeom prst="rect">
            <a:avLst/>
          </a:prstGeom>
        </p:spPr>
        <p:txBody>
          <a:bodyPr vert="horz" lIns="91440" tIns="45720" rIns="91440" bIns="45720" rtlCol="0" anchor="t">
            <a:normAutofit fontScale="70000" lnSpcReduction="20000"/>
          </a:bodyPr>
          <a:lstStyle/>
          <a:p>
            <a:pPr marL="0" marR="0" lvl="0" indent="0" algn="ctr" defTabSz="914400">
              <a:lnSpc>
                <a:spcPct val="90000"/>
              </a:lnSpc>
              <a:spcBef>
                <a:spcPct val="0"/>
              </a:spcBef>
              <a:spcAft>
                <a:spcPts val="450"/>
              </a:spcAft>
              <a:buClrTx/>
              <a:buSzTx/>
              <a:buFontTx/>
              <a:buNone/>
              <a:tabLst/>
              <a:defRPr/>
            </a:pPr>
            <a:r>
              <a:rPr kumimoji="0" lang="en-US" sz="5100" b="1" i="0" u="none" strike="noStrike" kern="1200" cap="none" spc="0" normalizeH="0" baseline="0" noProof="0" dirty="0" err="1">
                <a:ln>
                  <a:noFill/>
                </a:ln>
                <a:solidFill>
                  <a:schemeClr val="tx1"/>
                </a:solidFill>
                <a:effectLst/>
                <a:uLnTx/>
                <a:uFillTx/>
                <a:latin typeface="Calibri Light" panose="020F0302020204030204"/>
                <a:ea typeface="+mj-ea"/>
                <a:cs typeface="Arial"/>
                <a:sym typeface="Arial"/>
              </a:rPr>
              <a:t>Spørsmål</a:t>
            </a:r>
            <a:r>
              <a:rPr kumimoji="0" lang="en-US" sz="5100" b="1" i="0" u="none" strike="noStrike" kern="1200" cap="none" spc="0" normalizeH="0" baseline="0" noProof="0" dirty="0">
                <a:ln>
                  <a:noFill/>
                </a:ln>
                <a:solidFill>
                  <a:schemeClr val="tx1"/>
                </a:solidFill>
                <a:effectLst/>
                <a:uLnTx/>
                <a:uFillTx/>
                <a:latin typeface="Calibri Light" panose="020F0302020204030204"/>
                <a:ea typeface="+mj-ea"/>
                <a:cs typeface="Arial"/>
                <a:sym typeface="Arial"/>
              </a:rPr>
              <a:t> 2:</a:t>
            </a:r>
            <a:endParaRPr lang="en-US" b="1">
              <a:solidFill>
                <a:schemeClr val="tx1"/>
              </a:solidFill>
              <a:ea typeface="+mj-ea"/>
            </a:endParaRPr>
          </a:p>
          <a:p>
            <a:pPr marL="0" marR="0" lvl="0" indent="0" algn="l" defTabSz="914400" rtl="0" eaLnBrk="1" fontAlgn="auto" latinLnBrk="0" hangingPunct="1">
              <a:lnSpc>
                <a:spcPct val="105000"/>
              </a:lnSpc>
              <a:spcBef>
                <a:spcPts val="0"/>
              </a:spcBef>
              <a:spcAft>
                <a:spcPts val="800"/>
              </a:spcAft>
              <a:buClrTx/>
              <a:buSzTx/>
              <a:buFontTx/>
              <a:buNone/>
              <a:tabLst/>
              <a:defRPr/>
            </a:pPr>
            <a:endParaRPr kumimoji="0" lang="nb-NO" sz="28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a:sym typeface="Arial"/>
            </a:endParaRPr>
          </a:p>
          <a:p>
            <a:pPr>
              <a:lnSpc>
                <a:spcPct val="105000"/>
              </a:lnSpc>
              <a:spcAft>
                <a:spcPts val="800"/>
              </a:spcAft>
              <a:defRPr/>
            </a:pPr>
            <a:r>
              <a:rPr kumimoji="0" lang="nb-NO" sz="2800" b="0" i="0" u="none" strike="noStrike" kern="0" cap="none" spc="0" normalizeH="0" baseline="0" noProof="0" dirty="0">
                <a:ln>
                  <a:noFill/>
                </a:ln>
                <a:solidFill>
                  <a:schemeClr val="tx1"/>
                </a:solidFill>
                <a:effectLst/>
                <a:uLnTx/>
                <a:uFillTx/>
                <a:ea typeface="Calibri" panose="020F0502020204030204" pitchFamily="34" charset="0"/>
                <a:cs typeface="Arial"/>
                <a:sym typeface="Arial"/>
              </a:rPr>
              <a:t>Hvor går grensen for å hente bilder fra sosiale medier? For eksempel har vi et rånemiljø hvor det blir lagt ut videoer og bilder i sosiale medier av folk som kjører i over 200 km/t. </a:t>
            </a:r>
            <a:endParaRPr lang="nb-NO" sz="2400">
              <a:solidFill>
                <a:schemeClr val="tx1"/>
              </a:solidFill>
              <a:ea typeface="Calibri" panose="020F0502020204030204" pitchFamily="34" charset="0"/>
            </a:endParaRPr>
          </a:p>
          <a:p>
            <a:pPr marL="0" marR="0" lvl="0" indent="0" algn="l" defTabSz="914400">
              <a:lnSpc>
                <a:spcPct val="105000"/>
              </a:lnSpc>
              <a:spcBef>
                <a:spcPts val="0"/>
              </a:spcBef>
              <a:spcAft>
                <a:spcPts val="800"/>
              </a:spcAft>
              <a:buClrTx/>
              <a:buSzTx/>
              <a:buFontTx/>
              <a:buNone/>
              <a:tabLst/>
              <a:defRPr/>
            </a:pPr>
            <a:r>
              <a:rPr kumimoji="0" lang="nb-NO" sz="2800" b="0" i="0" u="none" strike="noStrike" kern="0" cap="none" spc="0" normalizeH="0" baseline="0" noProof="0" dirty="0">
                <a:ln>
                  <a:noFill/>
                </a:ln>
                <a:solidFill>
                  <a:schemeClr val="tx1"/>
                </a:solidFill>
                <a:effectLst/>
                <a:uLnTx/>
                <a:uFillTx/>
                <a:ea typeface="Calibri" panose="020F0502020204030204" pitchFamily="34" charset="0"/>
                <a:cs typeface="Arial"/>
                <a:sym typeface="Arial"/>
              </a:rPr>
              <a:t>Er det da greit å hente ut og omtale dette , til tross for at det ikke har skjedd en ulykke eller at en av disse er tatt av politiet?</a:t>
            </a:r>
            <a:endParaRPr lang="nb-NO" sz="2400" b="0" i="0" u="none" strike="noStrike" kern="0" cap="none" spc="0" normalizeH="0" baseline="0" noProof="0">
              <a:ln>
                <a:noFill/>
              </a:ln>
              <a:solidFill>
                <a:schemeClr val="tx1"/>
              </a:solidFill>
              <a:effectLst/>
              <a:uLnTx/>
              <a:uFillTx/>
              <a:ea typeface="Calibri" panose="020F0502020204030204" pitchFamily="34" charset="0"/>
              <a:cs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endParaRPr lang="en-US" sz="2800" b="0" i="0" u="none" strike="noStrike" kern="1200" cap="none" spc="0" normalizeH="0" baseline="0" noProof="0" dirty="0">
              <a:ln>
                <a:noFill/>
              </a:ln>
              <a:solidFill>
                <a:schemeClr val="tx1"/>
              </a:solidFill>
              <a:effectLst/>
              <a:uLnTx/>
              <a:uFillTx/>
              <a:ea typeface="+mj-ea"/>
              <a:cs typeface="Arial"/>
            </a:endParaRPr>
          </a:p>
          <a:p>
            <a:pPr marL="0" marR="0" lvl="0" indent="0" algn="ctr" defTabSz="914400" rtl="0" eaLnBrk="1" fontAlgn="auto" latinLnBrk="0" hangingPunct="1">
              <a:lnSpc>
                <a:spcPct val="90000"/>
              </a:lnSpc>
              <a:spcBef>
                <a:spcPct val="0"/>
              </a:spcBef>
              <a:spcAft>
                <a:spcPts val="450"/>
              </a:spcAft>
              <a:buClrTx/>
              <a:buSzTx/>
              <a:buFontTx/>
              <a:buNone/>
              <a:tabLst/>
              <a:defRPr/>
            </a:pPr>
            <a:endParaRPr lang="en-US" sz="2800" b="0" i="0" u="none" strike="noStrike" kern="1200" cap="none" spc="0" normalizeH="0" baseline="0" noProof="0" dirty="0">
              <a:ln>
                <a:noFill/>
              </a:ln>
              <a:solidFill>
                <a:schemeClr val="tx1"/>
              </a:solidFill>
              <a:effectLst/>
              <a:uLnTx/>
              <a:uFillTx/>
              <a:ea typeface="+mj-ea"/>
              <a:cs typeface="Arial"/>
            </a:endParaRPr>
          </a:p>
        </p:txBody>
      </p:sp>
      <p:cxnSp>
        <p:nvCxnSpPr>
          <p:cNvPr id="18" name="Straight Connector 17">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2"/>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455118"/>
      </p:ext>
    </p:extLst>
  </p:cSld>
  <p:clrMapOvr>
    <a:overrideClrMapping bg1="dk1" tx1="lt1" bg2="dk2" tx2="lt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rne">
  <a:themeElements>
    <a:clrScheme name="Opprinnels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oderne">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erne">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E55E894151A943BFB0F4ACFBE8B9BE" ma:contentTypeVersion="9" ma:contentTypeDescription="Create a new document." ma:contentTypeScope="" ma:versionID="cb23a5728ef851c2db4524b323432aaf">
  <xsd:schema xmlns:xsd="http://www.w3.org/2001/XMLSchema" xmlns:xs="http://www.w3.org/2001/XMLSchema" xmlns:p="http://schemas.microsoft.com/office/2006/metadata/properties" xmlns:ns2="f5002f68-9e99-4a1d-9845-6cb07dfe8361" targetNamespace="http://schemas.microsoft.com/office/2006/metadata/properties" ma:root="true" ma:fieldsID="c8d9731734630ba78db8630ed75a0c84" ns2:_="">
    <xsd:import namespace="f5002f68-9e99-4a1d-9845-6cb07dfe83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002f68-9e99-4a1d-9845-6cb07dfe83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CC3B36-89E8-4FF1-832D-A04D07F7E2E7}">
  <ds:schemaRefs>
    <ds:schemaRef ds:uri="http://schemas.microsoft.com/sharepoint/v3/contenttype/forms"/>
  </ds:schemaRefs>
</ds:datastoreItem>
</file>

<file path=customXml/itemProps2.xml><?xml version="1.0" encoding="utf-8"?>
<ds:datastoreItem xmlns:ds="http://schemas.openxmlformats.org/officeDocument/2006/customXml" ds:itemID="{3F5A1ED9-0DC6-4205-ACB3-554B825130E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4530F1A-CD56-420A-A8D6-F45BBD975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002f68-9e99-4a1d-9845-6cb07dfe8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1093</TotalTime>
  <Words>896</Words>
  <Application>Microsoft Office PowerPoint</Application>
  <PresentationFormat>Skjermfremvisning (16:9)</PresentationFormat>
  <Paragraphs>65</Paragraphs>
  <Slides>31</Slides>
  <Notes>8</Notes>
  <HiddenSlides>0</HiddenSlides>
  <MMClips>0</MMClips>
  <ScaleCrop>false</ScaleCrop>
  <HeadingPairs>
    <vt:vector size="4" baseType="variant">
      <vt:variant>
        <vt:lpstr>Tema</vt:lpstr>
      </vt:variant>
      <vt:variant>
        <vt:i4>3</vt:i4>
      </vt:variant>
      <vt:variant>
        <vt:lpstr>Lysbildetitler</vt:lpstr>
      </vt:variant>
      <vt:variant>
        <vt:i4>31</vt:i4>
      </vt:variant>
    </vt:vector>
  </HeadingPairs>
  <TitlesOfParts>
    <vt:vector size="34" baseType="lpstr">
      <vt:lpstr>Office-tema</vt:lpstr>
      <vt:lpstr>Moderne</vt:lpstr>
      <vt:lpstr>2_Office-tema</vt:lpstr>
      <vt:lpstr>PowerPoint-presentasjon</vt:lpstr>
      <vt:lpstr>PowerPoint-presentasjon</vt:lpstr>
      <vt:lpstr>PowerPoint-presentasjon</vt:lpstr>
      <vt:lpstr>Svar: JA (forutsatt…)</vt:lpstr>
      <vt:lpstr>PFU sier…</vt:lpstr>
      <vt:lpstr>PowerPoint-presentasjon</vt:lpstr>
      <vt:lpstr>PowerPoint-presentasjon</vt:lpstr>
      <vt:lpstr>PowerPoint-presentasjon</vt:lpstr>
      <vt:lpstr>PowerPoint-presentasjon</vt:lpstr>
      <vt:lpstr>Svar: JA </vt:lpstr>
      <vt:lpstr>PowerPoint-presentasjon</vt:lpstr>
      <vt:lpstr>PowerPoint-presentasjon</vt:lpstr>
      <vt:lpstr>PowerPoint-presentasjon</vt:lpstr>
      <vt:lpstr>Svar: TJA</vt:lpstr>
      <vt:lpstr>PowerPoint-presentasjon</vt:lpstr>
      <vt:lpstr>PowerPoint-presentasjon</vt:lpstr>
      <vt:lpstr>PowerPoint-presentasjon</vt:lpstr>
      <vt:lpstr>Svar: TJA</vt:lpstr>
      <vt:lpstr>PowerPoint-presentasjon</vt:lpstr>
      <vt:lpstr>PowerPoint-presentasjon</vt:lpstr>
      <vt:lpstr>PowerPoint-presentasjon</vt:lpstr>
      <vt:lpstr>Svar: JA</vt:lpstr>
      <vt:lpstr>PFU sier…</vt:lpstr>
      <vt:lpstr>PowerPoint-presentasjon</vt:lpstr>
      <vt:lpstr>PowerPoint-presentasjon</vt:lpstr>
      <vt:lpstr>Svar: JA </vt:lpstr>
      <vt:lpstr>PowerPoint-presentasjon</vt:lpstr>
      <vt:lpstr>PowerPoint-presentasjon</vt:lpstr>
      <vt:lpstr>Svar: NEI</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Reidun Kjelling Nybø</dc:creator>
  <cp:lastModifiedBy>arne.jensen@nored.no</cp:lastModifiedBy>
  <cp:revision>77</cp:revision>
  <dcterms:created xsi:type="dcterms:W3CDTF">2019-12-10T10:50:20Z</dcterms:created>
  <dcterms:modified xsi:type="dcterms:W3CDTF">2021-03-17T12:49:51Z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119600</vt:r8>
  </property>
  <property fmtid="{D5CDD505-2E9C-101B-9397-08002B2CF9AE}" pid="3" name="ContentTypeId">
    <vt:lpwstr>0x0101003AE55E894151A943BFB0F4ACFBE8B9BE</vt:lpwstr>
  </property>
</Properties>
</file>