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689" r:id="rId2"/>
    <p:sldId id="709" r:id="rId3"/>
    <p:sldId id="707" r:id="rId4"/>
    <p:sldId id="697" r:id="rId5"/>
    <p:sldId id="699" r:id="rId6"/>
    <p:sldId id="690" r:id="rId7"/>
    <p:sldId id="712" r:id="rId8"/>
    <p:sldId id="695" r:id="rId9"/>
    <p:sldId id="700" r:id="rId10"/>
    <p:sldId id="701" r:id="rId11"/>
    <p:sldId id="703" r:id="rId12"/>
    <p:sldId id="705" r:id="rId13"/>
    <p:sldId id="702" r:id="rId14"/>
    <p:sldId id="706" r:id="rId15"/>
    <p:sldId id="710" r:id="rId16"/>
    <p:sldId id="708" r:id="rId17"/>
    <p:sldId id="711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idun Kjelling Nybø" initials="RKN" lastIdx="1" clrIdx="0">
    <p:extLst>
      <p:ext uri="{19B8F6BF-5375-455C-9EA6-DF929625EA0E}">
        <p15:presenceInfo xmlns:p15="http://schemas.microsoft.com/office/powerpoint/2012/main" userId="S::rkn@nored.no::bd9fa3d0-ea16-4b5d-8b15-0dc9276fae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26C"/>
    <a:srgbClr val="CCFAFA"/>
    <a:srgbClr val="8DC3C6"/>
    <a:srgbClr val="B1F5FA"/>
    <a:srgbClr val="9BD6D9"/>
    <a:srgbClr val="096C70"/>
    <a:srgbClr val="8AD9D7"/>
    <a:srgbClr val="2AB4A5"/>
    <a:srgbClr val="00999D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929"/>
  </p:normalViewPr>
  <p:slideViewPr>
    <p:cSldViewPr snapToGrid="0" snapToObjects="1">
      <p:cViewPr varScale="1">
        <p:scale>
          <a:sx n="99" d="100"/>
          <a:sy n="99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C6132-1689-2243-B37B-252995E1BF69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F6062-F5C7-8E4E-B87C-D2158D728D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289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6CF969-9F76-7E4A-90A0-DE605C517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6754CE3-4DCD-BD41-A10F-169B23F28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B099FD-3E7D-9E4A-8628-D1F68E35D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75D067D-35B4-F941-A180-A68B722F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0550B8-1215-A74F-9EFA-B52152032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80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A01116-7268-544F-8654-E2278ED3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ED90E48-3217-C245-AE6E-E1122C748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003BF9E-A0A5-D749-8ACF-EA2895E2F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E27469-48A7-EC4D-8015-4486A5F72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BE4FEA2-6F22-4B41-987F-73683F00F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14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E0A8BF2-229B-3840-A9DF-3D69F02AB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EB78A8A-3017-434F-8081-0AE09F6BF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A5FAFCD-0498-1A48-A53D-7B4B09D9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8D73A96-76E2-B84F-AC7C-49BF37F2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52D2AB-CBC5-0E47-94F2-C3C9BF4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526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28ED3A-7EDE-CF45-8CF3-E536BFB1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C14F71-575D-FC41-A12E-EE0BE43C5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6DD982-60A2-AB48-B331-58660185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6609AE-7013-7348-8049-AB3FAC94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F9E146-4E4A-484D-9AEC-CC8CA97B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44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EF0AEC-9C22-9146-84B1-E22031969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5B2F9DF-6AD0-2040-8633-CC3F403C4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2F2655-86F7-1F4C-9ED3-D08CF921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0FA4A8-A370-3C41-B78A-B4980D2B4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FA7E06-B146-9243-817D-1B85322A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30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F878B4-C8F3-CD4D-BEBC-F0200049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590EAD-B044-6345-AF88-1C678CFA6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B20A3FA-5365-004A-A979-6DD551ED2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1401FCD-AE88-6A47-A73B-18E75ED5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6416B4-9BC9-A74C-B3BE-5FC0E751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D21369F-50DB-814F-9BEA-9661BD18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64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04AC82-0720-E747-AEE8-EBB9B983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A692A0-0100-2249-BFB9-0A1DED06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50BEDE8-8DDC-4E4E-9151-B6BA0618F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8631155-09A4-E440-9115-AC687BF82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BAA27C3-C84C-0540-8164-610A9B957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099009F-4864-6945-B349-1930B238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4477E26-CA47-6F4E-9A36-FAE21212D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4571199-8F8F-9C4B-8BCA-45FA11D0F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181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11B319-00ED-8147-8789-30D957E9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9D8DEA9-18C5-F44C-8ED2-411580D41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E75A7B-4D65-D749-8E20-A3341AFE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967EFC-40FF-E94D-9295-FFEF373F4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87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4D2DE64-4941-8E4C-8C45-9ABBECE0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4C2188B-8436-9D4C-AE40-5E8B62E9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DE07F7-F0A7-0842-8712-C47BA724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5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11424F-A15C-514E-A28D-50E82D0E1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1A5C65-99FA-294A-A351-2FA30182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BA1CCB4-27EC-7C4A-B15F-0F4E341DA7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D5F62C0-BB3A-AB40-BCA2-4F1C78C7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7601A3E-AEC0-8843-A523-CBF52306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BB0C71-B8D4-E74F-A115-41651CAF9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5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C92693-5057-A04D-A6B3-87EF645F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457BCA7-BE36-AB49-B2D7-F771ED1EE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CAAE093-10E1-5942-B482-BF51A800B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E6FB6CF-8B73-0847-A909-1BD1DB3D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331CE5B-54B7-1145-B1E2-E6C15F13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E440CEA-4FB4-BE46-9BB9-72647D62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02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44BDED7-B60A-DD4E-AF44-385DCA8D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CB3C2C-1182-C54A-A5F5-3A47353E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6BD456C-6708-FF49-A9DB-27887904E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3633E-CF96-4C4E-9986-28A36D4948FB}" type="datetimeFigureOut">
              <a:rPr lang="nb-NO" smtClean="0"/>
              <a:t>11.03.2021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978D965-1B3E-5048-AF86-36093E90F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2C050A-25E6-6F4A-9881-7B3066415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89C9C-A697-7246-9796-A2B2910ADA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337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op.no/jan-hoeg-og-brumunddal/o/5-36-105261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488E3ADE-0CCD-E945-A21B-46A6AB5DB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43072093-6232-9548-BBFE-AB7682D13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4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7F1A3B20-CAA8-F34C-9937-2BEA1E548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8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3C2A3A22-F08A-EC48-B03E-CCECCC33F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5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683FC38-BDE5-C543-AD9A-65D15622C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8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1639E55-2C42-3844-8860-0EBE4C650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55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4244B95A-F3EF-EA48-ACCA-D1BEDEC63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5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hlinkClick r:id="rId2"/>
            <a:extLst>
              <a:ext uri="{FF2B5EF4-FFF2-40B4-BE49-F238E27FC236}">
                <a16:creationId xmlns:a16="http://schemas.microsoft.com/office/drawing/2014/main" id="{B7CA6165-1A58-5045-8185-6CEB10688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5" t="18982" r="28861" b="11865"/>
          <a:stretch/>
        </p:blipFill>
        <p:spPr>
          <a:xfrm>
            <a:off x="0" y="813229"/>
            <a:ext cx="6661346" cy="6017650"/>
          </a:xfrm>
          <a:prstGeom prst="rect">
            <a:avLst/>
          </a:prstGeom>
        </p:spPr>
      </p:pic>
      <p:pic>
        <p:nvPicPr>
          <p:cNvPr id="10" name="Bilde 9" descr="Et bilde som inneholder tekst&#10;&#10;Automatisk generert beskrivelse">
            <a:hlinkClick r:id="rId2"/>
            <a:extLst>
              <a:ext uri="{FF2B5EF4-FFF2-40B4-BE49-F238E27FC236}">
                <a16:creationId xmlns:a16="http://schemas.microsoft.com/office/drawing/2014/main" id="{D429C874-C67C-B444-918F-95028FA81F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95" t="16723" r="35228" b="13673"/>
          <a:stretch/>
        </p:blipFill>
        <p:spPr>
          <a:xfrm>
            <a:off x="6615814" y="474419"/>
            <a:ext cx="5390206" cy="617435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D5A4FF2F-2137-8040-AC83-B59F58EEAD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17" t="3050" r="53295" b="88475"/>
          <a:stretch/>
        </p:blipFill>
        <p:spPr>
          <a:xfrm>
            <a:off x="163011" y="27121"/>
            <a:ext cx="3500792" cy="7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7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20C28E2F-97C1-1542-9ABA-C3C53F449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2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DBBDFCAE-44A5-CE40-8569-04BE4494C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AAAA7907-47AB-8342-BA01-D71869A10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8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613DE837-800C-C045-AF1D-9C32984228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1CC7FB86-02F1-0F40-A1AD-95FD35DF6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934333"/>
              </p:ext>
            </p:extLst>
          </p:nvPr>
        </p:nvGraphicFramePr>
        <p:xfrm>
          <a:off x="948258" y="1504996"/>
          <a:ext cx="10565306" cy="4733027"/>
        </p:xfrm>
        <a:graphic>
          <a:graphicData uri="http://schemas.openxmlformats.org/drawingml/2006/table">
            <a:tbl>
              <a:tblPr/>
              <a:tblGrid>
                <a:gridCol w="2006168">
                  <a:extLst>
                    <a:ext uri="{9D8B030D-6E8A-4147-A177-3AD203B41FA5}">
                      <a16:colId xmlns:a16="http://schemas.microsoft.com/office/drawing/2014/main" val="106327458"/>
                    </a:ext>
                  </a:extLst>
                </a:gridCol>
                <a:gridCol w="862548">
                  <a:extLst>
                    <a:ext uri="{9D8B030D-6E8A-4147-A177-3AD203B41FA5}">
                      <a16:colId xmlns:a16="http://schemas.microsoft.com/office/drawing/2014/main" val="4115072422"/>
                    </a:ext>
                  </a:extLst>
                </a:gridCol>
                <a:gridCol w="729849">
                  <a:extLst>
                    <a:ext uri="{9D8B030D-6E8A-4147-A177-3AD203B41FA5}">
                      <a16:colId xmlns:a16="http://schemas.microsoft.com/office/drawing/2014/main" val="501753310"/>
                    </a:ext>
                  </a:extLst>
                </a:gridCol>
                <a:gridCol w="796199">
                  <a:extLst>
                    <a:ext uri="{9D8B030D-6E8A-4147-A177-3AD203B41FA5}">
                      <a16:colId xmlns:a16="http://schemas.microsoft.com/office/drawing/2014/main" val="1600007392"/>
                    </a:ext>
                  </a:extLst>
                </a:gridCol>
                <a:gridCol w="796199">
                  <a:extLst>
                    <a:ext uri="{9D8B030D-6E8A-4147-A177-3AD203B41FA5}">
                      <a16:colId xmlns:a16="http://schemas.microsoft.com/office/drawing/2014/main" val="1726852408"/>
                    </a:ext>
                  </a:extLst>
                </a:gridCol>
                <a:gridCol w="729849">
                  <a:extLst>
                    <a:ext uri="{9D8B030D-6E8A-4147-A177-3AD203B41FA5}">
                      <a16:colId xmlns:a16="http://schemas.microsoft.com/office/drawing/2014/main" val="1667742486"/>
                    </a:ext>
                  </a:extLst>
                </a:gridCol>
                <a:gridCol w="729849">
                  <a:extLst>
                    <a:ext uri="{9D8B030D-6E8A-4147-A177-3AD203B41FA5}">
                      <a16:colId xmlns:a16="http://schemas.microsoft.com/office/drawing/2014/main" val="496970729"/>
                    </a:ext>
                  </a:extLst>
                </a:gridCol>
                <a:gridCol w="729849">
                  <a:extLst>
                    <a:ext uri="{9D8B030D-6E8A-4147-A177-3AD203B41FA5}">
                      <a16:colId xmlns:a16="http://schemas.microsoft.com/office/drawing/2014/main" val="1097043822"/>
                    </a:ext>
                  </a:extLst>
                </a:gridCol>
                <a:gridCol w="796199">
                  <a:extLst>
                    <a:ext uri="{9D8B030D-6E8A-4147-A177-3AD203B41FA5}">
                      <a16:colId xmlns:a16="http://schemas.microsoft.com/office/drawing/2014/main" val="1989139403"/>
                    </a:ext>
                  </a:extLst>
                </a:gridCol>
                <a:gridCol w="796199">
                  <a:extLst>
                    <a:ext uri="{9D8B030D-6E8A-4147-A177-3AD203B41FA5}">
                      <a16:colId xmlns:a16="http://schemas.microsoft.com/office/drawing/2014/main" val="2232633674"/>
                    </a:ext>
                  </a:extLst>
                </a:gridCol>
                <a:gridCol w="796199">
                  <a:extLst>
                    <a:ext uri="{9D8B030D-6E8A-4147-A177-3AD203B41FA5}">
                      <a16:colId xmlns:a16="http://schemas.microsoft.com/office/drawing/2014/main" val="3327941632"/>
                    </a:ext>
                  </a:extLst>
                </a:gridCol>
                <a:gridCol w="796199">
                  <a:extLst>
                    <a:ext uri="{9D8B030D-6E8A-4147-A177-3AD203B41FA5}">
                      <a16:colId xmlns:a16="http://schemas.microsoft.com/office/drawing/2014/main" val="2073911511"/>
                    </a:ext>
                  </a:extLst>
                </a:gridCol>
              </a:tblGrid>
              <a:tr h="492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75013"/>
                  </a:ext>
                </a:extLst>
              </a:tr>
              <a:tr h="65802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Imøteg</a:t>
                      </a: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(4.14)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72033"/>
                  </a:ext>
                </a:extLst>
              </a:tr>
              <a:tr h="6341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Kildekr</a:t>
                      </a: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.(3.2)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389002"/>
                  </a:ext>
                </a:extLst>
              </a:tr>
              <a:tr h="6075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Saklighet (4.1)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002876"/>
                  </a:ext>
                </a:extLst>
              </a:tr>
              <a:tr h="5471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Barn (4.8)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580147"/>
                  </a:ext>
                </a:extLst>
              </a:tr>
              <a:tr h="5471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Titler (4.4)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3413567"/>
                  </a:ext>
                </a:extLst>
              </a:tr>
              <a:tr h="6389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Privatliv (4.3)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237834"/>
                  </a:ext>
                </a:extLst>
              </a:tr>
              <a:tr h="6075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</a:t>
                      </a: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(4.7)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048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90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238AB7C-F722-EF4C-8AB0-63CEBBB9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2618"/>
            <a:ext cx="11798300" cy="6512763"/>
          </a:xfrm>
          <a:prstGeom prst="rect">
            <a:avLst/>
          </a:prstGeom>
        </p:spPr>
      </p:pic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539839AD-4824-2042-B098-6F3E10CBBD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294073"/>
              </p:ext>
            </p:extLst>
          </p:nvPr>
        </p:nvGraphicFramePr>
        <p:xfrm>
          <a:off x="1394085" y="2785401"/>
          <a:ext cx="9635253" cy="992120"/>
        </p:xfrm>
        <a:graphic>
          <a:graphicData uri="http://schemas.openxmlformats.org/drawingml/2006/table">
            <a:tbl>
              <a:tblPr/>
              <a:tblGrid>
                <a:gridCol w="1829566">
                  <a:extLst>
                    <a:ext uri="{9D8B030D-6E8A-4147-A177-3AD203B41FA5}">
                      <a16:colId xmlns:a16="http://schemas.microsoft.com/office/drawing/2014/main" val="106327458"/>
                    </a:ext>
                  </a:extLst>
                </a:gridCol>
                <a:gridCol w="786619">
                  <a:extLst>
                    <a:ext uri="{9D8B030D-6E8A-4147-A177-3AD203B41FA5}">
                      <a16:colId xmlns:a16="http://schemas.microsoft.com/office/drawing/2014/main" val="4115072422"/>
                    </a:ext>
                  </a:extLst>
                </a:gridCol>
                <a:gridCol w="665602">
                  <a:extLst>
                    <a:ext uri="{9D8B030D-6E8A-4147-A177-3AD203B41FA5}">
                      <a16:colId xmlns:a16="http://schemas.microsoft.com/office/drawing/2014/main" val="501753310"/>
                    </a:ext>
                  </a:extLst>
                </a:gridCol>
                <a:gridCol w="726110">
                  <a:extLst>
                    <a:ext uri="{9D8B030D-6E8A-4147-A177-3AD203B41FA5}">
                      <a16:colId xmlns:a16="http://schemas.microsoft.com/office/drawing/2014/main" val="1600007392"/>
                    </a:ext>
                  </a:extLst>
                </a:gridCol>
                <a:gridCol w="726110">
                  <a:extLst>
                    <a:ext uri="{9D8B030D-6E8A-4147-A177-3AD203B41FA5}">
                      <a16:colId xmlns:a16="http://schemas.microsoft.com/office/drawing/2014/main" val="1726852408"/>
                    </a:ext>
                  </a:extLst>
                </a:gridCol>
                <a:gridCol w="665602">
                  <a:extLst>
                    <a:ext uri="{9D8B030D-6E8A-4147-A177-3AD203B41FA5}">
                      <a16:colId xmlns:a16="http://schemas.microsoft.com/office/drawing/2014/main" val="1667742486"/>
                    </a:ext>
                  </a:extLst>
                </a:gridCol>
                <a:gridCol w="665602">
                  <a:extLst>
                    <a:ext uri="{9D8B030D-6E8A-4147-A177-3AD203B41FA5}">
                      <a16:colId xmlns:a16="http://schemas.microsoft.com/office/drawing/2014/main" val="496970729"/>
                    </a:ext>
                  </a:extLst>
                </a:gridCol>
                <a:gridCol w="665602">
                  <a:extLst>
                    <a:ext uri="{9D8B030D-6E8A-4147-A177-3AD203B41FA5}">
                      <a16:colId xmlns:a16="http://schemas.microsoft.com/office/drawing/2014/main" val="1097043822"/>
                    </a:ext>
                  </a:extLst>
                </a:gridCol>
                <a:gridCol w="726110">
                  <a:extLst>
                    <a:ext uri="{9D8B030D-6E8A-4147-A177-3AD203B41FA5}">
                      <a16:colId xmlns:a16="http://schemas.microsoft.com/office/drawing/2014/main" val="1989139403"/>
                    </a:ext>
                  </a:extLst>
                </a:gridCol>
                <a:gridCol w="726110">
                  <a:extLst>
                    <a:ext uri="{9D8B030D-6E8A-4147-A177-3AD203B41FA5}">
                      <a16:colId xmlns:a16="http://schemas.microsoft.com/office/drawing/2014/main" val="2232633674"/>
                    </a:ext>
                  </a:extLst>
                </a:gridCol>
                <a:gridCol w="726110">
                  <a:extLst>
                    <a:ext uri="{9D8B030D-6E8A-4147-A177-3AD203B41FA5}">
                      <a16:colId xmlns:a16="http://schemas.microsoft.com/office/drawing/2014/main" val="3327941632"/>
                    </a:ext>
                  </a:extLst>
                </a:gridCol>
                <a:gridCol w="726110">
                  <a:extLst>
                    <a:ext uri="{9D8B030D-6E8A-4147-A177-3AD203B41FA5}">
                      <a16:colId xmlns:a16="http://schemas.microsoft.com/office/drawing/2014/main" val="2073911511"/>
                    </a:ext>
                  </a:extLst>
                </a:gridCol>
              </a:tblGrid>
              <a:tr h="4976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nb-NO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5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75013"/>
                  </a:ext>
                </a:extLst>
              </a:tr>
              <a:tr h="49448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4.14 + 3.2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A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759" marR="48759" marT="24380" marB="243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35" marR="7135" marT="71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nb-NO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nb-NO" sz="2000" u="non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8919" marR="8919" marT="891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72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6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55E9171B-7861-3448-B07A-A6E9A9ABB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0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99F3C18-D5A0-874D-8DD7-0EDEFBD25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77" t="10216" r="2213" b="27748"/>
          <a:stretch/>
        </p:blipFill>
        <p:spPr>
          <a:xfrm>
            <a:off x="-7603" y="-1"/>
            <a:ext cx="12197659" cy="6230319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2463AC5-1122-F841-9F35-81A727FBD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145" y="5238427"/>
            <a:ext cx="1337729" cy="13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1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438EF82E-5BCB-AA4D-9861-1EC32C966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66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e 4" descr="Et bilde som inneholder tekst, tørke, husholdningsapparat, megafon&#10;&#10;Automatisk generert beskrivelse">
            <a:extLst>
              <a:ext uri="{FF2B5EF4-FFF2-40B4-BE49-F238E27FC236}">
                <a16:creationId xmlns:a16="http://schemas.microsoft.com/office/drawing/2014/main" id="{AEF27C6D-671A-A04D-942D-AE61B80B2A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9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143</Words>
  <Application>Microsoft Macintosh PowerPoint</Application>
  <PresentationFormat>Widescreen</PresentationFormat>
  <Paragraphs>118</Paragraphs>
  <Slides>17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Reidun Kjelling Nybø</dc:creator>
  <cp:lastModifiedBy>Reidun Kjelling Nybø</cp:lastModifiedBy>
  <cp:revision>39</cp:revision>
  <dcterms:created xsi:type="dcterms:W3CDTF">2020-10-12T13:54:50Z</dcterms:created>
  <dcterms:modified xsi:type="dcterms:W3CDTF">2021-03-11T11:46:17Z</dcterms:modified>
</cp:coreProperties>
</file>