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103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578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330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018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77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9316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6428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47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545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498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432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2649E-05C6-469B-B941-2748FDBECCBF}" type="datetimeFigureOut">
              <a:rPr lang="nb-NO" smtClean="0"/>
              <a:t>28.10.2016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3997E-E806-43B8-8D9B-987909A783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553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politiforum.no/no/nyheter/2015/mai/Krever+opprydning+i+toppen.d25-T2tHI4J.ip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Politiforum	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Hvordan kritisere eierne, og komme unna med det?</a:t>
            </a:r>
          </a:p>
          <a:p>
            <a:pPr algn="r"/>
            <a:r>
              <a:rPr lang="nb-NO" sz="900" dirty="0" smtClean="0"/>
              <a:t>Ole Martin Mortvedt. </a:t>
            </a:r>
          </a:p>
          <a:p>
            <a:pPr algn="r"/>
            <a:r>
              <a:rPr lang="nb-NO" sz="900" dirty="0" smtClean="0"/>
              <a:t>Redaktor@pf.no</a:t>
            </a:r>
            <a:endParaRPr lang="nb-NO" sz="900" dirty="0"/>
          </a:p>
        </p:txBody>
      </p:sp>
    </p:spTree>
    <p:extLst>
      <p:ext uri="{BB962C8B-B14F-4D97-AF65-F5344CB8AC3E}">
        <p14:creationId xmlns:p14="http://schemas.microsoft.com/office/powerpoint/2010/main" val="352407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Politiforums formålsparagraf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”Politiforum skal utøve saklig, uavhengig og kritisk journalistikk forankret i Politiets Fellesforbunds formålsparagraf og handlingsprogram, </a:t>
            </a:r>
            <a:r>
              <a:rPr lang="nb-NO" dirty="0">
                <a:solidFill>
                  <a:srgbClr val="FF0000"/>
                </a:solidFill>
              </a:rPr>
              <a:t>redaktørplakaten</a:t>
            </a:r>
            <a:r>
              <a:rPr lang="nb-NO" dirty="0"/>
              <a:t>, pressens Vær varsom-plakat og andre presseetiske retningslinjer som gjelder for medlemmer av Den Norske Fagpresses Forening.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Politiforum har som oppgave å sette </a:t>
            </a:r>
            <a:r>
              <a:rPr lang="nb-NO" dirty="0">
                <a:solidFill>
                  <a:srgbClr val="FF0000"/>
                </a:solidFill>
              </a:rPr>
              <a:t>PF-medlemmers interesser på dagsorden</a:t>
            </a:r>
            <a:r>
              <a:rPr lang="nb-NO" dirty="0"/>
              <a:t>, bl.a. gjennom å formidle organisasjonens syn og politikk innenfor samfunnspolitiske, fagpolitiske og interessepolitiske områder til medlemmer og opinion.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Politiforum skal delta i samfunnsdebatten og stimulere til engasjement og meningsbrytning, både på papir og digitale plattformer.”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196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Eierskapet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Landsmøtet delegerte eierskapet</a:t>
            </a:r>
          </a:p>
          <a:p>
            <a:r>
              <a:rPr lang="nb-NO" dirty="0" smtClean="0"/>
              <a:t>Bestemte at landsmøtet skulle velge et uavhengig </a:t>
            </a:r>
            <a:r>
              <a:rPr lang="nb-NO" dirty="0" err="1" smtClean="0"/>
              <a:t>bladstyre</a:t>
            </a:r>
            <a:r>
              <a:rPr lang="nb-NO" dirty="0" smtClean="0"/>
              <a:t>.</a:t>
            </a:r>
          </a:p>
          <a:p>
            <a:r>
              <a:rPr lang="nb-NO" dirty="0" err="1" smtClean="0"/>
              <a:t>Bladstyret</a:t>
            </a:r>
            <a:r>
              <a:rPr lang="nb-NO" dirty="0" smtClean="0"/>
              <a:t>: En fra administrasjonen (</a:t>
            </a:r>
            <a:r>
              <a:rPr lang="nb-NO" dirty="0" err="1" smtClean="0"/>
              <a:t>økonomikompetanse</a:t>
            </a:r>
            <a:r>
              <a:rPr lang="nb-NO" dirty="0" smtClean="0"/>
              <a:t>), en tillitsvalgt, ett PF-</a:t>
            </a:r>
            <a:r>
              <a:rPr lang="nb-NO" dirty="0" err="1" smtClean="0"/>
              <a:t>medlemm</a:t>
            </a:r>
            <a:r>
              <a:rPr lang="nb-NO" dirty="0" smtClean="0"/>
              <a:t> (utenfor tillitsmannsrekkene) og ett eksternt styremedlem (utenfor PF). Redaktør </a:t>
            </a:r>
            <a:r>
              <a:rPr lang="nb-NO" smtClean="0"/>
              <a:t>er sekretær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8678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Ga naboen kontrakt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/>
              <a:t>http://politiforum.no/no/nyheter/2014/februar/PF-leder+tildelte+kontrakt+til+tidligere+nabo.d25-T2dHQ3Q.ips</a:t>
            </a:r>
          </a:p>
        </p:txBody>
      </p:sp>
    </p:spTree>
    <p:extLst>
      <p:ext uri="{BB962C8B-B14F-4D97-AF65-F5344CB8AC3E}">
        <p14:creationId xmlns:p14="http://schemas.microsoft.com/office/powerpoint/2010/main" val="1176664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Full lønn og full pensjon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http://politiforum.no/no/nyheter/2015/mai/PF-sjef+med+millionl%C3%B8nn+%E2%80%93+samtidig+med+full+pensjon.d25-T2tHG5M.ips</a:t>
            </a:r>
          </a:p>
        </p:txBody>
      </p:sp>
    </p:spTree>
    <p:extLst>
      <p:ext uri="{BB962C8B-B14F-4D97-AF65-F5344CB8AC3E}">
        <p14:creationId xmlns:p14="http://schemas.microsoft.com/office/powerpoint/2010/main" val="2305130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Reaksjonene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>
                <a:hlinkClick r:id="rId2"/>
              </a:rPr>
              <a:t>http://</a:t>
            </a:r>
            <a:r>
              <a:rPr lang="nb-NO" dirty="0" smtClean="0">
                <a:hlinkClick r:id="rId2"/>
              </a:rPr>
              <a:t>politiforum.no/no/nyheter/2015/mai/Krever+opprydning+i+toppen.d25-T2tHI4J.ips</a:t>
            </a:r>
            <a:endParaRPr lang="nb-NO" dirty="0" smtClean="0"/>
          </a:p>
          <a:p>
            <a:r>
              <a:rPr lang="nb-NO" dirty="0"/>
              <a:t>PF Sørøst" gi honnør til Politiforum, redaksjonen og redaktøren. Det er en stor styrke og ha et fagblad som virkelig er uavhengig. Vi anerkjenner den belastningen det er å stå i dette for redaksjonen. Oppslaget skader ikke PF på lang sikt, tvert i mot, det vil gjøre PF bedre.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29711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Flere reaksjoner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/>
              <a:t>«Trist å høre at vi bruker så mye av våre penger til ansatte og frynsegoder! Pf har en svært viktig jobb å gjøre i omorganiseringen, og jeg skulle ønsket at vi hadde sett mer til dem i prosessen! Jeg tenker </a:t>
            </a:r>
            <a:r>
              <a:rPr lang="nb-NO" dirty="0" err="1"/>
              <a:t>pfs</a:t>
            </a:r>
            <a:r>
              <a:rPr lang="nb-NO" dirty="0"/>
              <a:t> sentrale leder!»</a:t>
            </a:r>
          </a:p>
          <a:p>
            <a:r>
              <a:rPr lang="nb-NO" dirty="0"/>
              <a:t> «Trist å høre at vi bruker så mye av våre penger til ansatte og frynsegoder! Pf har en svært viktig jobb å gjøre i omorganiseringen, og jeg skulle ønsket at vi hadde sett mer til dem i prosessen! Jeg tenker </a:t>
            </a:r>
            <a:r>
              <a:rPr lang="nb-NO" dirty="0" err="1"/>
              <a:t>pfs</a:t>
            </a:r>
            <a:r>
              <a:rPr lang="nb-NO" dirty="0"/>
              <a:t> sentrale leder!»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92741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Det tok to måneder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 err="1"/>
              <a:t>PFs</a:t>
            </a:r>
            <a:r>
              <a:rPr lang="nb-NO" b="1" dirty="0"/>
              <a:t> generalsekretær går av</a:t>
            </a:r>
          </a:p>
          <a:p>
            <a:r>
              <a:rPr lang="nb-NO" dirty="0"/>
              <a:t>Lars Øverkil fratrer sin stilling som generalsekretær for PF, sier Politiets Fellesforbund og Øverkil i en felles pressemelding.</a:t>
            </a:r>
          </a:p>
          <a:p>
            <a:r>
              <a:rPr lang="nb-NO"/>
              <a:t>http://politiforum.no/no/nyheter/2015/juli/PFs+generalsekret%C3%A6r+g%C3%A5r+av.d25-T2BbU4J.ips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44673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305</Words>
  <Application>Microsoft Office PowerPoint</Application>
  <PresentationFormat>Skjermfremvisning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Office-tema</vt:lpstr>
      <vt:lpstr>Politiforum </vt:lpstr>
      <vt:lpstr>Politiforums formålsparagraf </vt:lpstr>
      <vt:lpstr>Eierskapet </vt:lpstr>
      <vt:lpstr>Ga naboen kontrakt</vt:lpstr>
      <vt:lpstr>Full lønn og full pensjon</vt:lpstr>
      <vt:lpstr>Reaksjonene</vt:lpstr>
      <vt:lpstr>Flere reaksjoner</vt:lpstr>
      <vt:lpstr>Det tok to måneder</vt:lpstr>
    </vt:vector>
  </TitlesOfParts>
  <Company>Politiets Fellesforbund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Politiforum</dc:title>
  <dc:creator>Ole Martin Mortvedt</dc:creator>
  <cp:lastModifiedBy>Ole Martin Mortvedt</cp:lastModifiedBy>
  <cp:revision>6</cp:revision>
  <dcterms:created xsi:type="dcterms:W3CDTF">2015-08-24T12:19:52Z</dcterms:created>
  <dcterms:modified xsi:type="dcterms:W3CDTF">2016-10-28T06:19:19Z</dcterms:modified>
</cp:coreProperties>
</file>