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72" r:id="rId12"/>
    <p:sldId id="273" r:id="rId13"/>
    <p:sldId id="268" r:id="rId14"/>
    <p:sldId id="270" r:id="rId15"/>
    <p:sldId id="271" r:id="rId16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0" autoAdjust="0"/>
    <p:restoredTop sz="94671" autoAdjust="0"/>
  </p:normalViewPr>
  <p:slideViewPr>
    <p:cSldViewPr>
      <p:cViewPr varScale="1">
        <p:scale>
          <a:sx n="122" d="100"/>
          <a:sy n="122" d="100"/>
        </p:scale>
        <p:origin x="-123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0A742-598A-4A07-B43B-314EA095F938}" type="datetimeFigureOut">
              <a:rPr lang="nb-NO" smtClean="0"/>
              <a:pPr/>
              <a:t>18.06.2015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DBF29-747C-4E8A-AB92-043C16F28FE9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0A742-598A-4A07-B43B-314EA095F938}" type="datetimeFigureOut">
              <a:rPr lang="nb-NO" smtClean="0"/>
              <a:pPr/>
              <a:t>18.06.2015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DBF29-747C-4E8A-AB92-043C16F28FE9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0A742-598A-4A07-B43B-314EA095F938}" type="datetimeFigureOut">
              <a:rPr lang="nb-NO" smtClean="0"/>
              <a:pPr/>
              <a:t>18.06.2015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DBF29-747C-4E8A-AB92-043C16F28FE9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0A742-598A-4A07-B43B-314EA095F938}" type="datetimeFigureOut">
              <a:rPr lang="nb-NO" smtClean="0"/>
              <a:pPr/>
              <a:t>18.06.2015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DBF29-747C-4E8A-AB92-043C16F28FE9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0A742-598A-4A07-B43B-314EA095F938}" type="datetimeFigureOut">
              <a:rPr lang="nb-NO" smtClean="0"/>
              <a:pPr/>
              <a:t>18.06.2015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DBF29-747C-4E8A-AB92-043C16F28FE9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0A742-598A-4A07-B43B-314EA095F938}" type="datetimeFigureOut">
              <a:rPr lang="nb-NO" smtClean="0"/>
              <a:pPr/>
              <a:t>18.06.2015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DBF29-747C-4E8A-AB92-043C16F28FE9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0A742-598A-4A07-B43B-314EA095F938}" type="datetimeFigureOut">
              <a:rPr lang="nb-NO" smtClean="0"/>
              <a:pPr/>
              <a:t>18.06.2015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DBF29-747C-4E8A-AB92-043C16F28FE9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0A742-598A-4A07-B43B-314EA095F938}" type="datetimeFigureOut">
              <a:rPr lang="nb-NO" smtClean="0"/>
              <a:pPr/>
              <a:t>18.06.2015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DBF29-747C-4E8A-AB92-043C16F28FE9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0A742-598A-4A07-B43B-314EA095F938}" type="datetimeFigureOut">
              <a:rPr lang="nb-NO" smtClean="0"/>
              <a:pPr/>
              <a:t>18.06.2015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DBF29-747C-4E8A-AB92-043C16F28FE9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0A742-598A-4A07-B43B-314EA095F938}" type="datetimeFigureOut">
              <a:rPr lang="nb-NO" smtClean="0"/>
              <a:pPr/>
              <a:t>18.06.2015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DBF29-747C-4E8A-AB92-043C16F28FE9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0A742-598A-4A07-B43B-314EA095F938}" type="datetimeFigureOut">
              <a:rPr lang="nb-NO" smtClean="0"/>
              <a:pPr/>
              <a:t>18.06.2015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2DBF29-747C-4E8A-AB92-043C16F28FE9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80A742-598A-4A07-B43B-314EA095F938}" type="datetimeFigureOut">
              <a:rPr lang="nb-NO" smtClean="0"/>
              <a:pPr/>
              <a:t>18.06.2015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2DBF29-747C-4E8A-AB92-043C16F28FE9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467544" y="2204864"/>
            <a:ext cx="8208912" cy="3096344"/>
          </a:xfrm>
        </p:spPr>
        <p:txBody>
          <a:bodyPr>
            <a:noAutofit/>
          </a:bodyPr>
          <a:lstStyle/>
          <a:p>
            <a:r>
              <a:rPr lang="nb-NO" sz="7600" dirty="0" smtClean="0"/>
              <a:t>Nytt kapittel 2 i Vær Varsom-plakaten</a:t>
            </a:r>
            <a:endParaRPr lang="nb-NO" sz="7600" dirty="0"/>
          </a:p>
        </p:txBody>
      </p:sp>
      <p:pic>
        <p:nvPicPr>
          <p:cNvPr id="4" name="Bilde 3" descr="NR-split-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19" y="5085184"/>
            <a:ext cx="1026527" cy="1491258"/>
          </a:xfrm>
          <a:prstGeom prst="rect">
            <a:avLst/>
          </a:prstGeom>
        </p:spPr>
      </p:pic>
      <p:pic>
        <p:nvPicPr>
          <p:cNvPr id="11266" name="Picture 2" descr="http://presse.no/wp-content/uploads/2007/09/rund-sor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8344" y="5373216"/>
            <a:ext cx="1237531" cy="1237531"/>
          </a:xfrm>
          <a:prstGeom prst="rect">
            <a:avLst/>
          </a:prstGeom>
          <a:noFill/>
        </p:spPr>
      </p:pic>
      <p:pic>
        <p:nvPicPr>
          <p:cNvPr id="8" name="Bilde 7" descr="2PFU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9144000" cy="2504722"/>
          </a:xfrm>
          <a:prstGeom prst="rect">
            <a:avLst/>
          </a:prstGeom>
        </p:spPr>
      </p:pic>
      <p:sp>
        <p:nvSpPr>
          <p:cNvPr id="6" name="Tittel 1"/>
          <p:cNvSpPr txBox="1">
            <a:spLocks/>
          </p:cNvSpPr>
          <p:nvPr/>
        </p:nvSpPr>
        <p:spPr>
          <a:xfrm>
            <a:off x="7380312" y="1628800"/>
            <a:ext cx="1763688" cy="7780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Foto: Vidar Ruud  NTB </a:t>
            </a:r>
            <a:r>
              <a:rPr kumimoji="0" lang="nb-NO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scanpix</a:t>
            </a:r>
            <a:endParaRPr kumimoji="0" lang="nb-NO" sz="1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476672"/>
          </a:xfrm>
        </p:spPr>
        <p:txBody>
          <a:bodyPr>
            <a:noAutofit/>
          </a:bodyPr>
          <a:lstStyle/>
          <a:p>
            <a:r>
              <a:rPr lang="nb-NO" sz="3200" dirty="0" smtClean="0"/>
              <a:t>Punkt 2.6</a:t>
            </a:r>
            <a:endParaRPr lang="nb-NO" sz="3200" dirty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04664"/>
            <a:ext cx="9144000" cy="57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Bilde 4" descr="NR-split-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5877272"/>
            <a:ext cx="580418" cy="843186"/>
          </a:xfrm>
          <a:prstGeom prst="rect">
            <a:avLst/>
          </a:prstGeom>
        </p:spPr>
      </p:pic>
      <p:pic>
        <p:nvPicPr>
          <p:cNvPr id="6" name="Picture 2" descr="http://presse.no/wp-content/uploads/2007/09/rund-sort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172400" y="5877272"/>
            <a:ext cx="805483" cy="805483"/>
          </a:xfrm>
          <a:prstGeom prst="rect">
            <a:avLst/>
          </a:prstGeom>
          <a:noFill/>
        </p:spPr>
      </p:pic>
      <p:pic>
        <p:nvPicPr>
          <p:cNvPr id="102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620688"/>
            <a:ext cx="9193264" cy="5217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476672"/>
          </a:xfrm>
        </p:spPr>
        <p:txBody>
          <a:bodyPr>
            <a:noAutofit/>
          </a:bodyPr>
          <a:lstStyle/>
          <a:p>
            <a:r>
              <a:rPr lang="nb-NO" sz="3200" dirty="0" smtClean="0"/>
              <a:t>Punkt 2.7</a:t>
            </a:r>
            <a:endParaRPr lang="nb-NO" sz="3200" dirty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443741"/>
            <a:ext cx="9143993" cy="57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Plassholder for innhold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980728"/>
            <a:ext cx="9144000" cy="57194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476672"/>
          </a:xfrm>
        </p:spPr>
        <p:txBody>
          <a:bodyPr>
            <a:noAutofit/>
          </a:bodyPr>
          <a:lstStyle/>
          <a:p>
            <a:r>
              <a:rPr lang="nb-NO" sz="3200" dirty="0" smtClean="0"/>
              <a:t>Punkt 2.8</a:t>
            </a:r>
            <a:endParaRPr lang="nb-NO" sz="3200" dirty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443741"/>
            <a:ext cx="9143993" cy="57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980728"/>
            <a:ext cx="9167538" cy="54628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Punkt 2.9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84784"/>
            <a:ext cx="9144000" cy="57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Bilde 4" descr="NR-split-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5805264"/>
            <a:ext cx="580418" cy="843186"/>
          </a:xfrm>
          <a:prstGeom prst="rect">
            <a:avLst/>
          </a:prstGeom>
        </p:spPr>
      </p:pic>
      <p:pic>
        <p:nvPicPr>
          <p:cNvPr id="6" name="Picture 2" descr="http://presse.no/wp-content/uploads/2007/09/rund-sort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100392" y="5805264"/>
            <a:ext cx="805483" cy="805483"/>
          </a:xfrm>
          <a:prstGeom prst="rect">
            <a:avLst/>
          </a:prstGeom>
          <a:noFill/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1916832"/>
            <a:ext cx="9144000" cy="1127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Referanseutvalg om skjult reklame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nb-NO" i="1" dirty="0" smtClean="0"/>
              <a:t>For å kvalitetssikre den foreslåtte revideringen av</a:t>
            </a:r>
          </a:p>
          <a:p>
            <a:pPr>
              <a:buNone/>
            </a:pPr>
            <a:r>
              <a:rPr lang="nb-NO" i="1" dirty="0" smtClean="0"/>
              <a:t>Vær Varsom-plakatens kapittel 2 og en påfølgende</a:t>
            </a:r>
          </a:p>
          <a:p>
            <a:pPr>
              <a:buNone/>
            </a:pPr>
            <a:r>
              <a:rPr lang="nb-NO" i="1" dirty="0" smtClean="0"/>
              <a:t>sammenslåing av prinsippene i</a:t>
            </a:r>
          </a:p>
          <a:p>
            <a:pPr>
              <a:buNone/>
            </a:pPr>
            <a:r>
              <a:rPr lang="nb-NO" i="1" dirty="0" smtClean="0"/>
              <a:t>Tekstreklameplakaten og Vær Varsom-plakaten,</a:t>
            </a:r>
          </a:p>
          <a:p>
            <a:pPr>
              <a:buNone/>
            </a:pPr>
            <a:r>
              <a:rPr lang="nb-NO" i="1" dirty="0" smtClean="0"/>
              <a:t>oppnevnes et referanseutvalg mot skjult reklame.</a:t>
            </a:r>
          </a:p>
          <a:p>
            <a:pPr>
              <a:buNone/>
            </a:pPr>
            <a:r>
              <a:rPr lang="nb-NO" i="1" dirty="0" smtClean="0"/>
              <a:t>Referanseutvalget skal bringe frem prinsipielle saker</a:t>
            </a:r>
          </a:p>
          <a:p>
            <a:pPr>
              <a:buNone/>
            </a:pPr>
            <a:r>
              <a:rPr lang="nb-NO" i="1" dirty="0" smtClean="0"/>
              <a:t>under henvisning til punkter i kapittel 2 i </a:t>
            </a:r>
          </a:p>
          <a:p>
            <a:pPr>
              <a:buNone/>
            </a:pPr>
            <a:r>
              <a:rPr lang="nb-NO" i="1" dirty="0" err="1" smtClean="0"/>
              <a:t>VV-plakaten</a:t>
            </a:r>
            <a:r>
              <a:rPr lang="nb-NO" i="1" dirty="0" smtClean="0"/>
              <a:t> som NPs generalsekretær kan beslutte</a:t>
            </a:r>
          </a:p>
          <a:p>
            <a:pPr>
              <a:buNone/>
            </a:pPr>
            <a:r>
              <a:rPr lang="nb-NO" i="1" dirty="0" smtClean="0"/>
              <a:t>å videreformidle som klager til PFU. Utvalget skal</a:t>
            </a:r>
          </a:p>
          <a:p>
            <a:pPr>
              <a:buNone/>
            </a:pPr>
            <a:r>
              <a:rPr lang="nb-NO" i="1" dirty="0" smtClean="0"/>
              <a:t>evalueres etter to år.</a:t>
            </a:r>
            <a:endParaRPr lang="nb-NO" dirty="0" smtClean="0"/>
          </a:p>
          <a:p>
            <a:endParaRPr lang="nb-NO" dirty="0"/>
          </a:p>
        </p:txBody>
      </p:sp>
      <p:pic>
        <p:nvPicPr>
          <p:cNvPr id="5" name="Bilde 4" descr="NR-split-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5805264"/>
            <a:ext cx="580418" cy="843186"/>
          </a:xfrm>
          <a:prstGeom prst="rect">
            <a:avLst/>
          </a:prstGeom>
        </p:spPr>
      </p:pic>
      <p:pic>
        <p:nvPicPr>
          <p:cNvPr id="6" name="Picture 2" descr="http://presse.no/wp-content/uploads/2007/09/rund-sor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00392" y="5805264"/>
            <a:ext cx="805483" cy="80548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Råd til redaksjonene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Diskuter formuleringene i nye kapittel 2 i VVP: hva betyr de for oss?</a:t>
            </a:r>
          </a:p>
          <a:p>
            <a:r>
              <a:rPr lang="nb-NO" dirty="0" smtClean="0"/>
              <a:t>Ha etikk som fast tema på redaksjonsmøtene</a:t>
            </a:r>
          </a:p>
          <a:p>
            <a:r>
              <a:rPr lang="nb-NO" dirty="0" smtClean="0"/>
              <a:t>Lær av PFU-uttalelsene </a:t>
            </a:r>
          </a:p>
          <a:p>
            <a:r>
              <a:rPr lang="nb-NO" dirty="0" smtClean="0"/>
              <a:t>Bruk NP- og NR-sekretariatet!</a:t>
            </a:r>
          </a:p>
          <a:p>
            <a:r>
              <a:rPr lang="nb-NO" dirty="0" smtClean="0"/>
              <a:t>Husk: Ord og bilder er mektige våpen – misbruk dem ikke!</a:t>
            </a:r>
          </a:p>
          <a:p>
            <a:endParaRPr lang="nb-NO" dirty="0" smtClean="0"/>
          </a:p>
          <a:p>
            <a:endParaRPr lang="nb-NO" dirty="0"/>
          </a:p>
        </p:txBody>
      </p:sp>
      <p:pic>
        <p:nvPicPr>
          <p:cNvPr id="5" name="Bilde 4" descr="NR-split-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5805264"/>
            <a:ext cx="580418" cy="843186"/>
          </a:xfrm>
          <a:prstGeom prst="rect">
            <a:avLst/>
          </a:prstGeom>
        </p:spPr>
      </p:pic>
      <p:pic>
        <p:nvPicPr>
          <p:cNvPr id="6" name="Picture 2" descr="http://presse.no/wp-content/uploads/2007/09/rund-sor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00392" y="5805264"/>
            <a:ext cx="805483" cy="80548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4525963"/>
          </a:xfrm>
        </p:spPr>
        <p:txBody>
          <a:bodyPr/>
          <a:lstStyle/>
          <a:p>
            <a:pPr lvl="0"/>
            <a:r>
              <a:rPr lang="nb-NO" dirty="0"/>
              <a:t>Enstemmig vedtatt av styret i Norsk</a:t>
            </a:r>
            <a:br>
              <a:rPr lang="nb-NO" dirty="0"/>
            </a:br>
            <a:r>
              <a:rPr lang="nb-NO" dirty="0"/>
              <a:t>Presseforbund 12. juni</a:t>
            </a:r>
          </a:p>
          <a:p>
            <a:pPr lvl="0"/>
            <a:r>
              <a:rPr lang="nb-NO" dirty="0"/>
              <a:t>I tråd med forslagene fra arbeidsgruppen nedsatt av </a:t>
            </a:r>
            <a:r>
              <a:rPr lang="nb-NO" dirty="0" smtClean="0"/>
              <a:t>NP i </a:t>
            </a:r>
            <a:r>
              <a:rPr lang="nb-NO" dirty="0"/>
              <a:t>september 2014</a:t>
            </a:r>
          </a:p>
          <a:p>
            <a:pPr lvl="0"/>
            <a:r>
              <a:rPr lang="nb-NO" dirty="0"/>
              <a:t>NRs medlemmer: Arne Jensen (generalsekretær) og Morten Rød (ansv. redaktør Agderposten)</a:t>
            </a:r>
          </a:p>
        </p:txBody>
      </p:sp>
      <p:pic>
        <p:nvPicPr>
          <p:cNvPr id="4" name="Bilde 3" descr="NR-split-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19" y="5085184"/>
            <a:ext cx="1026527" cy="1491258"/>
          </a:xfrm>
          <a:prstGeom prst="rect">
            <a:avLst/>
          </a:prstGeom>
        </p:spPr>
      </p:pic>
      <p:pic>
        <p:nvPicPr>
          <p:cNvPr id="5" name="Picture 2" descr="http://presse.no/wp-content/uploads/2007/09/rund-sor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68344" y="5373216"/>
            <a:ext cx="1237531" cy="123753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Arbeidsgruppens mandat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nb-NO" i="1" dirty="0" smtClean="0"/>
              <a:t>Foreslå </a:t>
            </a:r>
            <a:r>
              <a:rPr lang="nb-NO" i="1" dirty="0"/>
              <a:t>en oppdatering og oppgradering av presseetikken innen tekstreklame/produktplassering/skjult reklame slik at de presseetiske prinsippene om å opprettholde skillet mellom uavhengig journalistikk og betalt innhold blir videreført i møte med dagens medieutvikling</a:t>
            </a:r>
            <a:endParaRPr lang="nb-NO" dirty="0"/>
          </a:p>
          <a:p>
            <a:r>
              <a:rPr lang="nb-NO" i="1" dirty="0" smtClean="0"/>
              <a:t>Vurdere </a:t>
            </a:r>
            <a:r>
              <a:rPr lang="nb-NO" i="1" dirty="0"/>
              <a:t>om Tekstreklameplakatens prinsipper kan innarbeides i Vær Varsom-plakaten og om mediebransjen skal følge kun én presseetiske plakat</a:t>
            </a:r>
            <a:endParaRPr lang="nb-NO" dirty="0"/>
          </a:p>
          <a:p>
            <a:r>
              <a:rPr lang="nb-NO" i="1" dirty="0" smtClean="0"/>
              <a:t>Utvikle </a:t>
            </a:r>
            <a:r>
              <a:rPr lang="nb-NO" i="1" dirty="0"/>
              <a:t>forslaget fra generalsekretæren om å gi «Referanseutvalget for tekstreklame» et tydeligere mandat slik at henvendelser om mulig tekstreklamebrudd kan bli vurdert og klagesaker fremmet for PFU på en mer strukturert måte enn i dag.</a:t>
            </a:r>
            <a:endParaRPr lang="nb-NO" dirty="0"/>
          </a:p>
          <a:p>
            <a:endParaRPr lang="nb-NO" dirty="0"/>
          </a:p>
        </p:txBody>
      </p:sp>
      <p:pic>
        <p:nvPicPr>
          <p:cNvPr id="4" name="Bilde 3" descr="NR-split-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5805264"/>
            <a:ext cx="580418" cy="843186"/>
          </a:xfrm>
          <a:prstGeom prst="rect">
            <a:avLst/>
          </a:prstGeom>
        </p:spPr>
      </p:pic>
      <p:pic>
        <p:nvPicPr>
          <p:cNvPr id="5" name="Picture 2" descr="http://presse.no/wp-content/uploads/2007/09/rund-sor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00392" y="5805264"/>
            <a:ext cx="805483" cy="80548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Oppsummert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nb-NO" dirty="0"/>
              <a:t>Det nye regelverket er ment å være en tydeliggjøring og skjerping av anerkjente prinsipper, tilpasset en moderne medievirkelighet. Det er altså </a:t>
            </a:r>
            <a:r>
              <a:rPr lang="nb-NO" u="sng" dirty="0"/>
              <a:t>ikke</a:t>
            </a:r>
            <a:r>
              <a:rPr lang="nb-NO" dirty="0"/>
              <a:t> snakk om en liberalisering.</a:t>
            </a:r>
          </a:p>
          <a:p>
            <a:pPr lvl="0"/>
            <a:r>
              <a:rPr lang="nb-NO" dirty="0"/>
              <a:t>Arbeidsgruppen har vært tydelig på at det ikke er mulig eller ønskelig å lage et detaljert regelverk. Det er de overordnede prinsipper som er meislet ut. PFUs praksis må utfylle og konkretisere prinsippene.</a:t>
            </a:r>
          </a:p>
          <a:p>
            <a:pPr lvl="0"/>
            <a:r>
              <a:rPr lang="nb-NO" dirty="0"/>
              <a:t>Det er ingen grunn til å tro at vi er ferdige med diskusjonene om skjult reklame og sponsing med dette. Samtidig er det viktig å la de nye reglene virke en stund.</a:t>
            </a:r>
          </a:p>
          <a:p>
            <a:endParaRPr lang="nb-NO" dirty="0"/>
          </a:p>
        </p:txBody>
      </p:sp>
      <p:pic>
        <p:nvPicPr>
          <p:cNvPr id="4" name="Bilde 3" descr="NR-split-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5805264"/>
            <a:ext cx="580418" cy="843186"/>
          </a:xfrm>
          <a:prstGeom prst="rect">
            <a:avLst/>
          </a:prstGeom>
        </p:spPr>
      </p:pic>
      <p:pic>
        <p:nvPicPr>
          <p:cNvPr id="5" name="Picture 2" descr="http://presse.no/wp-content/uploads/2007/09/rund-sor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00392" y="5805264"/>
            <a:ext cx="805483" cy="80548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Punkt 2.1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340768"/>
            <a:ext cx="9144000" cy="4132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Bilde 4" descr="NR-split-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5805264"/>
            <a:ext cx="580418" cy="843186"/>
          </a:xfrm>
          <a:prstGeom prst="rect">
            <a:avLst/>
          </a:prstGeom>
        </p:spPr>
      </p:pic>
      <p:pic>
        <p:nvPicPr>
          <p:cNvPr id="6" name="Picture 2" descr="http://presse.no/wp-content/uploads/2007/09/rund-sort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100392" y="5805264"/>
            <a:ext cx="805483" cy="80548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Punkt 2.2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12776"/>
            <a:ext cx="9144000" cy="57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Bilde 4" descr="NR-split-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5805264"/>
            <a:ext cx="580418" cy="843186"/>
          </a:xfrm>
          <a:prstGeom prst="rect">
            <a:avLst/>
          </a:prstGeom>
        </p:spPr>
      </p:pic>
      <p:pic>
        <p:nvPicPr>
          <p:cNvPr id="6" name="Picture 2" descr="http://presse.no/wp-content/uploads/2007/09/rund-sort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100392" y="5805264"/>
            <a:ext cx="805483" cy="805483"/>
          </a:xfrm>
          <a:prstGeom prst="rect">
            <a:avLst/>
          </a:prstGeom>
          <a:noFill/>
        </p:spPr>
      </p:pic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1916832"/>
            <a:ext cx="9144000" cy="2095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Punkt 2.3</a:t>
            </a:r>
            <a:endParaRPr lang="nb-NO" dirty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12776"/>
            <a:ext cx="9144000" cy="57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Bilde 4" descr="NR-split-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5805264"/>
            <a:ext cx="580418" cy="843186"/>
          </a:xfrm>
          <a:prstGeom prst="rect">
            <a:avLst/>
          </a:prstGeom>
        </p:spPr>
      </p:pic>
      <p:pic>
        <p:nvPicPr>
          <p:cNvPr id="6" name="Picture 2" descr="http://presse.no/wp-content/uploads/2007/09/rund-sort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100392" y="5805264"/>
            <a:ext cx="805483" cy="805483"/>
          </a:xfrm>
          <a:prstGeom prst="rect">
            <a:avLst/>
          </a:prstGeom>
          <a:noFill/>
        </p:spPr>
      </p:pic>
      <p:pic>
        <p:nvPicPr>
          <p:cNvPr id="1741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1916832"/>
            <a:ext cx="9144000" cy="28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Punkt 2.4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12776"/>
            <a:ext cx="9144000" cy="57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Bilde 4" descr="NR-split-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5805264"/>
            <a:ext cx="580418" cy="843186"/>
          </a:xfrm>
          <a:prstGeom prst="rect">
            <a:avLst/>
          </a:prstGeom>
        </p:spPr>
      </p:pic>
      <p:pic>
        <p:nvPicPr>
          <p:cNvPr id="6" name="Picture 2" descr="http://presse.no/wp-content/uploads/2007/09/rund-sort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100392" y="5805264"/>
            <a:ext cx="805483" cy="805483"/>
          </a:xfrm>
          <a:prstGeom prst="rect">
            <a:avLst/>
          </a:prstGeom>
          <a:noFill/>
        </p:spPr>
      </p:pic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1916832"/>
            <a:ext cx="9144000" cy="20846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Punkt 2.5</a:t>
            </a:r>
            <a:endParaRPr lang="nb-NO" dirty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12776"/>
            <a:ext cx="9144000" cy="57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Bilde 4" descr="NR-split-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5805264"/>
            <a:ext cx="580418" cy="843186"/>
          </a:xfrm>
          <a:prstGeom prst="rect">
            <a:avLst/>
          </a:prstGeom>
        </p:spPr>
      </p:pic>
      <p:pic>
        <p:nvPicPr>
          <p:cNvPr id="6" name="Picture 2" descr="http://presse.no/wp-content/uploads/2007/09/rund-sort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100392" y="5805264"/>
            <a:ext cx="805483" cy="805483"/>
          </a:xfrm>
          <a:prstGeom prst="rect">
            <a:avLst/>
          </a:prstGeom>
          <a:noFill/>
        </p:spPr>
      </p:pic>
      <p:pic>
        <p:nvPicPr>
          <p:cNvPr id="1945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1916832"/>
            <a:ext cx="9163022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340</Words>
  <Application>Microsoft Office PowerPoint</Application>
  <PresentationFormat>Skjermfremvisning (4:3)</PresentationFormat>
  <Paragraphs>39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15</vt:i4>
      </vt:variant>
    </vt:vector>
  </HeadingPairs>
  <TitlesOfParts>
    <vt:vector size="16" baseType="lpstr">
      <vt:lpstr>Office-tema</vt:lpstr>
      <vt:lpstr>Nytt kapittel 2 i Vær Varsom-plakaten</vt:lpstr>
      <vt:lpstr>Lysbilde 2</vt:lpstr>
      <vt:lpstr>Arbeidsgruppens mandat</vt:lpstr>
      <vt:lpstr>Oppsummert</vt:lpstr>
      <vt:lpstr>Punkt 2.1</vt:lpstr>
      <vt:lpstr>Punkt 2.2</vt:lpstr>
      <vt:lpstr>Punkt 2.3</vt:lpstr>
      <vt:lpstr>Punkt 2.4</vt:lpstr>
      <vt:lpstr>Punkt 2.5</vt:lpstr>
      <vt:lpstr>Punkt 2.6</vt:lpstr>
      <vt:lpstr>Punkt 2.7</vt:lpstr>
      <vt:lpstr>Punkt 2.8</vt:lpstr>
      <vt:lpstr>Punkt 2.9</vt:lpstr>
      <vt:lpstr>Referanseutvalg om skjult reklame</vt:lpstr>
      <vt:lpstr>Råd til redaksjonene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Lysbilde 1</dc:title>
  <dc:creator>Reidun</dc:creator>
  <cp:lastModifiedBy>arne</cp:lastModifiedBy>
  <cp:revision>18</cp:revision>
  <dcterms:created xsi:type="dcterms:W3CDTF">2015-06-15T09:43:59Z</dcterms:created>
  <dcterms:modified xsi:type="dcterms:W3CDTF">2015-06-18T08:58:04Z</dcterms:modified>
</cp:coreProperties>
</file>