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1" autoAdjust="0"/>
    <p:restoredTop sz="94660"/>
  </p:normalViewPr>
  <p:slideViewPr>
    <p:cSldViewPr snapToGrid="0">
      <p:cViewPr varScale="1">
        <p:scale>
          <a:sx n="53" d="100"/>
          <a:sy n="53" d="100"/>
        </p:scale>
        <p:origin x="-50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Drap og diagnoser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NRK 2014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5097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Drept av mannen hun fryktet - Magasin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215" y="363254"/>
            <a:ext cx="9850288" cy="63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91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Ville hjelpe - ble drept - Magasin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6845" y="388306"/>
            <a:ext cx="9413637" cy="63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0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102 drept av alvorlig psykisk syke - Fordypning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9267" y="225468"/>
            <a:ext cx="9850288" cy="64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902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ny-start-foredrag-28021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0299" y="98069"/>
            <a:ext cx="9545933" cy="5813781"/>
          </a:xfrm>
        </p:spPr>
      </p:pic>
    </p:spTree>
    <p:extLst>
      <p:ext uri="{BB962C8B-B14F-4D97-AF65-F5344CB8AC3E}">
        <p14:creationId xmlns:p14="http://schemas.microsoft.com/office/powerpoint/2010/main" xmlns="" val="351378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91123"/>
          </a:xfrm>
        </p:spPr>
        <p:txBody>
          <a:bodyPr/>
          <a:lstStyle/>
          <a:p>
            <a:r>
              <a:rPr lang="nb-NO" dirty="0" smtClean="0"/>
              <a:t>Oppstart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605414" y="1703540"/>
            <a:ext cx="8893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4400" dirty="0" smtClean="0"/>
              <a:t> Ideen:  Sigrid-saken</a:t>
            </a:r>
            <a:endParaRPr lang="nb-NO" sz="44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605414" y="3231715"/>
            <a:ext cx="8893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b-NO" sz="4400" dirty="0" smtClean="0"/>
              <a:t>Hvordan gjøre noe nytt?</a:t>
            </a:r>
            <a:endParaRPr lang="nb-NO" sz="4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605414" y="4647156"/>
            <a:ext cx="8893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b-NO" sz="4400" dirty="0" smtClean="0"/>
              <a:t>Å vekke en sovende kjempe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xmlns="" val="108324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91123"/>
          </a:xfrm>
        </p:spPr>
        <p:txBody>
          <a:bodyPr/>
          <a:lstStyle/>
          <a:p>
            <a:r>
              <a:rPr lang="nb-NO" dirty="0" smtClean="0"/>
              <a:t>Fallgruvene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605414" y="1703540"/>
            <a:ext cx="8893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b-NO" sz="4400" dirty="0" smtClean="0"/>
              <a:t>Stigmatisering</a:t>
            </a:r>
            <a:endParaRPr lang="nb-NO" sz="44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605414" y="3231715"/>
            <a:ext cx="8893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b-NO" sz="4400" dirty="0" smtClean="0"/>
              <a:t>Krangel i fagmiljøet</a:t>
            </a:r>
            <a:endParaRPr lang="nb-NO" sz="4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605414" y="4647156"/>
            <a:ext cx="8893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nb-NO" sz="4400" dirty="0" smtClean="0"/>
              <a:t>Pårørende og de som drepte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xmlns="" val="142555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Fase 1: Lesing av dommer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xmlns="" val="181212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3545"/>
          </a:xfrm>
        </p:spPr>
        <p:txBody>
          <a:bodyPr/>
          <a:lstStyle/>
          <a:p>
            <a:r>
              <a:rPr lang="nb-NO" dirty="0" smtClean="0"/>
              <a:t>Innlegging i felles database</a:t>
            </a:r>
            <a:endParaRPr lang="nb-NO" dirty="0"/>
          </a:p>
        </p:txBody>
      </p:sp>
      <p:pic>
        <p:nvPicPr>
          <p:cNvPr id="4" name="Plassholder for innhold 3" descr="Kopi av drap3 - Google Drive - Internet Explor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562" y="1331934"/>
            <a:ext cx="7532395" cy="5244230"/>
          </a:xfrm>
        </p:spPr>
      </p:pic>
    </p:spTree>
    <p:extLst>
      <p:ext uri="{BB962C8B-B14F-4D97-AF65-F5344CB8AC3E}">
        <p14:creationId xmlns:p14="http://schemas.microsoft.com/office/powerpoint/2010/main" xmlns="" val="86395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42821" y="548954"/>
            <a:ext cx="8911687" cy="703649"/>
          </a:xfrm>
        </p:spPr>
        <p:txBody>
          <a:bodyPr/>
          <a:lstStyle/>
          <a:p>
            <a:r>
              <a:rPr lang="nb-NO" dirty="0" smtClean="0"/>
              <a:t>Analyse av drapsdatabasen:</a:t>
            </a:r>
            <a:endParaRPr lang="nb-NO" dirty="0"/>
          </a:p>
        </p:txBody>
      </p:sp>
      <p:pic>
        <p:nvPicPr>
          <p:cNvPr id="4" name="Plassholder for innhold 3" descr="kjøringer - Internet Explor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9150" y="1181621"/>
            <a:ext cx="7866827" cy="5477069"/>
          </a:xfrm>
        </p:spPr>
      </p:pic>
    </p:spTree>
    <p:extLst>
      <p:ext uri="{BB962C8B-B14F-4D97-AF65-F5344CB8AC3E}">
        <p14:creationId xmlns:p14="http://schemas.microsoft.com/office/powerpoint/2010/main" xmlns="" val="360797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53545"/>
          </a:xfrm>
        </p:spPr>
        <p:txBody>
          <a:bodyPr/>
          <a:lstStyle/>
          <a:p>
            <a:r>
              <a:rPr lang="nb-NO" dirty="0" smtClean="0"/>
              <a:t>Behandlingen av de pårørende</a:t>
            </a:r>
            <a:endParaRPr lang="nb-NO" dirty="0"/>
          </a:p>
        </p:txBody>
      </p:sp>
      <p:pic>
        <p:nvPicPr>
          <p:cNvPr id="4" name="Plassholder for innhold 3" descr="NRK-brev 4.docx - Microsoft Wor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408" y="1340285"/>
            <a:ext cx="7878871" cy="5285983"/>
          </a:xfrm>
        </p:spPr>
      </p:pic>
    </p:spTree>
    <p:extLst>
      <p:ext uri="{BB962C8B-B14F-4D97-AF65-F5344CB8AC3E}">
        <p14:creationId xmlns:p14="http://schemas.microsoft.com/office/powerpoint/2010/main" xmlns="" val="250058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5333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Utvelgelsen av caser:</a:t>
            </a:r>
            <a:endParaRPr lang="nb-NO" dirty="0"/>
          </a:p>
        </p:txBody>
      </p:sp>
      <p:pic>
        <p:nvPicPr>
          <p:cNvPr id="4" name="Plassholder for innhold 3" descr="Visste ikke hvem de hadde i hus - Magasin - Internet Explor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9672" y="1294355"/>
            <a:ext cx="7766618" cy="5407301"/>
          </a:xfrm>
        </p:spPr>
      </p:pic>
    </p:spTree>
    <p:extLst>
      <p:ext uri="{BB962C8B-B14F-4D97-AF65-F5344CB8AC3E}">
        <p14:creationId xmlns:p14="http://schemas.microsoft.com/office/powerpoint/2010/main" xmlns="" val="373762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yllestav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1475</TotalTime>
  <Words>52</Words>
  <Application>Microsoft Office PowerPoint</Application>
  <PresentationFormat>Egendefinert</PresentationFormat>
  <Paragraphs>15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3" baseType="lpstr">
      <vt:lpstr>Tryllestav</vt:lpstr>
      <vt:lpstr>Drap og diagnoser</vt:lpstr>
      <vt:lpstr>Lysbilde 2</vt:lpstr>
      <vt:lpstr>Oppstart</vt:lpstr>
      <vt:lpstr>Fallgruvene</vt:lpstr>
      <vt:lpstr>Fase 1: Lesing av dommer</vt:lpstr>
      <vt:lpstr>Innlegging i felles database</vt:lpstr>
      <vt:lpstr>Analyse av drapsdatabasen:</vt:lpstr>
      <vt:lpstr>Behandlingen av de pårørende</vt:lpstr>
      <vt:lpstr>Utvelgelsen av caser:</vt:lpstr>
      <vt:lpstr>Lysbilde 10</vt:lpstr>
      <vt:lpstr>Lysbilde 11</vt:lpstr>
      <vt:lpstr>Lysbilde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Drap og diagnoser</dc:title>
  <dc:creator>Ståle Hansen</dc:creator>
  <cp:lastModifiedBy>Reidun</cp:lastModifiedBy>
  <cp:revision>8</cp:revision>
  <dcterms:created xsi:type="dcterms:W3CDTF">2014-03-30T19:02:52Z</dcterms:created>
  <dcterms:modified xsi:type="dcterms:W3CDTF">2014-05-25T22:28:24Z</dcterms:modified>
</cp:coreProperties>
</file>