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3" r:id="rId4"/>
    <p:sldId id="274" r:id="rId5"/>
    <p:sldId id="275" r:id="rId6"/>
    <p:sldId id="276" r:id="rId7"/>
    <p:sldId id="278" r:id="rId8"/>
    <p:sldId id="277" r:id="rId9"/>
    <p:sldId id="258" r:id="rId10"/>
    <p:sldId id="279" r:id="rId11"/>
    <p:sldId id="280" r:id="rId12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1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39A9-5BE1-42B3-AAD5-A4D082A4589D}" type="datetimeFigureOut">
              <a:rPr lang="nb-NO" smtClean="0"/>
              <a:pPr/>
              <a:t>25.05.2014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10676-7A98-47B0-BE98-3FFB0D39A1A4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814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257600"/>
            <a:ext cx="415013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0"/>
            <a:ext cx="6187604" cy="309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2520281" cy="142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01008"/>
            <a:ext cx="5436096" cy="244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052840"/>
            <a:ext cx="2822934" cy="380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5571192"/>
            <a:ext cx="3240360" cy="183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0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6992"/>
            <a:ext cx="148208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-66796"/>
            <a:ext cx="5004048" cy="692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02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525" y="0"/>
            <a:ext cx="5822950" cy="83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4664"/>
            <a:ext cx="580615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252270" cy="132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66813"/>
            <a:ext cx="6553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1124744"/>
            <a:ext cx="6468445" cy="421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4392488" cy="614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6837887" cy="5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80085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data:image/jpeg;base64,/9j/4AAQSkZJRgABAQAAAQABAAD/2wCEAAkGBxQSEhQSEhQWFBUVGRwVGBYVGBwYFxkXFRgYHBgaFxcdHSggGxwlHhgYITEjJSkrLi4uGx8zODMtNyguLisBCgoKDg0OGxAQGy0mICYsLDQ0LCwsLCwsLCwsLC0sLCwsLCwsLCwsLCwsLCwsLCwsLCwsLCwsLCwsLCwsLCwsLP/AABEIAGABzAMBEQACEQEDEQH/xAAcAAACAwADAQAAAAAAAAAAAAAABwUGCAIDBAH/xABIEAABAwIBBggJCwQBBAMAAAABAAIDBBEHBQYSITGxEzVBUWFxc4EUIjJUcpGSobIWFyMzNEJSYpPR0lOCs8KiFSRDwURj4f/EABoBAAMBAQEBAAAAAAAAAAAAAAAEBQMBAgb/xAAxEQACAQMCBQMEAgICAwEAAAAAAQIDBBESMSEyM1FxE0GRFFJhgSJCBbE00SOh8BX/2gAMAwEAAhEDEQA/AGs7O6hGvwuD9Rv7rX0KnYz9WHc6vltk/wA7h9pd+nq/ac9an3D5bZP87h9pH09X7Q9an3OUeedATYVcPtgb0OhUX9TqqwfuStHlCKX6qWOS23Qe124rNxkt0e1JPY9K8nQQAIAEACABAAgAQAIAEACABAAgAQBEZ2176eiqZ47B8cbntuLi4Gq45VpSipTSZ5m8RyIGtxCyjLe9S9oPIwNb6iBcetVlbUl7E515v3IWfKk8rhws0smseXI53L0laqMVsjNyb3Zqmj+rZ6I3BQZbsrLY7lw6CABAAgAQAIAEACABAAgDx5TypDTt055GxtJsC7n5kYyaUqM6rxBZZW6rEmgZe0jnn8jCb9+xetLHof4q5l7Y8s8uTMSoqioigihk+kdo6Ty1ttuuwvfZ0I0cDSr/AImdOnKpKS4dv/kXpeSSIfPLEGvZV1EMc3Bsjlexuixt9FriBckG6q0bam4JtboQqV5qTSKfWZyVct+EqZ3A7Rwjg32Qbe5MqnBbJGDqSe7HLggb0Du1duCm3vOPW3IMNJjAIAEACAE5ihntWU1Y6nglEbA1rhZoLruGvWQVRtqEJQ1NCderKMsIXtbnVWy34SqnN9oEjmg/2tICcVKC2SFnVm/cZmAjiW1hJJJdHrOs7HpK+/r+xm09xsqeOAgAQAIAEACABAAgAQAIAEAZCX0JGBAAgAQB9YbEEaiNhGojqKDuS6Zs4mVlKQJHGoi5WSG7rflk2g9d0tUtYT24M3hcSjuPbN7LkNbC2eB2k06iPvNcNrXDkIvuUqpTlTeJD8JqSyiSXg9AgAQAIAEACABAAgAQAIAEACAK/iDxbWdi/ctrfqx8mdXkZmJWyUc49o6xvQdNaUf1bPRG4L5+W7K62O5cOggAQAIAEACAE9lnGOVkkkcVLGNBzmaT3udfRNr6IDbbOcqjCyi1lsTldNPCRXazFjKD76Lo4wfwM2dRcStlZ00ZO5mNnDHKctTk+Kad5kkc6QFxtfxZHAbOgJC5go1MRHKMnKGWWpLmpQMZvskXbD4XL3Dcr/4brPwJxez6UncxeMKXtBuKHsxS+/40/BoVYnxxl7PnjGs7eT4irlHpx8IlVed+SDWpmPnA77A7tXbgpV71CjbcgxEmMAgAQAIAz1jJxnJ2bNxVe06SJ1zzlHTQuOPAHyKv0o9z1Ov/AOv7HbT3G0p44CABAAgAQAIAEACABAAgAQBnhmFeUSL8GwdBkF/crH1dLuTvppna3CbKFrkQN6HSfs0rz9ZT/J1WsjnDhJXuFw6nI5CJCR69FH1lNb5D6aXtg6K3CrKMYuI2SdEcgv8A8tFdjd0n7nHbTRTqukfE4slY6N42te0tcO460ymnxRg01udK6cL/AINZcMFcICfo6gaJHJptBLTvHeEpeU9UM9hm2niWB/KSUAQAIAEACABAAgAQAIAEACABAFfxB4trOxfuW1v1Y+TOryMzErZKOce0dY3oOmtKP6tnojcF8/LdldbHcuHQQAIAEACABAGT8t/aZ+1f8ZV+HKiRPmZ4l6PJofBziqH0pP8AK5SLzqspW/IXZKm5Xc982zXwsibII9F4fci+wEW966ngdsbpW83JrPApXzRv85b7B/de9ZT/AP2o/Z/7JDIGGj6apinM7XCN2lohhF9R5b9K458DK4/y0atKUNO67jHXgiGXs+eMazt5PiKuUenHwiVV535INamY+cDvsDu1duClXvUKNtyDESYwCABAAgDPWMnGcnZs3FV7TpInXPOUdNC448AfIq/Sj3PU6/8A6/sdtPcbSnjgIAEACABAAgAQAIAEACABAGZKvPnKEl9KqkseRpDdwCtqhTXsS3Wm/chaqull+tkkk9N7nbytVFLZHhyb3NF4XcV0von4io1z1WUqPIi1LA1Ftjjklj6NtTYCSF4bpcpZIbFp77Hu6U7ZTanp7i1zDMciLVQnktmi4ivoyPOYR65WA71nV6cvD/0aUlmaNL5wZQNPTTzhocYo3PDTqBLRexKi046pKJTnLTFsUvz1T+axe279lQ+hj3FPqn2D565/NYvbd+yPoY9w+qfYcdDPpxseRYva11ubSAKmyWG0OJ5R3rh0W2feJMtBVGnZAyQBjX6TnEHxr6rAdCdoWsakNTYtVruEsFe+eqfzWL23fstvoY9zP6t9i44c58yZSdM18TI+DDSNFxN9InbcdCWuLdUkmmbUazqNl5SpuVXPXPqnycNF30kxF2xNOu3IXn7rfftsExRt5VPBlUqqAqa7FvKD3EsMUTeRrWB2rpL73Pq6k8rOmlxFHczO/JGL9bG4cO2OdnKNHQfb8rm6vWD3LkrKm1w4HY3Us8S95XztpsoZKrXQO8YQP0o3ant1co5R0jUlYUZU6sc9xh1Izg8CAVYmnOPaOsb0HTWlH9Wz0RuC+fluyutiHzrztpsns0p3eM7yI263utzDkHSdS0pUZVHwPE6kYLiKnK2MdW9x8HjihZyaQMj/AF3De7R70/CygubiKSupexF/OnlL+sz9Jn7L39HS7Hn6mZJZNxirGEcNHDM3lsDG/wBoEt/4rzKypvbKPSupLcYmauI9JWubFcwzO1COT7x5muGono1FJ1bWcOO6GYV4y4FNrcZJ45JGeDRHQe5t9N2vRcRfZ0JiNlFpPJjK5aeMCsrJ+EkfIRYvcX25tIk296fSwsCbeXk6V04XzNTEyWhpmUzIGPDC46TnEE6bi7YB0pWraqpLU2M07hwjjBas2sWJqqqhp3U8bRK8MLg9xIvygWWFSzjGDlk1hcOUksFxxAzmfk6mbOyNshMjY9FxIFnNcb3HopWhSVSWlm9WeiORd/PVP5rF7bv2Tv0Me4t9W+xJ5s4rzVVVDTup42iV4aXB7iRe+wWWdSzjCDlk9QuHKSWBrpAbMvZ88Y1nbyfEVco9OPhEqrzvyQa1Mx84HfYHdq7cFKveoUbbkL7XVbYY3yyHRYxpc48waLlKRi5PCN28LInpMaprnRpY7XNrvde3JfVtVH6GPcT+qfY4/PVP5rF7bv2XfoY9w+rfYYuYeX566nNRNC2FrjaMNJOkBtcb8l9Q6knXpxpy0pjFKbmssT+MnGcnZs3FULTpITueco6aFxx4A+RV+lHuep1//X9jtp7jZe4AEk2A1knYAOdTxwT2UcZ3tlkbDTsfGHEMc57gXNBsHEW1X22VGNiscXxE3dceCPP89U/msXtu/ZevoY9zn1b7F4w7zrqMotkkkgZFEyzWua4kvfy2uNgHvPQUrcUY0sJPib0qjnxwW2pqGxsdJI4MY0Xc5xsABtJKXSbeEatpcWKTOfGJwcWUMbSBq4WUE36WMBFus+pUKVksZmKTuvaJWBiplK9+FYejgmW3XW30dLsZfUzLpmli8yUiOua2Fx1CVl+D/uBuWddyNuxL1bJrjA3p3KfCRbc+c6fAKQVLGtlLnNawF3iu0rm9x+UEpehR9SelmtSpojkXfz1T+axe279k59DHuL/VvsHz1T+axe279kfQx7h9W+wrE8JggDSeF/FlN6J+IqLc9VlSjyItSwNRYY45bY2mZSBwMkjg9zeVrGawTzXdYDnseZPWVNuWsVuZ4jpEiqYgWTDrJxnyjStGxkgmceYRHT3gDvWNxLTTZtQjmaH7nzxfWdhJ8JUmh1I+R+ryMy8rhKAoA1jkf7PD2bPhCgT5mWI7I9i8nTP2NXGbuyj/ANlXs+kidc85Q00LjYwC+sqvRZvckL7ZDlpuxl54ZebQ0ktQdZaLMafvSO1NHVfWegFJUafqTURqpPRHJmXKFdJPI+aVxe950nOPKTuHQrUYqKwiXKTk8s8y9HkEAc45S2+iSLgtNja7TtB6CuHU8HBdOHOPaOsb0HTUuUsqNpaN1Q/yYotK3ObDRaOkmw71CjBznpXcquWmOTMuWsqyVUz55naT3m/QByNbzAK1CCgtKJc5OTyzwr2eTujpXuGk1j3DnDSR6wFxyS4NnpRb44Oorp5GXgfkLhKl9W4eLANFnaPBBPc0n2uhJXtTEdK9xq1hl6hf5Y+0T9q/4ymqfKvBhU5meNezwCABAFiw94ypO1H/ALWNx05eDWjzoa+OfF7O3Z8Ein2XU/Q5c8ghlWJxY8O+MqTtRuKxuOlLwa0edGmlEKhl7PnjGs7eT4irlHpx8IlVed+SDWpmPnA77A7tXbgpV71CjbchG44Zx6EbKGN1jJaSW34B5LT1nX/avdlSy9bPF1PC0oTCpCJM5o5BdXVUdO24B8Z7h92NvlHcOshZ1aipxcjSnDXLBp2ipWRRsijaGsY0MaByNaLAKHKTk8sqJYWEIHGTjOTs2biq1p0kT7nnKOmhcceAPkVfpR7nqdf/ANf2O2nuTWMWcvg1LwEZtLUXb0tjHlnv1NHWeZZWlLVLU9kaXFTTHHcQSrE49uR8mSVM0cEQu+RwaOYc5PQBcrzOSiss9Qi5PCNQZBySykp46ePyY2gX5SeVx6SblQ6k3OTkyrCKisIUOM+dZll8Bid9HFrlt96Tkaeho5Oc9CoWdHC1v3E7mpl6ULBPCgIAEAe6XK0zoG0zpC6FjtNrDrDXWI1HbaxOrYvKhFS1e571vGk8K9HgEACABAF0yFiZWUkDKeJsBZGLAvY8usTfWRIB7ktO1hOWp5GIXDisYCvxRylKCBM2IH+kxo9TnXI7iiNpSXsclcTZUKiodI4ve4vcdZc43J6yUwklwRi23udlBQSzvEcMbpHnY1guf/xclJRWWdjFt4Q/MMsyP+nxukmsaiUAOsbhjdugDym+09SlXNf1HhbFCjS0LL3JzPni+s7CT4SsqHUj5PdXkZl5XCUBQBrHI/2eHs2fCFAnzMsR2R7F5OmfsauM3dlH/sq9n0kTrnnKGmhcbGAX1lV6LN7khfbIctN2cceMrEywUgOpjeGd0ueS1vqDXe0EWMP4uQXUuKQqU+JktmvkGSuqWU8eou1ucdjGDynH9uUkLOpUVOOpnunBzeEOmLCPJ4j0CJXP/qcIQ6/Q0eJ7lNd7UyPq2hjAt8+cOpqC8sZM1PyvA8Znpjm/MNXPbldoXManB8GK1aDhxWxSEyLnOPaOsb0HR8YvSEZJAH3nRA9W3eApVr1vkoV+mIRVScS+aNIyatpopfq3yta4c4J2d+zvWdVtQbRpTSckmahgp2saGMa1rRqDQABbqUNtviyphERlzNGjqxaeBhPI9o0Hjqc2x7ti0hXnDZnmVOMt0dua+b0VBBwEOkW6TnkuN3EuPKQBsFh3LlWq6kssIQUFhHU/M+gJLjR05JJJJiZck6yTqXfWqfc/k7pj2M1ZXYGzzNaAAJHgAbAA42AVqHKiVPmZ416PI88LM26SfJ0Uk1NDI8ukBe+NrnG0jgLki+xS7qrONTCbKNCKcNi5UuatFE9skdJAx7TdrmxtDgecEDUlnWqNYcmbaY9ip458Xs7dnwSLey6n6MbnkEMqxOLHh3xlSdqNxWNx0peDWjzo00ohUMvZ88Y1nbyfEVco9OPhEqrzvyQa1Mx34R17KfJU08hsyN73OPQAPepl1FyqpIfoPTTyxP5cyo+qqJaiTypHF3UPutHQBYdyoQioxUUJTlqk2eBezyaAwizX8EpRPI201QA432tj2sb0fiPXr2KTd1dctK2RRt6emOfcvqUGDPWMnGcnZs3FV7TpInXPOUdNC44MB5Q2Otc42a0sJJ2ABr7lT75ZcV5HbX3F5nrnA6uq5JyToX0YxzRt8nvO09JTdGmqcEharPXLJBLUzHVgpmtwcZrpR48g0YgeSPld1uI9Q6VNvK2XoQ9bU8LUxkZWrRBDLM7ZGxz9f5RdJQjqkkNSeFkylUzuke6R5u57i9x53OJJPrKvJYWESG8vJ1LpwaWHOGbKmEVVZpaD9ccbTo3b+JzhrseQCyRuLpwemI5RoJrMicziwep3tJo3OhfyMe4vjPRc3cOu5WVO9kn/ADPc7ZPlE5lTJstNI6Gdhjkbtad4I1EdI1KjGSksoSlFxeGeRejyCABAAgAQAIAEASGSMtT0rtOnldE7lLbWNucG4I6CF4nCM1iSPcZuLyh0YdYkCscKapDWTnyXDUyS20W+67o5eTmU24tdH8o7DtGvr4PctOfPF9Z2EnwlYUOpHya1eRmXlcJQFAGscj/Z4ezZ8IUCfMyxHZHsXk6Z+xq4zd2Uf+yr2fSROuecoaaFxsYBfWVXos3uSF9shy03ZVMVKnhMqVH5S1nstC3tVikjK4eZsqSYMBwYCUAtVTka7tiB6LaR3hTr6WyHbVbsbqnjhX8QeLazsX7ltb9WPkzq8jMxK2SjnHtHWN6DpojEbJjqjJMjWC7mMZKAOXg7F3/HSUe3ko1uJRqx1U+BnRWCacmOIIINiNYI2gjlCAGvmdi4WBsVeC4DVw7Bd1v/ALGDb1j1JCtZ54w+Bync+0hsZKyrDUsEkEjZGHlab9xG0HoKnyhKDxJDkZKSyj2LydBAGT8t/aZ+1f8AGVfhyokT5meJejyaHwc4qh9KT/K5SLzqspW/IXZKm4u8c+L2duz4JE3ZdT9C9zyCGVYnFjw74ypO1G4rG46UvBrR50aaUQqGXs+eMazt5PiKuUenHwiVV535INamZPPy+Rk5tCy4DpTLJ0gW0G9V/G6wFl6f/k1s11/w0kCtTIuOF+bHh1WC9t4IbPkvsJv4jO86+oFLXNX04cN2b0KeqXHY0WAo5SPqAM9YycZydmzcVXtOkidc85R00Lk9kvL5goqmmZcPqXMDjzRMDtIdbiQOq/QspU9U1J+xpGemLXcgVqZk/mTm66vq2Qa9Dy5HDkjFr6+c6gOtZVqvpwya0oa5YNNU8LWNaxgDWtAa1o1AACwA6LKI228sppY4IqmLFUY8l1BH3tFnc97QfcSt7VZqozrvEHgzirJLO2mgMj2Rt8p7gwdbiAPeVxvCyzqWWaypKdsbGRsFmsaGNHMGiw9wUBvLyyulhYO5cOiDxv4wHZN3uVaz6f7J9zzi+TYsCABAAgDQOHOb1JLk6nfJTQPe5pu58THOPjHaSLlSbirNVGlJ/JRpU4OCbSJqtzFyfKLOpIR0xt4M+tlislcVV/Y0dKD4YFbiLhqKOM1NK5zoW+Wx2tzL6tIHlbuT1vda3pluKVqGlZiLZOip2QTOY5r2Etc0hzXDaHNNwR0grjWeB1PBovKuU/Csiy1H9Slc49ZYb++6kQjprqP5KUpaqWfwZwVgmAUAaxyP9nh7NnwhQJ8zLEdkexeTpn7GrjN3ZR/7KvZ9JE655yhpoXGxgF9ZVeize5IX2yHLTdlGz9k0so1ZP9V3usEzQWKaMKzzNkAtjIemA7f+wmPL4Q4eqKH9ypd9zrx/2ULXkGSkhkr+IPFtZ2L9y2t+rHyZ1eRmYlbJRzj2jrG9B01nSC8bAfwjcF8/LcrrYR2JWHr6Z76mmaXU7jpOa3WYidur8HTyKpb3KmtMt/8AYjWoaeK2F0nBUEAe/I2WJqSQS08jo3Dm2Hoc3Y4dBXicIzWJI9Rm4vKH5h5nyzKLCx4DKhgu5g2OH42dHOORSri3dN5WxRo1lNfkuSWNjJ+W/tM/av8AjKvw5USJ8zPEvR5ND4OcVQ+lJ/lcpF51WUrfkLslTcXeOfF7O3Z8Eibsup+he55BDKsTix4d8ZUnajcVjcdKXg1o86NNKIVDL2fPGNZ28nxFXKPTj4RKq878kGtTM+oA+IAYeDOcfg9UaZ5tHUah0SjyT3i49lJ3lLVDUt0M21TEsD6UooAgDPWMnGcnZs3FV7TpInXPOUdNC59sgD4gC24Y5xeBVrS82il+ik5gCRou7j7iUvc0vUhw3NqE9MjSCjFMX+Nz7ZOA55mA+px/9Jyy6n6F7l/wEEqpOJTNUf8Ae0nbxf5GrxU5JeH/AKPdPmXk1SoJWBACDxv4wHZN3uVaz6f7J9zzi+TYsCABAAgDSeF/FlN6J+IqLc9VlSjyItSwNSIzvYHUNWHAEcBJt6GOI99lpSbU1jueZrMXkyyrpIBADwzcJ+TUl/6M/q0n2Uyp/wAlfofh0PkR6piAFAGscj/Z4ezZ8IUCfMyxHZHsXk6Z+xq4zd2Uf+yr2fSROuecoaaFxsYB/WVXos3uSF9shy03ZSsRY9HKVWLW+kv6wCmbfpRMa/OyuLYxHbgLUXpaiP8ADMH+2xo/0Uy+X8k/wP2r/i0NBIjRX8QeLazsX7ltb9WPkzq8jMxK2SjnHtHWN6DprSj+rZ6I3BfPy3ZXWx2kLh0o2dOF9JVaT4h4NKdekweIT+aPZ6rJqldzhwfFGE7eMthMZ0ZqVNA/RnZ4p8mRutjuo21HoNiqVOtGosxEalOUNyDWpmSOb2VXUlTFUMJBjcCbcrdjgegtJC8VIa4uJ7hLTJM1TFIHNDhsIBHeoLKxlLLf2mftX/GVfhyokT5meJejyaHwc4qh9KT/ACuUi86rKVvyF2SpuLvHPi9nbs+CRN2XU/Qvc8ghlWJxY8O+MqTtRuKxuOlLwa0edGmlEKhl7PnjGs7eT4irlHpx8IlVed+SDWpmXekzc8IyK6pjbeWnlcTzuiIGkO7U7qBSzq6a2l+/+xhQ1Usr2KQmRc5RvLSHNJBBuCNRBGsEHnQdNNZiZwiuo45jbhANCQDkkbt1cx296iV6fpzaKlKeuOSwrE0M9YycZydmzcVXtOkidc85R00Ll2zPzc8NyfXBovLE6OWPnuGv0m9Th7wOZLVauicezN6cNcWUpMmB8QBojCjOTwyjDHuvLBaN99pFvEd03AtfnBUe6paJ5WzKVCeqPg6caIdLJjz+CSN3rdo6vaXbN4qhcLMDPqrk09uRakRVEEp2RyxvPU14J9wXmazFo9QeJJmsFAK4IAQeN/GA7Ju9yrWfT/ZPuecXybFgQAIAEAaTwv4spfRPxFRbnqsqUeRFokkDRdxDQNpJsPWsUs7GuRW4p5/Q8A+jpniV8niyPbrYxvKNLlcdlhs136XrW3lq1yFK9ZY0oSypCIIA0YMkGHIb6cizm0j72/GY3OPfdR9eqvq/JT04pY/BnNWCYCANHYY5xMq6KNul9LC0RyNJ8bxRYO6iLa+sKNc0nCf4ZTozUok1l/OKnomF9RIG6rhu17uhrdpWdOlKbxFHuU4xXEzrntnD4fVvqAzg2kBjWk3Oi29i7kvr5FYo0/ThpJtWeuWSBWpmNjAL6yq9Fm9yQvtkOWm7ILGei4PKTnW1SxskHddh77s94WtnLNIzuViZRE0Ll2wozmbRVdpToxTgMc7ka4HxHHo2g9fQlrqk5w4boYt6mmXE0JwrdHSuNG19K+q3PfZZSMPYo5FbibiHAYZaKmtM6RpY+QHxGA7QD953VqHuT1tbSypy4ClausaUJdUhE5x7R1jeg6a0o/q2eiNwXz8t2V1sealyzBJK+FkrHSxnRey/jA2vsXp05JZa4HFJN4PevB6KziVFG7JlVwtrNjLm35JB9Xbp0rDvst7Zv1VgzqpaHkzQrRKByDqNXZAaRTQB3lCJl+vRF1BqY1vHcrQ5Vky9lv7TP2r/AIyrkOVEqfMzxL0eTQuDUgOS4gDra+QHoJeTuIUi86pSt+QvCVNxd458Xs7dnwSJuy6n6F7nkEMqxOLHh3xlSdqNxWNx0peDWjzo00ohUMvZ88Y1nbyfEVco9OPhEqrzvyQa1Mx74JMDsnPaRcGV4IPKCBdSrzqFC25BT58ZANDWSwfcvpxnnjdrb3jyT0hUKNT1IJilWGmWCAWpkXzCHOPwWs4F7rRVHiEHYJPuO79be8cyVu6WuGVuhm3qaZYZoFSCgZ6xk4zk7Nm4qvadJE655yjpoXHHgD5FX6Ue56nX/wDX9jtp7lOxTzb8DrXFgtFPeVltgJPjtHUTcdBCYtquuHHdGNenpkU1MmBZ8PM4/AaxkjiRE/6OX0XEeN/abHqusLil6kMe5tRnokPXP2h8IydUsA0iYy9vWzxhuUuhLTUTH6q1QZmNWyUBCANI4c50sraVg0hw8TQyVp8q4Fg/pDrXv1qNcUXCX4ZTo1FKP5JfL+cVPRML6iQM5m7Xu6Gt2lZ06UpvEUe5zjFcTO+e+cn/AFCqM+hwbbBjW3udFt7Fx59fIrFGl6cdJOqz1yyV9amQIAEACAO+KtkaLNke0czXuA9QK5hHcs+S1L3+U9zvScTvKMIMs6V04CAGFhRmW6qmbVTNtTxEFtxqke3WAOdoOs8h2c6Uuq+haVuM0KWp5ew+JYw5pa4XDgQQeUHUQpSeOJQayZTy3kx1LUS07tsTy2/OB5J7xY96vQkpRUkSZx0yaPCvR4OcUrmm7XFp52kg+sLmDuT5JIXG7iSecm59ZQGTiunAQA2MAvrKr0Wb3JC+2Q5absn8a8gmelbUsF3UxJd2braXqIB6gVjZVNMtL9zS5hqjlCIVUnggDt8Jfo6Gm7R/DpHR9V7LmEdyzqXTgIA5x7R1jeg6akyplRtLRPqH7IotK3ObANaOkkgd6hRg5z0ruVXLTHJl+ese+R0xcdNzi8uBIOkTc2O0K4kksEtybeSw5PxCyjCA1tS54HJKBIfacNI+tYyt6UvY0Vea9zxZezrq6wBtRM57RrDBZrL8+iNp67r1CjCHKjzOrKW7IRamZMZpZGdWVcNO0XDnXeeQRt1vJ6LaushZ1Z6IORpThqlg1GxgAAGwCw7lCKpl3PKjMNdVRn7srj3OOk094cCrtKWqCZKqxxJohloZnuybliop78BNLFfaI3loPWAbFeZQjLdZPSm1sy7YXZw1MuVIWzVE0rXNkGi+R7m3EbneSTb7vMlrmnFUnhL29jehOTmk2XXHPi9nbs+CRKWXU/Qxc8ghlWJxY8O+MqTtRuKxuOlLwa0edGmlEKhl7PnjGs7eT4irlHpx8IlVed+SDWpmPnA77A7tXbgpV71Cjbchzxlzd8IpPCGC8lP4x5zEfLHdqd3HnRZ1dM9L9wuIao57CDVUnH0Hm1dSDppTDrOLw6ije43lZ9HL0vaB439wse9Rbin6c2vYp0Z6oiixk4zk7Nm4qhadJCdzzlHTQuOPAHyKv0o9z1Ov/wCv7HbT3LfiTm34dRva0fSx/SRHl0gNbepwuPVzJe2q+nP8M3rU9cTNysks+IAf+EWcQq6PgJDeSnAjIP3oyCGHp1At7ulSbunonqXuUbeeqOGJzPPIRoqyWA+SCXRnnjcbt7wNR6QVRo1PUgpCVWGiWCDWpmc45C03aS087SQfWFw6ngJJC43cS485JJ9ZQGTgunAQAIAlvkxW+aVP6L/4rP1YfcvlHv059n8B8mK3zSp/Rf8AxR6sPuXyg9OfZ/B8dm1WD/4lT+jJ/FHqw+5fKOqnN+zOUea1a7UKSo74njeEerD7l8nPTn2ZM5PwzyjKdcHBjnkcB7gSVnK6pL3NFbzfsX7NnB+GIh9ZJw7hr4NoLYx1na/3dSUqXrfCCwMQtkuLGZFEGgNaA1oFgALAAcgA2JFvI0c0AL/E3MHw61RT2bUMGiQdQkaNgJ5HDkPdzWbtrj0/4y2F61HXxW4jcpZMmp3aE8T4nDke0i/UdhHSFUjJSWUxCUXHgzzxRlxDWguJ2BouT1ALpxF3zYwvq6oh0zTTRcpkH0hH5Y9t/Sslql3CG3Fm8LeUt+BbsQcxI4cnMjooXOfHKHHRaXyv0gWkuIFza9+YJe3uHKpmb/6NqtFKGIit+TFb5pU/ov8A4p71YfcvlCnpz7P4GdgjkqeCSpM0MsQc1luEY5l7F17XGtJXsoySwxq1i03lDXkYHAtcAQRYg6wQdoIU9PA4IzPvDCaB7pqNplhPjcG0Xkj5wG/ebzW18luU1aF1GSxLgxCrbtPMRdSRlpLXAtI2gixHWCmxY9+R8g1FU4Np4XyclwPFHpP2D1rzOpGCzJnqMJS2G/mRhVHAWzVpbNINbYxrjYfzX8s+7rU6tduXCA5St1HjIXOdeadU2sqBFTTvZwji1zInFpDjcWIFra07SqxcFlr5FqlOWp4T+CMjzZrbj/tKjaP/AAv/AIr36sPuXyjx6cuz+DQOdebZr6IU3CGE+K69ri7RqDm6iR1EKTSq+nPVjJRnT1xwJPLuHVfTE/QmZg+/Dd//AB8r3KlC5pz98eRKdCcSqyxOabOaWkcjgQfUVuYtYOIF9QXThZcgZiVtWRoQuYw/+SUFjbc4vrd3BY1LiEN2bQozkPHMfM2LJsRa06cr/rJSLE9DRyNHMpdeu6r/AAPU6SguBZlgai1xVzCfVkVVKAZmjRezZwjRsIOzSGzXtFuZO2twofxlsLV6OritxJ1lHJE4slY+Nw2te0tPqKppprKEGmuDOlrSdQFzzBdOF6wyyBVtr6efweVsbHHSe5pY0NcxzSRpWvt5LpW5qQ9NrIxQhLUngY2MtDJNQsZDG+V3DMOjG0uNgyTXYDZrCSs2lUy37DVwm4cBKfJit80qP0X/AMVT9WH3L5Qh6cuz+CezDzfqo8oUr3007GtkBLnRPDQLHWSRYLKvUg6bSa+TSjCSmspmiVHKRnHPLN6rfX1b2Us7mumeQ5sTyCC42IIFiFZpVIKnHitl7omVISc3wZDfJit80qf0X/xWnqw+5fKPHpz7P4HXg3Qyw0LmzRvjdwrjovaWm1hrsQpt5JOfBj9umo8S9PaCCCLg6iOcFKG5nPO/Mepp6uWOGCWWInTjdHG5w0Haw0kDa3Z3X5VZpV4ygm2s+SbUpSUuCIb5MVvmlT+i/wDitPVh9y+UZ+nPs/gueFbayirAH01Q2GYaEl4ngNP3Hk6OqxuOpxS91onDg1lflG9DVCXFP4PmLORKmXKL3xU80jSxg0mRuc24BvrAsi1nFU8Nr5C4jJz4IpvyYrfNKn9F/wDFMerD7l8ow9OfZ/A18EMmTQNquGiki0nR24RjmXsHXtca0jeyjLTh9xu1i1nKGgkBsQWJOZM0Va99NBJJFNeQcExzgxxPjtOiDbXrHX0Ktb14yh/J8UT69JqXBFV+TFb5pU/ov/it/Vh9y+UY+nPs/gsGY0NbQ1kc/glToHxJAIZNcbrX+7rtqPcsq2ipBrUvlGlLXCWcP4Y3c/szWZSiAuGTR645Lc+1ruXRPuU6hXdJ/gdq0lNCCy7m5U0bi2ohczXYPtdjvReNR3qtCrGazFk6dOUdyLa0k2AJJ5BrK0PBdc1sMqurIdI000XK6Rp0yPyx6j67JardQhtxYxTt5S34FyxAzDjhyayOihc98crXuLWl8sgILTewufKBtsFktb3DlUzN/wDRtVopQxFCs+TFb5pU/ov/AIp71YfcvlCnpz7P4D5MVvmlT+i/+KPVh9y+UHpz7P4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102" name="AutoShape 6" descr="data:image/jpeg;base64,/9j/4AAQSkZJRgABAQAAAQABAAD/2wCEAAkGBxQSEhQSEhQWFBUVGRwVGBYVGBwYFxkXFRgYHBgaFxcdHSggGxwlHhgYITEjJSkrLi4uGx8zODMtNyguLisBCgoKDg0OGxAQGy0mICYsLDQ0LCwsLCwsLCwsLC0sLCwsLCwsLCwsLCwsLCwsLCwsLCwsLCwsLCwsLCwsLCwsLP/AABEIAGABzAMBEQACEQEDEQH/xAAcAAACAwADAQAAAAAAAAAAAAAABwUGCAIDBAH/xABIEAABAwIBBggJCwQBBAMAAAABAAIDBBEHBQYSITGxEzVBUWFxc4EUIjJUcpGSobIWFyMzNEJSYpPR0lOCs8KiFSRDwURj4f/EABoBAAMBAQEBAAAAAAAAAAAAAAAEBQMBAgb/xAAxEQACAQMCBQMEAgICAwEAAAAAAQIDBBESMSEyM1FxE0GRFFJhgSJCBbE00SOh8BX/2gAMAwEAAhEDEQA/AGs7O6hGvwuD9Rv7rX0KnYz9WHc6vltk/wA7h9pd+nq/ac9an3D5bZP87h9pH09X7Q9an3OUeedATYVcPtgb0OhUX9TqqwfuStHlCKX6qWOS23Qe124rNxkt0e1JPY9K8nQQAIAEACABAAgAQAIAEACABAAgAQBEZ2176eiqZ47B8cbntuLi4Gq45VpSipTSZ5m8RyIGtxCyjLe9S9oPIwNb6iBcetVlbUl7E515v3IWfKk8rhws0smseXI53L0laqMVsjNyb3Zqmj+rZ6I3BQZbsrLY7lw6CABAAgAQAIAEACABAAgDx5TypDTt055GxtJsC7n5kYyaUqM6rxBZZW6rEmgZe0jnn8jCb9+xetLHof4q5l7Y8s8uTMSoqioigihk+kdo6Ty1ttuuwvfZ0I0cDSr/AImdOnKpKS4dv/kXpeSSIfPLEGvZV1EMc3Bsjlexuixt9FriBckG6q0bam4JtboQqV5qTSKfWZyVct+EqZ3A7Rwjg32Qbe5MqnBbJGDqSe7HLggb0Du1duCm3vOPW3IMNJjAIAEACAE5ihntWU1Y6nglEbA1rhZoLruGvWQVRtqEJQ1NCderKMsIXtbnVWy34SqnN9oEjmg/2tICcVKC2SFnVm/cZmAjiW1hJJJdHrOs7HpK+/r+xm09xsqeOAgAQAIAEACABAAgAQAIAEAZCX0JGBAAgAQB9YbEEaiNhGojqKDuS6Zs4mVlKQJHGoi5WSG7rflk2g9d0tUtYT24M3hcSjuPbN7LkNbC2eB2k06iPvNcNrXDkIvuUqpTlTeJD8JqSyiSXg9AgAQAIAEACABAAgAQAIAEACAK/iDxbWdi/ctrfqx8mdXkZmJWyUc49o6xvQdNaUf1bPRG4L5+W7K62O5cOggAQAIAEACAE9lnGOVkkkcVLGNBzmaT3udfRNr6IDbbOcqjCyi1lsTldNPCRXazFjKD76Lo4wfwM2dRcStlZ00ZO5mNnDHKctTk+Kad5kkc6QFxtfxZHAbOgJC5go1MRHKMnKGWWpLmpQMZvskXbD4XL3Dcr/4brPwJxez6UncxeMKXtBuKHsxS+/40/BoVYnxxl7PnjGs7eT4irlHpx8IlVed+SDWpmPnA77A7tXbgpV71CjbcgxEmMAgAQAIAz1jJxnJ2bNxVe06SJ1zzlHTQuOPAHyKv0o9z1Ov/AOv7HbT3G0p44CABAAgAQAIAEACABAAgAQBnhmFeUSL8GwdBkF/crH1dLuTvppna3CbKFrkQN6HSfs0rz9ZT/J1WsjnDhJXuFw6nI5CJCR69FH1lNb5D6aXtg6K3CrKMYuI2SdEcgv8A8tFdjd0n7nHbTRTqukfE4slY6N42te0tcO460ymnxRg01udK6cL/AINZcMFcICfo6gaJHJptBLTvHeEpeU9UM9hm2niWB/KSUAQAIAEACABAAgAQAIAEACABAFfxB4trOxfuW1v1Y+TOryMzErZKOce0dY3oOmtKP6tnojcF8/LdldbHcuHQQAIAEACABAGT8t/aZ+1f8ZV+HKiRPmZ4l6PJofBziqH0pP8AK5SLzqspW/IXZKm5Xc982zXwsibII9F4fci+wEW966ngdsbpW83JrPApXzRv85b7B/de9ZT/AP2o/Z/7JDIGGj6apinM7XCN2lohhF9R5b9K458DK4/y0atKUNO67jHXgiGXs+eMazt5PiKuUenHwiVV535INamY+cDvsDu1duClXvUKNtyDESYwCABAAgDPWMnGcnZs3FV7TpInXPOUdNC448AfIq/Sj3PU6/8A6/sdtPcbSnjgIAEACABAAgAQAIAEACABAGZKvPnKEl9KqkseRpDdwCtqhTXsS3Wm/chaqull+tkkk9N7nbytVFLZHhyb3NF4XcV0von4io1z1WUqPIi1LA1Ftjjklj6NtTYCSF4bpcpZIbFp77Hu6U7ZTanp7i1zDMciLVQnktmi4ivoyPOYR65WA71nV6cvD/0aUlmaNL5wZQNPTTzhocYo3PDTqBLRexKi046pKJTnLTFsUvz1T+axe279lQ+hj3FPqn2D565/NYvbd+yPoY9w+qfYcdDPpxseRYva11ubSAKmyWG0OJ5R3rh0W2feJMtBVGnZAyQBjX6TnEHxr6rAdCdoWsakNTYtVruEsFe+eqfzWL23fstvoY9zP6t9i44c58yZSdM18TI+DDSNFxN9InbcdCWuLdUkmmbUazqNl5SpuVXPXPqnycNF30kxF2xNOu3IXn7rfftsExRt5VPBlUqqAqa7FvKD3EsMUTeRrWB2rpL73Pq6k8rOmlxFHczO/JGL9bG4cO2OdnKNHQfb8rm6vWD3LkrKm1w4HY3Us8S95XztpsoZKrXQO8YQP0o3ant1co5R0jUlYUZU6sc9xh1Izg8CAVYmnOPaOsb0HTWlH9Wz0RuC+fluyutiHzrztpsns0p3eM7yI263utzDkHSdS0pUZVHwPE6kYLiKnK2MdW9x8HjihZyaQMj/AF3De7R70/CygubiKSupexF/OnlL+sz9Jn7L39HS7Hn6mZJZNxirGEcNHDM3lsDG/wBoEt/4rzKypvbKPSupLcYmauI9JWubFcwzO1COT7x5muGono1FJ1bWcOO6GYV4y4FNrcZJ45JGeDRHQe5t9N2vRcRfZ0JiNlFpPJjK5aeMCsrJ+EkfIRYvcX25tIk296fSwsCbeXk6V04XzNTEyWhpmUzIGPDC46TnEE6bi7YB0pWraqpLU2M07hwjjBas2sWJqqqhp3U8bRK8MLg9xIvygWWFSzjGDlk1hcOUksFxxAzmfk6mbOyNshMjY9FxIFnNcb3HopWhSVSWlm9WeiORd/PVP5rF7bv2Tv0Me4t9W+xJ5s4rzVVVDTup42iV4aXB7iRe+wWWdSzjCDlk9QuHKSWBrpAbMvZ88Y1nbyfEVco9OPhEqrzvyQa1Mx84HfYHdq7cFKveoUbbkL7XVbYY3yyHRYxpc48waLlKRi5PCN28LInpMaprnRpY7XNrvde3JfVtVH6GPcT+qfY4/PVP5rF7bv2XfoY9w+rfYYuYeX566nNRNC2FrjaMNJOkBtcb8l9Q6knXpxpy0pjFKbmssT+MnGcnZs3FULTpITueco6aFxx4A+RV+lHuep1//X9jtp7jZe4AEk2A1knYAOdTxwT2UcZ3tlkbDTsfGHEMc57gXNBsHEW1X22VGNiscXxE3dceCPP89U/msXtu/ZevoY9zn1b7F4w7zrqMotkkkgZFEyzWua4kvfy2uNgHvPQUrcUY0sJPib0qjnxwW2pqGxsdJI4MY0Xc5xsABtJKXSbeEatpcWKTOfGJwcWUMbSBq4WUE36WMBFus+pUKVksZmKTuvaJWBiplK9+FYejgmW3XW30dLsZfUzLpmli8yUiOua2Fx1CVl+D/uBuWddyNuxL1bJrjA3p3KfCRbc+c6fAKQVLGtlLnNawF3iu0rm9x+UEpehR9SelmtSpojkXfz1T+axe279k59DHuL/VvsHz1T+axe279kfQx7h9W+wrE8JggDSeF/FlN6J+IqLc9VlSjyItSwNRYY45bY2mZSBwMkjg9zeVrGawTzXdYDnseZPWVNuWsVuZ4jpEiqYgWTDrJxnyjStGxkgmceYRHT3gDvWNxLTTZtQjmaH7nzxfWdhJ8JUmh1I+R+ryMy8rhKAoA1jkf7PD2bPhCgT5mWI7I9i8nTP2NXGbuyj/ANlXs+kidc85Q00LjYwC+sqvRZvckL7ZDlpuxl54ZebQ0ktQdZaLMafvSO1NHVfWegFJUafqTURqpPRHJmXKFdJPI+aVxe950nOPKTuHQrUYqKwiXKTk8s8y9HkEAc45S2+iSLgtNja7TtB6CuHU8HBdOHOPaOsb0HTUuUsqNpaN1Q/yYotK3ObDRaOkmw71CjBznpXcquWmOTMuWsqyVUz55naT3m/QByNbzAK1CCgtKJc5OTyzwr2eTujpXuGk1j3DnDSR6wFxyS4NnpRb44Oorp5GXgfkLhKl9W4eLANFnaPBBPc0n2uhJXtTEdK9xq1hl6hf5Y+0T9q/4ymqfKvBhU5meNezwCABAFiw94ypO1H/ALWNx05eDWjzoa+OfF7O3Z8Ein2XU/Q5c8ghlWJxY8O+MqTtRuKxuOlLwa0edGmlEKhl7PnjGs7eT4irlHpx8IlVed+SDWpmPnA77A7tXbgpV71CjbchG44Zx6EbKGN1jJaSW34B5LT1nX/avdlSy9bPF1PC0oTCpCJM5o5BdXVUdO24B8Z7h92NvlHcOshZ1aipxcjSnDXLBp2ipWRRsijaGsY0MaByNaLAKHKTk8sqJYWEIHGTjOTs2biq1p0kT7nnKOmhcceAPkVfpR7nqdf/ANf2O2nuTWMWcvg1LwEZtLUXb0tjHlnv1NHWeZZWlLVLU9kaXFTTHHcQSrE49uR8mSVM0cEQu+RwaOYc5PQBcrzOSiss9Qi5PCNQZBySykp46ePyY2gX5SeVx6SblQ6k3OTkyrCKisIUOM+dZll8Bid9HFrlt96Tkaeho5Oc9CoWdHC1v3E7mpl6ULBPCgIAEAe6XK0zoG0zpC6FjtNrDrDXWI1HbaxOrYvKhFS1e571vGk8K9HgEACABAF0yFiZWUkDKeJsBZGLAvY8usTfWRIB7ktO1hOWp5GIXDisYCvxRylKCBM2IH+kxo9TnXI7iiNpSXsclcTZUKiodI4ve4vcdZc43J6yUwklwRi23udlBQSzvEcMbpHnY1guf/xclJRWWdjFt4Q/MMsyP+nxukmsaiUAOsbhjdugDym+09SlXNf1HhbFCjS0LL3JzPni+s7CT4SsqHUj5PdXkZl5XCUBQBrHI/2eHs2fCFAnzMsR2R7F5OmfsauM3dlH/sq9n0kTrnnKGmhcbGAX1lV6LN7khfbIctN2cceMrEywUgOpjeGd0ueS1vqDXe0EWMP4uQXUuKQqU+JktmvkGSuqWU8eou1ucdjGDynH9uUkLOpUVOOpnunBzeEOmLCPJ4j0CJXP/qcIQ6/Q0eJ7lNd7UyPq2hjAt8+cOpqC8sZM1PyvA8Znpjm/MNXPbldoXManB8GK1aDhxWxSEyLnOPaOsb0HR8YvSEZJAH3nRA9W3eApVr1vkoV+mIRVScS+aNIyatpopfq3yta4c4J2d+zvWdVtQbRpTSckmahgp2saGMa1rRqDQABbqUNtviyphERlzNGjqxaeBhPI9o0Hjqc2x7ti0hXnDZnmVOMt0dua+b0VBBwEOkW6TnkuN3EuPKQBsFh3LlWq6kssIQUFhHU/M+gJLjR05JJJJiZck6yTqXfWqfc/k7pj2M1ZXYGzzNaAAJHgAbAA42AVqHKiVPmZ416PI88LM26SfJ0Uk1NDI8ukBe+NrnG0jgLki+xS7qrONTCbKNCKcNi5UuatFE9skdJAx7TdrmxtDgecEDUlnWqNYcmbaY9ip458Xs7dnwSLey6n6MbnkEMqxOLHh3xlSdqNxWNx0peDWjzo00ohUMvZ88Y1nbyfEVco9OPhEqrzvyQa1Mx34R17KfJU08hsyN73OPQAPepl1FyqpIfoPTTyxP5cyo+qqJaiTypHF3UPutHQBYdyoQioxUUJTlqk2eBezyaAwizX8EpRPI201QA432tj2sb0fiPXr2KTd1dctK2RRt6emOfcvqUGDPWMnGcnZs3FV7TpInXPOUdNC44MB5Q2Otc42a0sJJ2ABr7lT75ZcV5HbX3F5nrnA6uq5JyToX0YxzRt8nvO09JTdGmqcEharPXLJBLUzHVgpmtwcZrpR48g0YgeSPld1uI9Q6VNvK2XoQ9bU8LUxkZWrRBDLM7ZGxz9f5RdJQjqkkNSeFkylUzuke6R5u57i9x53OJJPrKvJYWESG8vJ1LpwaWHOGbKmEVVZpaD9ccbTo3b+JzhrseQCyRuLpwemI5RoJrMicziwep3tJo3OhfyMe4vjPRc3cOu5WVO9kn/ADPc7ZPlE5lTJstNI6Gdhjkbtad4I1EdI1KjGSksoSlFxeGeRejyCABAAgAQAIAEASGSMtT0rtOnldE7lLbWNucG4I6CF4nCM1iSPcZuLyh0YdYkCscKapDWTnyXDUyS20W+67o5eTmU24tdH8o7DtGvr4PctOfPF9Z2EnwlYUOpHya1eRmXlcJQFAGscj/Z4ezZ8IUCfMyxHZHsXk6Z+xq4zd2Uf+yr2fSROuecoaaFxsYBfWVXos3uSF9shy03ZVMVKnhMqVH5S1nstC3tVikjK4eZsqSYMBwYCUAtVTka7tiB6LaR3hTr6WyHbVbsbqnjhX8QeLazsX7ltb9WPkzq8jMxK2SjnHtHWN6DpojEbJjqjJMjWC7mMZKAOXg7F3/HSUe3ko1uJRqx1U+BnRWCacmOIIINiNYI2gjlCAGvmdi4WBsVeC4DVw7Bd1v/ALGDb1j1JCtZ54w+Bync+0hsZKyrDUsEkEjZGHlab9xG0HoKnyhKDxJDkZKSyj2LydBAGT8t/aZ+1f8AGVfhyokT5meJejyaHwc4qh9KT/K5SLzqspW/IXZKm4u8c+L2duz4JE3ZdT9C9zyCGVYnFjw74ypO1G4rG46UvBrR50aaUQqGXs+eMazt5PiKuUenHwiVV535INamZPPy+Rk5tCy4DpTLJ0gW0G9V/G6wFl6f/k1s11/w0kCtTIuOF+bHh1WC9t4IbPkvsJv4jO86+oFLXNX04cN2b0KeqXHY0WAo5SPqAM9YycZydmzcVXtOkidc85R00Lk9kvL5goqmmZcPqXMDjzRMDtIdbiQOq/QspU9U1J+xpGemLXcgVqZk/mTm66vq2Qa9Dy5HDkjFr6+c6gOtZVqvpwya0oa5YNNU8LWNaxgDWtAa1o1AACwA6LKI228sppY4IqmLFUY8l1BH3tFnc97QfcSt7VZqozrvEHgzirJLO2mgMj2Rt8p7gwdbiAPeVxvCyzqWWaypKdsbGRsFmsaGNHMGiw9wUBvLyyulhYO5cOiDxv4wHZN3uVaz6f7J9zzi+TYsCABAAgDQOHOb1JLk6nfJTQPe5pu58THOPjHaSLlSbirNVGlJ/JRpU4OCbSJqtzFyfKLOpIR0xt4M+tlislcVV/Y0dKD4YFbiLhqKOM1NK5zoW+Wx2tzL6tIHlbuT1vda3pluKVqGlZiLZOip2QTOY5r2Etc0hzXDaHNNwR0grjWeB1PBovKuU/Csiy1H9Slc49ZYb++6kQjprqP5KUpaqWfwZwVgmAUAaxyP9nh7NnwhQJ8zLEdkexeTpn7GrjN3ZR/7KvZ9JE655yhpoXGxgF9ZVeize5IX2yHLTdlGz9k0so1ZP9V3usEzQWKaMKzzNkAtjIemA7f+wmPL4Q4eqKH9ypd9zrx/2ULXkGSkhkr+IPFtZ2L9y2t+rHyZ1eRmYlbJRzj2jrG9B01nSC8bAfwjcF8/LcrrYR2JWHr6Z76mmaXU7jpOa3WYidur8HTyKpb3KmtMt/8AYjWoaeK2F0nBUEAe/I2WJqSQS08jo3Dm2Hoc3Y4dBXicIzWJI9Rm4vKH5h5nyzKLCx4DKhgu5g2OH42dHOORSri3dN5WxRo1lNfkuSWNjJ+W/tM/av8AjKvw5USJ8zPEvR5ND4OcVQ+lJ/lcpF51WUrfkLslTcXeOfF7O3Z8Eibsup+he55BDKsTix4d8ZUnajcVjcdKXg1o86NNKIVDL2fPGNZ28nxFXKPTj4RKq878kGtTM+oA+IAYeDOcfg9UaZ5tHUah0SjyT3i49lJ3lLVDUt0M21TEsD6UooAgDPWMnGcnZs3FV7TpInXPOUdNC59sgD4gC24Y5xeBVrS82il+ik5gCRou7j7iUvc0vUhw3NqE9MjSCjFMX+Nz7ZOA55mA+px/9Jyy6n6F7l/wEEqpOJTNUf8Ae0nbxf5GrxU5JeH/AKPdPmXk1SoJWBACDxv4wHZN3uVaz6f7J9zzi+TYsCABAAgDSeF/FlN6J+IqLc9VlSjyItSwNSIzvYHUNWHAEcBJt6GOI99lpSbU1jueZrMXkyyrpIBADwzcJ+TUl/6M/q0n2Uyp/wAlfofh0PkR6piAFAGscj/Z4ezZ8IUCfMyxHZHsXk6Z+xq4zd2Uf+yr2fSROuecoaaFxsYB/WVXos3uSF9shy03ZSsRY9HKVWLW+kv6wCmbfpRMa/OyuLYxHbgLUXpaiP8ADMH+2xo/0Uy+X8k/wP2r/i0NBIjRX8QeLazsX7ltb9WPkzq8jMxK2SjnHtHWN6DprSj+rZ6I3BfPy3ZXWx2kLh0o2dOF9JVaT4h4NKdekweIT+aPZ6rJqldzhwfFGE7eMthMZ0ZqVNA/RnZ4p8mRutjuo21HoNiqVOtGosxEalOUNyDWpmSOb2VXUlTFUMJBjcCbcrdjgegtJC8VIa4uJ7hLTJM1TFIHNDhsIBHeoLKxlLLf2mftX/GVfhyokT5meJejyaHwc4qh9KT/ACuUi86rKVvyF2SpuLvHPi9nbs+CRN2XU/Qvc8ghlWJxY8O+MqTtRuKxuOlLwa0edGmlEKhl7PnjGs7eT4irlHpx8IlVed+SDWpmXekzc8IyK6pjbeWnlcTzuiIGkO7U7qBSzq6a2l+/+xhQ1Usr2KQmRc5RvLSHNJBBuCNRBGsEHnQdNNZiZwiuo45jbhANCQDkkbt1cx296iV6fpzaKlKeuOSwrE0M9YycZydmzcVXtOkidc85R00Ll2zPzc8NyfXBovLE6OWPnuGv0m9Th7wOZLVauicezN6cNcWUpMmB8QBojCjOTwyjDHuvLBaN99pFvEd03AtfnBUe6paJ5WzKVCeqPg6caIdLJjz+CSN3rdo6vaXbN4qhcLMDPqrk09uRakRVEEp2RyxvPU14J9wXmazFo9QeJJmsFAK4IAQeN/GA7Ju9yrWfT/ZPuecXybFgQAIAEAaTwv4spfRPxFRbnqsqUeRFokkDRdxDQNpJsPWsUs7GuRW4p5/Q8A+jpniV8niyPbrYxvKNLlcdlhs136XrW3lq1yFK9ZY0oSypCIIA0YMkGHIb6cizm0j72/GY3OPfdR9eqvq/JT04pY/BnNWCYCANHYY5xMq6KNul9LC0RyNJ8bxRYO6iLa+sKNc0nCf4ZTozUok1l/OKnomF9RIG6rhu17uhrdpWdOlKbxFHuU4xXEzrntnD4fVvqAzg2kBjWk3Oi29i7kvr5FYo0/ThpJtWeuWSBWpmNjAL6yq9Fm9yQvtkOWm7ILGei4PKTnW1SxskHddh77s94WtnLNIzuViZRE0Ll2wozmbRVdpToxTgMc7ka4HxHHo2g9fQlrqk5w4boYt6mmXE0JwrdHSuNG19K+q3PfZZSMPYo5FbibiHAYZaKmtM6RpY+QHxGA7QD953VqHuT1tbSypy4ClausaUJdUhE5x7R1jeg6a0o/q2eiNwXz8t2V1sealyzBJK+FkrHSxnRey/jA2vsXp05JZa4HFJN4PevB6KziVFG7JlVwtrNjLm35JB9Xbp0rDvst7Zv1VgzqpaHkzQrRKByDqNXZAaRTQB3lCJl+vRF1BqY1vHcrQ5Vky9lv7TP2r/AIyrkOVEqfMzxL0eTQuDUgOS4gDra+QHoJeTuIUi86pSt+QvCVNxd458Xs7dnwSJuy6n6F7nkEMqxOLHh3xlSdqNxWNx0peDWjzo00ohUMvZ88Y1nbyfEVco9OPhEqrzvyQa1Mx74JMDsnPaRcGV4IPKCBdSrzqFC25BT58ZANDWSwfcvpxnnjdrb3jyT0hUKNT1IJilWGmWCAWpkXzCHOPwWs4F7rRVHiEHYJPuO79be8cyVu6WuGVuhm3qaZYZoFSCgZ6xk4zk7Nm4qvadJE655yjpoXHHgD5FX6Ue56nX/wDX9jtp7lOxTzb8DrXFgtFPeVltgJPjtHUTcdBCYtquuHHdGNenpkU1MmBZ8PM4/AaxkjiRE/6OX0XEeN/abHqusLil6kMe5tRnokPXP2h8IydUsA0iYy9vWzxhuUuhLTUTH6q1QZmNWyUBCANI4c50sraVg0hw8TQyVp8q4Fg/pDrXv1qNcUXCX4ZTo1FKP5JfL+cVPRML6iQM5m7Xu6Gt2lZ06UpvEUe5zjFcTO+e+cn/AFCqM+hwbbBjW3udFt7Fx59fIrFGl6cdJOqz1yyV9amQIAEACAO+KtkaLNke0czXuA9QK5hHcs+S1L3+U9zvScTvKMIMs6V04CAGFhRmW6qmbVTNtTxEFtxqke3WAOdoOs8h2c6Uuq+haVuM0KWp5ew+JYw5pa4XDgQQeUHUQpSeOJQayZTy3kx1LUS07tsTy2/OB5J7xY96vQkpRUkSZx0yaPCvR4OcUrmm7XFp52kg+sLmDuT5JIXG7iSecm59ZQGTiunAQA2MAvrKr0Wb3JC+2Q5absn8a8gmelbUsF3UxJd2braXqIB6gVjZVNMtL9zS5hqjlCIVUnggDt8Jfo6Gm7R/DpHR9V7LmEdyzqXTgIA5x7R1jeg6akyplRtLRPqH7IotK3ObANaOkkgd6hRg5z0ruVXLTHJl+ese+R0xcdNzi8uBIOkTc2O0K4kksEtybeSw5PxCyjCA1tS54HJKBIfacNI+tYyt6UvY0Vea9zxZezrq6wBtRM57RrDBZrL8+iNp67r1CjCHKjzOrKW7IRamZMZpZGdWVcNO0XDnXeeQRt1vJ6LaushZ1Z6IORpThqlg1GxgAAGwCw7lCKpl3PKjMNdVRn7srj3OOk094cCrtKWqCZKqxxJohloZnuybliop78BNLFfaI3loPWAbFeZQjLdZPSm1sy7YXZw1MuVIWzVE0rXNkGi+R7m3EbneSTb7vMlrmnFUnhL29jehOTmk2XXHPi9nbs+CRKWXU/Qxc8ghlWJxY8O+MqTtRuKxuOlLwa0edGmlEKhl7PnjGs7eT4irlHpx8IlVed+SDWpmPnA77A7tXbgpV71Cjbchzxlzd8IpPCGC8lP4x5zEfLHdqd3HnRZ1dM9L9wuIao57CDVUnH0Hm1dSDppTDrOLw6ije43lZ9HL0vaB439wse9Rbin6c2vYp0Z6oiixk4zk7Nm4qhadJCdzzlHTQuOPAHyKv0o9z1Ov/wCv7HbT3LfiTm34dRva0fSx/SRHl0gNbepwuPVzJe2q+nP8M3rU9cTNysks+IAf+EWcQq6PgJDeSnAjIP3oyCGHp1At7ulSbunonqXuUbeeqOGJzPPIRoqyWA+SCXRnnjcbt7wNR6QVRo1PUgpCVWGiWCDWpmc45C03aS087SQfWFw6ngJJC43cS485JJ9ZQGTgunAQAIAlvkxW+aVP6L/4rP1YfcvlHv059n8B8mK3zSp/Rf8AxR6sPuXyg9OfZ/B8dm1WD/4lT+jJ/FHqw+5fKOqnN+zOUea1a7UKSo74njeEerD7l8nPTn2ZM5PwzyjKdcHBjnkcB7gSVnK6pL3NFbzfsX7NnB+GIh9ZJw7hr4NoLYx1na/3dSUqXrfCCwMQtkuLGZFEGgNaA1oFgALAAcgA2JFvI0c0AL/E3MHw61RT2bUMGiQdQkaNgJ5HDkPdzWbtrj0/4y2F61HXxW4jcpZMmp3aE8T4nDke0i/UdhHSFUjJSWUxCUXHgzzxRlxDWguJ2BouT1ALpxF3zYwvq6oh0zTTRcpkH0hH5Y9t/Sslql3CG3Fm8LeUt+BbsQcxI4cnMjooXOfHKHHRaXyv0gWkuIFza9+YJe3uHKpmb/6NqtFKGIit+TFb5pU/ov8A4p71YfcvlCnpz7P4GdgjkqeCSpM0MsQc1luEY5l7F17XGtJXsoySwxq1i03lDXkYHAtcAQRYg6wQdoIU9PA4IzPvDCaB7pqNplhPjcG0Xkj5wG/ebzW18luU1aF1GSxLgxCrbtPMRdSRlpLXAtI2gixHWCmxY9+R8g1FU4Np4XyclwPFHpP2D1rzOpGCzJnqMJS2G/mRhVHAWzVpbNINbYxrjYfzX8s+7rU6tduXCA5St1HjIXOdeadU2sqBFTTvZwji1zInFpDjcWIFra07SqxcFlr5FqlOWp4T+CMjzZrbj/tKjaP/AAv/AIr36sPuXyjx6cuz+DQOdebZr6IU3CGE+K69ri7RqDm6iR1EKTSq+nPVjJRnT1xwJPLuHVfTE/QmZg+/Dd//AB8r3KlC5pz98eRKdCcSqyxOabOaWkcjgQfUVuYtYOIF9QXThZcgZiVtWRoQuYw/+SUFjbc4vrd3BY1LiEN2bQozkPHMfM2LJsRa06cr/rJSLE9DRyNHMpdeu6r/AAPU6SguBZlgai1xVzCfVkVVKAZmjRezZwjRsIOzSGzXtFuZO2twofxlsLV6OritxJ1lHJE4slY+Nw2te0tPqKppprKEGmuDOlrSdQFzzBdOF6wyyBVtr6efweVsbHHSe5pY0NcxzSRpWvt5LpW5qQ9NrIxQhLUngY2MtDJNQsZDG+V3DMOjG0uNgyTXYDZrCSs2lUy37DVwm4cBKfJit80qP0X/AMVT9WH3L5Qh6cuz+CezDzfqo8oUr3007GtkBLnRPDQLHWSRYLKvUg6bSa+TSjCSmspmiVHKRnHPLN6rfX1b2Us7mumeQ5sTyCC42IIFiFZpVIKnHitl7omVISc3wZDfJit80qf0X/xWnqw+5fKPHpz7P4HXg3Qyw0LmzRvjdwrjovaWm1hrsQpt5JOfBj9umo8S9PaCCCLg6iOcFKG5nPO/Mepp6uWOGCWWInTjdHG5w0Haw0kDa3Z3X5VZpV4ygm2s+SbUpSUuCIb5MVvmlT+i/wDitPVh9y+UZ+nPs/gueFbayirAH01Q2GYaEl4ngNP3Hk6OqxuOpxS91onDg1lflG9DVCXFP4PmLORKmXKL3xU80jSxg0mRuc24BvrAsi1nFU8Nr5C4jJz4IpvyYrfNKn9F/wDFMerD7l8ow9OfZ/A18EMmTQNquGiki0nR24RjmXsHXtca0jeyjLTh9xu1i1nKGgkBsQWJOZM0Va99NBJJFNeQcExzgxxPjtOiDbXrHX0Ktb14yh/J8UT69JqXBFV+TFb5pU/ov/it/Vh9y+UY+nPs/gsGY0NbQ1kc/glToHxJAIZNcbrX+7rtqPcsq2ipBrUvlGlLXCWcP4Y3c/szWZSiAuGTR645Lc+1ruXRPuU6hXdJ/gdq0lNCCy7m5U0bi2ohczXYPtdjvReNR3qtCrGazFk6dOUdyLa0k2AJJ5BrK0PBdc1sMqurIdI000XK6Rp0yPyx6j67JardQhtxYxTt5S34FyxAzDjhyayOihc98crXuLWl8sgILTewufKBtsFktb3DlUzN/wDRtVopQxFCs+TFb5pU/ov/AIp71YfcvlCnpz7P4D5MVvmlT+i/+KPVh9y+UHpz7P4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4104" name="AutoShape 8" descr="data:image/jpeg;base64,/9j/4AAQSkZJRgABAQAAAQABAAD/2wCEAAkGBxQSEhQSEhQWFBUVGRwVGBYVGBwYFxkXFRgYHBgaFxcdHSggGxwlHhgYITEjJSkrLi4uGx8zODMtNyguLisBCgoKDg0OGxAQGy0mICYsLDQ0LCwsLCwsLCwsLC0sLCwsLCwsLCwsLCwsLCwsLCwsLCwsLCwsLCwsLCwsLCwsLP/AABEIAGABzAMBEQACEQEDEQH/xAAcAAACAwADAQAAAAAAAAAAAAAABwUGCAIDBAH/xABIEAABAwIBBggJCwQBBAMAAAABAAIDBBEHBQYSITGxEzVBUWFxc4EUIjJUcpGSobIWFyMzNEJSYpPR0lOCs8KiFSRDwURj4f/EABoBAAMBAQEBAAAAAAAAAAAAAAAEBQMBAgb/xAAxEQACAQMCBQMEAgICAwEAAAAAAQIDBBESMSEyM1FxE0GRFFJhgSJCBbE00SOh8BX/2gAMAwEAAhEDEQA/AGs7O6hGvwuD9Rv7rX0KnYz9WHc6vltk/wA7h9pd+nq/ac9an3D5bZP87h9pH09X7Q9an3OUeedATYVcPtgb0OhUX9TqqwfuStHlCKX6qWOS23Qe124rNxkt0e1JPY9K8nQQAIAEACABAAgAQAIAEACABAAgAQBEZ2176eiqZ47B8cbntuLi4Gq45VpSipTSZ5m8RyIGtxCyjLe9S9oPIwNb6iBcetVlbUl7E515v3IWfKk8rhws0smseXI53L0laqMVsjNyb3Zqmj+rZ6I3BQZbsrLY7lw6CABAAgAQAIAEACABAAgDx5TypDTt055GxtJsC7n5kYyaUqM6rxBZZW6rEmgZe0jnn8jCb9+xetLHof4q5l7Y8s8uTMSoqioigihk+kdo6Ty1ttuuwvfZ0I0cDSr/AImdOnKpKS4dv/kXpeSSIfPLEGvZV1EMc3Bsjlexuixt9FriBckG6q0bam4JtboQqV5qTSKfWZyVct+EqZ3A7Rwjg32Qbe5MqnBbJGDqSe7HLggb0Du1duCm3vOPW3IMNJjAIAEACAE5ihntWU1Y6nglEbA1rhZoLruGvWQVRtqEJQ1NCderKMsIXtbnVWy34SqnN9oEjmg/2tICcVKC2SFnVm/cZmAjiW1hJJJdHrOs7HpK+/r+xm09xsqeOAgAQAIAEACABAAgAQAIAEAZCX0JGBAAgAQB9YbEEaiNhGojqKDuS6Zs4mVlKQJHGoi5WSG7rflk2g9d0tUtYT24M3hcSjuPbN7LkNbC2eB2k06iPvNcNrXDkIvuUqpTlTeJD8JqSyiSXg9AgAQAIAEACABAAgAQAIAEACAK/iDxbWdi/ctrfqx8mdXkZmJWyUc49o6xvQdNaUf1bPRG4L5+W7K62O5cOggAQAIAEACAE9lnGOVkkkcVLGNBzmaT3udfRNr6IDbbOcqjCyi1lsTldNPCRXazFjKD76Lo4wfwM2dRcStlZ00ZO5mNnDHKctTk+Kad5kkc6QFxtfxZHAbOgJC5go1MRHKMnKGWWpLmpQMZvskXbD4XL3Dcr/4brPwJxez6UncxeMKXtBuKHsxS+/40/BoVYnxxl7PnjGs7eT4irlHpx8IlVed+SDWpmPnA77A7tXbgpV71CjbcgxEmMAgAQAIAz1jJxnJ2bNxVe06SJ1zzlHTQuOPAHyKv0o9z1Ov/AOv7HbT3G0p44CABAAgAQAIAEACABAAgAQBnhmFeUSL8GwdBkF/crH1dLuTvppna3CbKFrkQN6HSfs0rz9ZT/J1WsjnDhJXuFw6nI5CJCR69FH1lNb5D6aXtg6K3CrKMYuI2SdEcgv8A8tFdjd0n7nHbTRTqukfE4slY6N42te0tcO460ymnxRg01udK6cL/AINZcMFcICfo6gaJHJptBLTvHeEpeU9UM9hm2niWB/KSUAQAIAEACABAAgAQAIAEACABAFfxB4trOxfuW1v1Y+TOryMzErZKOce0dY3oOmtKP6tnojcF8/LdldbHcuHQQAIAEACABAGT8t/aZ+1f8ZV+HKiRPmZ4l6PJofBziqH0pP8AK5SLzqspW/IXZKm5Xc982zXwsibII9F4fci+wEW966ngdsbpW83JrPApXzRv85b7B/de9ZT/AP2o/Z/7JDIGGj6apinM7XCN2lohhF9R5b9K458DK4/y0atKUNO67jHXgiGXs+eMazt5PiKuUenHwiVV535INamY+cDvsDu1duClXvUKNtyDESYwCABAAgDPWMnGcnZs3FV7TpInXPOUdNC448AfIq/Sj3PU6/8A6/sdtPcbSnjgIAEACABAAgAQAIAEACABAGZKvPnKEl9KqkseRpDdwCtqhTXsS3Wm/chaqull+tkkk9N7nbytVFLZHhyb3NF4XcV0von4io1z1WUqPIi1LA1Ftjjklj6NtTYCSF4bpcpZIbFp77Hu6U7ZTanp7i1zDMciLVQnktmi4ivoyPOYR65WA71nV6cvD/0aUlmaNL5wZQNPTTzhocYo3PDTqBLRexKi046pKJTnLTFsUvz1T+axe279lQ+hj3FPqn2D565/NYvbd+yPoY9w+qfYcdDPpxseRYva11ubSAKmyWG0OJ5R3rh0W2feJMtBVGnZAyQBjX6TnEHxr6rAdCdoWsakNTYtVruEsFe+eqfzWL23fstvoY9zP6t9i44c58yZSdM18TI+DDSNFxN9InbcdCWuLdUkmmbUazqNl5SpuVXPXPqnycNF30kxF2xNOu3IXn7rfftsExRt5VPBlUqqAqa7FvKD3EsMUTeRrWB2rpL73Pq6k8rOmlxFHczO/JGL9bG4cO2OdnKNHQfb8rm6vWD3LkrKm1w4HY3Us8S95XztpsoZKrXQO8YQP0o3ant1co5R0jUlYUZU6sc9xh1Izg8CAVYmnOPaOsb0HTWlH9Wz0RuC+fluyutiHzrztpsns0p3eM7yI263utzDkHSdS0pUZVHwPE6kYLiKnK2MdW9x8HjihZyaQMj/AF3De7R70/CygubiKSupexF/OnlL+sz9Jn7L39HS7Hn6mZJZNxirGEcNHDM3lsDG/wBoEt/4rzKypvbKPSupLcYmauI9JWubFcwzO1COT7x5muGono1FJ1bWcOO6GYV4y4FNrcZJ45JGeDRHQe5t9N2vRcRfZ0JiNlFpPJjK5aeMCsrJ+EkfIRYvcX25tIk296fSwsCbeXk6V04XzNTEyWhpmUzIGPDC46TnEE6bi7YB0pWraqpLU2M07hwjjBas2sWJqqqhp3U8bRK8MLg9xIvygWWFSzjGDlk1hcOUksFxxAzmfk6mbOyNshMjY9FxIFnNcb3HopWhSVSWlm9WeiORd/PVP5rF7bv2Tv0Me4t9W+xJ5s4rzVVVDTup42iV4aXB7iRe+wWWdSzjCDlk9QuHKSWBrpAbMvZ88Y1nbyfEVco9OPhEqrzvyQa1Mx84HfYHdq7cFKveoUbbkL7XVbYY3yyHRYxpc48waLlKRi5PCN28LInpMaprnRpY7XNrvde3JfVtVH6GPcT+qfY4/PVP5rF7bv2XfoY9w+rfYYuYeX566nNRNC2FrjaMNJOkBtcb8l9Q6knXpxpy0pjFKbmssT+MnGcnZs3FULTpITueco6aFxx4A+RV+lHuep1//X9jtp7jZe4AEk2A1knYAOdTxwT2UcZ3tlkbDTsfGHEMc57gXNBsHEW1X22VGNiscXxE3dceCPP89U/msXtu/ZevoY9zn1b7F4w7zrqMotkkkgZFEyzWua4kvfy2uNgHvPQUrcUY0sJPib0qjnxwW2pqGxsdJI4MY0Xc5xsABtJKXSbeEatpcWKTOfGJwcWUMbSBq4WUE36WMBFus+pUKVksZmKTuvaJWBiplK9+FYejgmW3XW30dLsZfUzLpmli8yUiOua2Fx1CVl+D/uBuWddyNuxL1bJrjA3p3KfCRbc+c6fAKQVLGtlLnNawF3iu0rm9x+UEpehR9SelmtSpojkXfz1T+axe279k59DHuL/VvsHz1T+axe279kfQx7h9W+wrE8JggDSeF/FlN6J+IqLc9VlSjyItSwNRYY45bY2mZSBwMkjg9zeVrGawTzXdYDnseZPWVNuWsVuZ4jpEiqYgWTDrJxnyjStGxkgmceYRHT3gDvWNxLTTZtQjmaH7nzxfWdhJ8JUmh1I+R+ryMy8rhKAoA1jkf7PD2bPhCgT5mWI7I9i8nTP2NXGbuyj/ANlXs+kidc85Q00LjYwC+sqvRZvckL7ZDlpuxl54ZebQ0ktQdZaLMafvSO1NHVfWegFJUafqTURqpPRHJmXKFdJPI+aVxe950nOPKTuHQrUYqKwiXKTk8s8y9HkEAc45S2+iSLgtNja7TtB6CuHU8HBdOHOPaOsb0HTUuUsqNpaN1Q/yYotK3ObDRaOkmw71CjBznpXcquWmOTMuWsqyVUz55naT3m/QByNbzAK1CCgtKJc5OTyzwr2eTujpXuGk1j3DnDSR6wFxyS4NnpRb44Oorp5GXgfkLhKl9W4eLANFnaPBBPc0n2uhJXtTEdK9xq1hl6hf5Y+0T9q/4ymqfKvBhU5meNezwCABAFiw94ypO1H/ALWNx05eDWjzoa+OfF7O3Z8Ein2XU/Q5c8ghlWJxY8O+MqTtRuKxuOlLwa0edGmlEKhl7PnjGs7eT4irlHpx8IlVed+SDWpmPnA77A7tXbgpV71CjbchG44Zx6EbKGN1jJaSW34B5LT1nX/avdlSy9bPF1PC0oTCpCJM5o5BdXVUdO24B8Z7h92NvlHcOshZ1aipxcjSnDXLBp2ipWRRsijaGsY0MaByNaLAKHKTk8sqJYWEIHGTjOTs2biq1p0kT7nnKOmhcceAPkVfpR7nqdf/ANf2O2nuTWMWcvg1LwEZtLUXb0tjHlnv1NHWeZZWlLVLU9kaXFTTHHcQSrE49uR8mSVM0cEQu+RwaOYc5PQBcrzOSiss9Qi5PCNQZBySykp46ePyY2gX5SeVx6SblQ6k3OTkyrCKisIUOM+dZll8Bid9HFrlt96Tkaeho5Oc9CoWdHC1v3E7mpl6ULBPCgIAEAe6XK0zoG0zpC6FjtNrDrDXWI1HbaxOrYvKhFS1e571vGk8K9HgEACABAF0yFiZWUkDKeJsBZGLAvY8usTfWRIB7ktO1hOWp5GIXDisYCvxRylKCBM2IH+kxo9TnXI7iiNpSXsclcTZUKiodI4ve4vcdZc43J6yUwklwRi23udlBQSzvEcMbpHnY1guf/xclJRWWdjFt4Q/MMsyP+nxukmsaiUAOsbhjdugDym+09SlXNf1HhbFCjS0LL3JzPni+s7CT4SsqHUj5PdXkZl5XCUBQBrHI/2eHs2fCFAnzMsR2R7F5OmfsauM3dlH/sq9n0kTrnnKGmhcbGAX1lV6LN7khfbIctN2cceMrEywUgOpjeGd0ueS1vqDXe0EWMP4uQXUuKQqU+JktmvkGSuqWU8eou1ucdjGDynH9uUkLOpUVOOpnunBzeEOmLCPJ4j0CJXP/qcIQ6/Q0eJ7lNd7UyPq2hjAt8+cOpqC8sZM1PyvA8Znpjm/MNXPbldoXManB8GK1aDhxWxSEyLnOPaOsb0HR8YvSEZJAH3nRA9W3eApVr1vkoV+mIRVScS+aNIyatpopfq3yta4c4J2d+zvWdVtQbRpTSckmahgp2saGMa1rRqDQABbqUNtviyphERlzNGjqxaeBhPI9o0Hjqc2x7ti0hXnDZnmVOMt0dua+b0VBBwEOkW6TnkuN3EuPKQBsFh3LlWq6kssIQUFhHU/M+gJLjR05JJJJiZck6yTqXfWqfc/k7pj2M1ZXYGzzNaAAJHgAbAA42AVqHKiVPmZ416PI88LM26SfJ0Uk1NDI8ukBe+NrnG0jgLki+xS7qrONTCbKNCKcNi5UuatFE9skdJAx7TdrmxtDgecEDUlnWqNYcmbaY9ip458Xs7dnwSLey6n6MbnkEMqxOLHh3xlSdqNxWNx0peDWjzo00ohUMvZ88Y1nbyfEVco9OPhEqrzvyQa1Mx34R17KfJU08hsyN73OPQAPepl1FyqpIfoPTTyxP5cyo+qqJaiTypHF3UPutHQBYdyoQioxUUJTlqk2eBezyaAwizX8EpRPI201QA432tj2sb0fiPXr2KTd1dctK2RRt6emOfcvqUGDPWMnGcnZs3FV7TpInXPOUdNC44MB5Q2Otc42a0sJJ2ABr7lT75ZcV5HbX3F5nrnA6uq5JyToX0YxzRt8nvO09JTdGmqcEharPXLJBLUzHVgpmtwcZrpR48g0YgeSPld1uI9Q6VNvK2XoQ9bU8LUxkZWrRBDLM7ZGxz9f5RdJQjqkkNSeFkylUzuke6R5u57i9x53OJJPrKvJYWESG8vJ1LpwaWHOGbKmEVVZpaD9ccbTo3b+JzhrseQCyRuLpwemI5RoJrMicziwep3tJo3OhfyMe4vjPRc3cOu5WVO9kn/ADPc7ZPlE5lTJstNI6Gdhjkbtad4I1EdI1KjGSksoSlFxeGeRejyCABAAgAQAIAEASGSMtT0rtOnldE7lLbWNucG4I6CF4nCM1iSPcZuLyh0YdYkCscKapDWTnyXDUyS20W+67o5eTmU24tdH8o7DtGvr4PctOfPF9Z2EnwlYUOpHya1eRmXlcJQFAGscj/Z4ezZ8IUCfMyxHZHsXk6Z+xq4zd2Uf+yr2fSROuecoaaFxsYBfWVXos3uSF9shy03ZVMVKnhMqVH5S1nstC3tVikjK4eZsqSYMBwYCUAtVTka7tiB6LaR3hTr6WyHbVbsbqnjhX8QeLazsX7ltb9WPkzq8jMxK2SjnHtHWN6DpojEbJjqjJMjWC7mMZKAOXg7F3/HSUe3ko1uJRqx1U+BnRWCacmOIIINiNYI2gjlCAGvmdi4WBsVeC4DVw7Bd1v/ALGDb1j1JCtZ54w+Bync+0hsZKyrDUsEkEjZGHlab9xG0HoKnyhKDxJDkZKSyj2LydBAGT8t/aZ+1f8AGVfhyokT5meJejyaHwc4qh9KT/K5SLzqspW/IXZKm4u8c+L2duz4JE3ZdT9C9zyCGVYnFjw74ypO1G4rG46UvBrR50aaUQqGXs+eMazt5PiKuUenHwiVV535INamZPPy+Rk5tCy4DpTLJ0gW0G9V/G6wFl6f/k1s11/w0kCtTIuOF+bHh1WC9t4IbPkvsJv4jO86+oFLXNX04cN2b0KeqXHY0WAo5SPqAM9YycZydmzcVXtOkidc85R00Lk9kvL5goqmmZcPqXMDjzRMDtIdbiQOq/QspU9U1J+xpGemLXcgVqZk/mTm66vq2Qa9Dy5HDkjFr6+c6gOtZVqvpwya0oa5YNNU8LWNaxgDWtAa1o1AACwA6LKI228sppY4IqmLFUY8l1BH3tFnc97QfcSt7VZqozrvEHgzirJLO2mgMj2Rt8p7gwdbiAPeVxvCyzqWWaypKdsbGRsFmsaGNHMGiw9wUBvLyyulhYO5cOiDxv4wHZN3uVaz6f7J9zzi+TYsCABAAgDQOHOb1JLk6nfJTQPe5pu58THOPjHaSLlSbirNVGlJ/JRpU4OCbSJqtzFyfKLOpIR0xt4M+tlislcVV/Y0dKD4YFbiLhqKOM1NK5zoW+Wx2tzL6tIHlbuT1vda3pluKVqGlZiLZOip2QTOY5r2Etc0hzXDaHNNwR0grjWeB1PBovKuU/Csiy1H9Slc49ZYb++6kQjprqP5KUpaqWfwZwVgmAUAaxyP9nh7NnwhQJ8zLEdkexeTpn7GrjN3ZR/7KvZ9JE655yhpoXGxgF9ZVeize5IX2yHLTdlGz9k0so1ZP9V3usEzQWKaMKzzNkAtjIemA7f+wmPL4Q4eqKH9ypd9zrx/2ULXkGSkhkr+IPFtZ2L9y2t+rHyZ1eRmYlbJRzj2jrG9B01nSC8bAfwjcF8/LcrrYR2JWHr6Z76mmaXU7jpOa3WYidur8HTyKpb3KmtMt/8AYjWoaeK2F0nBUEAe/I2WJqSQS08jo3Dm2Hoc3Y4dBXicIzWJI9Rm4vKH5h5nyzKLCx4DKhgu5g2OH42dHOORSri3dN5WxRo1lNfkuSWNjJ+W/tM/av8AjKvw5USJ8zPEvR5ND4OcVQ+lJ/lcpF51WUrfkLslTcXeOfF7O3Z8Eibsup+he55BDKsTix4d8ZUnajcVjcdKXg1o86NNKIVDL2fPGNZ28nxFXKPTj4RKq878kGtTM+oA+IAYeDOcfg9UaZ5tHUah0SjyT3i49lJ3lLVDUt0M21TEsD6UooAgDPWMnGcnZs3FV7TpInXPOUdNC59sgD4gC24Y5xeBVrS82il+ik5gCRou7j7iUvc0vUhw3NqE9MjSCjFMX+Nz7ZOA55mA+px/9Jyy6n6F7l/wEEqpOJTNUf8Ae0nbxf5GrxU5JeH/AKPdPmXk1SoJWBACDxv4wHZN3uVaz6f7J9zzi+TYsCABAAgDSeF/FlN6J+IqLc9VlSjyItSwNSIzvYHUNWHAEcBJt6GOI99lpSbU1jueZrMXkyyrpIBADwzcJ+TUl/6M/q0n2Uyp/wAlfofh0PkR6piAFAGscj/Z4ezZ8IUCfMyxHZHsXk6Z+xq4zd2Uf+yr2fSROuecoaaFxsYB/WVXos3uSF9shy03ZSsRY9HKVWLW+kv6wCmbfpRMa/OyuLYxHbgLUXpaiP8ADMH+2xo/0Uy+X8k/wP2r/i0NBIjRX8QeLazsX7ltb9WPkzq8jMxK2SjnHtHWN6DprSj+rZ6I3BfPy3ZXWx2kLh0o2dOF9JVaT4h4NKdekweIT+aPZ6rJqldzhwfFGE7eMthMZ0ZqVNA/RnZ4p8mRutjuo21HoNiqVOtGosxEalOUNyDWpmSOb2VXUlTFUMJBjcCbcrdjgegtJC8VIa4uJ7hLTJM1TFIHNDhsIBHeoLKxlLLf2mftX/GVfhyokT5meJejyaHwc4qh9KT/ACuUi86rKVvyF2SpuLvHPi9nbs+CRN2XU/Qvc8ghlWJxY8O+MqTtRuKxuOlLwa0edGmlEKhl7PnjGs7eT4irlHpx8IlVed+SDWpmXekzc8IyK6pjbeWnlcTzuiIGkO7U7qBSzq6a2l+/+xhQ1Usr2KQmRc5RvLSHNJBBuCNRBGsEHnQdNNZiZwiuo45jbhANCQDkkbt1cx296iV6fpzaKlKeuOSwrE0M9YycZydmzcVXtOkidc85R00Ll2zPzc8NyfXBovLE6OWPnuGv0m9Th7wOZLVauicezN6cNcWUpMmB8QBojCjOTwyjDHuvLBaN99pFvEd03AtfnBUe6paJ5WzKVCeqPg6caIdLJjz+CSN3rdo6vaXbN4qhcLMDPqrk09uRakRVEEp2RyxvPU14J9wXmazFo9QeJJmsFAK4IAQeN/GA7Ju9yrWfT/ZPuecXybFgQAIAEAaTwv4spfRPxFRbnqsqUeRFokkDRdxDQNpJsPWsUs7GuRW4p5/Q8A+jpniV8niyPbrYxvKNLlcdlhs136XrW3lq1yFK9ZY0oSypCIIA0YMkGHIb6cizm0j72/GY3OPfdR9eqvq/JT04pY/BnNWCYCANHYY5xMq6KNul9LC0RyNJ8bxRYO6iLa+sKNc0nCf4ZTozUok1l/OKnomF9RIG6rhu17uhrdpWdOlKbxFHuU4xXEzrntnD4fVvqAzg2kBjWk3Oi29i7kvr5FYo0/ThpJtWeuWSBWpmNjAL6yq9Fm9yQvtkOWm7ILGei4PKTnW1SxskHddh77s94WtnLNIzuViZRE0Ll2wozmbRVdpToxTgMc7ka4HxHHo2g9fQlrqk5w4boYt6mmXE0JwrdHSuNG19K+q3PfZZSMPYo5FbibiHAYZaKmtM6RpY+QHxGA7QD953VqHuT1tbSypy4ClausaUJdUhE5x7R1jeg6a0o/q2eiNwXz8t2V1sealyzBJK+FkrHSxnRey/jA2vsXp05JZa4HFJN4PevB6KziVFG7JlVwtrNjLm35JB9Xbp0rDvst7Zv1VgzqpaHkzQrRKByDqNXZAaRTQB3lCJl+vRF1BqY1vHcrQ5Vky9lv7TP2r/AIyrkOVEqfMzxL0eTQuDUgOS4gDra+QHoJeTuIUi86pSt+QvCVNxd458Xs7dnwSJuy6n6F7nkEMqxOLHh3xlSdqNxWNx0peDWjzo00ohUMvZ88Y1nbyfEVco9OPhEqrzvyQa1Mx74JMDsnPaRcGV4IPKCBdSrzqFC25BT58ZANDWSwfcvpxnnjdrb3jyT0hUKNT1IJilWGmWCAWpkXzCHOPwWs4F7rRVHiEHYJPuO79be8cyVu6WuGVuhm3qaZYZoFSCgZ6xk4zk7Nm4qvadJE655yjpoXHHgD5FX6Ue56nX/wDX9jtp7lOxTzb8DrXFgtFPeVltgJPjtHUTcdBCYtquuHHdGNenpkU1MmBZ8PM4/AaxkjiRE/6OX0XEeN/abHqusLil6kMe5tRnokPXP2h8IydUsA0iYy9vWzxhuUuhLTUTH6q1QZmNWyUBCANI4c50sraVg0hw8TQyVp8q4Fg/pDrXv1qNcUXCX4ZTo1FKP5JfL+cVPRML6iQM5m7Xu6Gt2lZ06UpvEUe5zjFcTO+e+cn/AFCqM+hwbbBjW3udFt7Fx59fIrFGl6cdJOqz1yyV9amQIAEACAO+KtkaLNke0czXuA9QK5hHcs+S1L3+U9zvScTvKMIMs6V04CAGFhRmW6qmbVTNtTxEFtxqke3WAOdoOs8h2c6Uuq+haVuM0KWp5ew+JYw5pa4XDgQQeUHUQpSeOJQayZTy3kx1LUS07tsTy2/OB5J7xY96vQkpRUkSZx0yaPCvR4OcUrmm7XFp52kg+sLmDuT5JIXG7iSecm59ZQGTiunAQA2MAvrKr0Wb3JC+2Q5absn8a8gmelbUsF3UxJd2braXqIB6gVjZVNMtL9zS5hqjlCIVUnggDt8Jfo6Gm7R/DpHR9V7LmEdyzqXTgIA5x7R1jeg6akyplRtLRPqH7IotK3ObANaOkkgd6hRg5z0ruVXLTHJl+ese+R0xcdNzi8uBIOkTc2O0K4kksEtybeSw5PxCyjCA1tS54HJKBIfacNI+tYyt6UvY0Vea9zxZezrq6wBtRM57RrDBZrL8+iNp67r1CjCHKjzOrKW7IRamZMZpZGdWVcNO0XDnXeeQRt1vJ6LaushZ1Z6IORpThqlg1GxgAAGwCw7lCKpl3PKjMNdVRn7srj3OOk094cCrtKWqCZKqxxJohloZnuybliop78BNLFfaI3loPWAbFeZQjLdZPSm1sy7YXZw1MuVIWzVE0rXNkGi+R7m3EbneSTb7vMlrmnFUnhL29jehOTmk2XXHPi9nbs+CRKWXU/Qxc8ghlWJxY8O+MqTtRuKxuOlLwa0edGmlEKhl7PnjGs7eT4irlHpx8IlVed+SDWpmPnA77A7tXbgpV71Cjbchzxlzd8IpPCGC8lP4x5zEfLHdqd3HnRZ1dM9L9wuIao57CDVUnH0Hm1dSDppTDrOLw6ije43lZ9HL0vaB439wse9Rbin6c2vYp0Z6oiixk4zk7Nm4qhadJCdzzlHTQuOPAHyKv0o9z1Ov/wCv7HbT3LfiTm34dRva0fSx/SRHl0gNbepwuPVzJe2q+nP8M3rU9cTNysks+IAf+EWcQq6PgJDeSnAjIP3oyCGHp1At7ulSbunonqXuUbeeqOGJzPPIRoqyWA+SCXRnnjcbt7wNR6QVRo1PUgpCVWGiWCDWpmc45C03aS087SQfWFw6ngJJC43cS485JJ9ZQGTgunAQAIAlvkxW+aVP6L/4rP1YfcvlHv059n8B8mK3zSp/Rf8AxR6sPuXyg9OfZ/B8dm1WD/4lT+jJ/FHqw+5fKOqnN+zOUea1a7UKSo74njeEerD7l8nPTn2ZM5PwzyjKdcHBjnkcB7gSVnK6pL3NFbzfsX7NnB+GIh9ZJw7hr4NoLYx1na/3dSUqXrfCCwMQtkuLGZFEGgNaA1oFgALAAcgA2JFvI0c0AL/E3MHw61RT2bUMGiQdQkaNgJ5HDkPdzWbtrj0/4y2F61HXxW4jcpZMmp3aE8T4nDke0i/UdhHSFUjJSWUxCUXHgzzxRlxDWguJ2BouT1ALpxF3zYwvq6oh0zTTRcpkH0hH5Y9t/Sslql3CG3Fm8LeUt+BbsQcxI4cnMjooXOfHKHHRaXyv0gWkuIFza9+YJe3uHKpmb/6NqtFKGIit+TFb5pU/ov8A4p71YfcvlCnpz7P4GdgjkqeCSpM0MsQc1luEY5l7F17XGtJXsoySwxq1i03lDXkYHAtcAQRYg6wQdoIU9PA4IzPvDCaB7pqNplhPjcG0Xkj5wG/ebzW18luU1aF1GSxLgxCrbtPMRdSRlpLXAtI2gixHWCmxY9+R8g1FU4Np4XyclwPFHpP2D1rzOpGCzJnqMJS2G/mRhVHAWzVpbNINbYxrjYfzX8s+7rU6tduXCA5St1HjIXOdeadU2sqBFTTvZwji1zInFpDjcWIFra07SqxcFlr5FqlOWp4T+CMjzZrbj/tKjaP/AAv/AIr36sPuXyjx6cuz+DQOdebZr6IU3CGE+K69ri7RqDm6iR1EKTSq+nPVjJRnT1xwJPLuHVfTE/QmZg+/Dd//AB8r3KlC5pz98eRKdCcSqyxOabOaWkcjgQfUVuYtYOIF9QXThZcgZiVtWRoQuYw/+SUFjbc4vrd3BY1LiEN2bQozkPHMfM2LJsRa06cr/rJSLE9DRyNHMpdeu6r/AAPU6SguBZlgai1xVzCfVkVVKAZmjRezZwjRsIOzSGzXtFuZO2twofxlsLV6OritxJ1lHJE4slY+Nw2te0tPqKppprKEGmuDOlrSdQFzzBdOF6wyyBVtr6efweVsbHHSe5pY0NcxzSRpWvt5LpW5qQ9NrIxQhLUngY2MtDJNQsZDG+V3DMOjG0uNgyTXYDZrCSs2lUy37DVwm4cBKfJit80qP0X/AMVT9WH3L5Qh6cuz+CezDzfqo8oUr3007GtkBLnRPDQLHWSRYLKvUg6bSa+TSjCSmspmiVHKRnHPLN6rfX1b2Us7mumeQ5sTyCC42IIFiFZpVIKnHitl7omVISc3wZDfJit80qf0X/xWnqw+5fKPHpz7P4HXg3Qyw0LmzRvjdwrjovaWm1hrsQpt5JOfBj9umo8S9PaCCCLg6iOcFKG5nPO/Mepp6uWOGCWWInTjdHG5w0Haw0kDa3Z3X5VZpV4ygm2s+SbUpSUuCIb5MVvmlT+i/wDitPVh9y+UZ+nPs/gueFbayirAH01Q2GYaEl4ngNP3Hk6OqxuOpxS91onDg1lflG9DVCXFP4PmLORKmXKL3xU80jSxg0mRuc24BvrAsi1nFU8Nr5C4jJz4IpvyYrfNKn9F/wDFMerD7l8ow9OfZ/A18EMmTQNquGiki0nR24RjmXsHXtca0jeyjLTh9xu1i1nKGgkBsQWJOZM0Va99NBJJFNeQcExzgxxPjtOiDbXrHX0Ktb14yh/J8UT69JqXBFV+TFb5pU/ov/it/Vh9y+UY+nPs/gsGY0NbQ1kc/glToHxJAIZNcbrX+7rtqPcsq2ipBrUvlGlLXCWcP4Y3c/szWZSiAuGTR645Lc+1ruXRPuU6hXdJ/gdq0lNCCy7m5U0bi2ohczXYPtdjvReNR3qtCrGazFk6dOUdyLa0k2AJJ5BrK0PBdc1sMqurIdI000XK6Rp0yPyx6j67JardQhtxYxTt5S34FyxAzDjhyayOihc98crXuLWl8sgILTewufKBtsFktb3DlUzN/wDRtVopQxFCs+TFb5pU/ov/AIp71YfcvlCnpz7P4D5MVvmlT+i/+KPVh9y+UHpz7P4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0</Words>
  <Application>Microsoft Office PowerPoint</Application>
  <PresentationFormat>Skjermfremvisning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2" baseType="lpstr">
      <vt:lpstr>Office-tema</vt:lpstr>
      <vt:lpstr>Lysbilde 1</vt:lpstr>
      <vt:lpstr>Lysbilde 2</vt:lpstr>
      <vt:lpstr>Lysbilde 3</vt:lpstr>
      <vt:lpstr>Lysbilde 4</vt:lpstr>
      <vt:lpstr>Lysbilde 5</vt:lpstr>
      <vt:lpstr>Lysbilde 6</vt:lpstr>
      <vt:lpstr>Lysbilde 7</vt:lpstr>
      <vt:lpstr>Lysbilde 8</vt:lpstr>
      <vt:lpstr>Lysbilde 9</vt:lpstr>
      <vt:lpstr>Lysbilde 10</vt:lpstr>
      <vt:lpstr>Lysbilde 11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forsidebilde</dc:title>
  <dc:creator>Reidun</dc:creator>
  <cp:lastModifiedBy>Reidun</cp:lastModifiedBy>
  <cp:revision>25</cp:revision>
  <dcterms:created xsi:type="dcterms:W3CDTF">2014-05-03T00:22:12Z</dcterms:created>
  <dcterms:modified xsi:type="dcterms:W3CDTF">2014-05-25T20:30:35Z</dcterms:modified>
</cp:coreProperties>
</file>