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910" y="-1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40210B2A-6B8E-4731-BCC3-FFB295AD2051}" type="datetimeFigureOut">
              <a:rPr lang="nb-NO" smtClean="0"/>
              <a:pPr/>
              <a:t>15.01.2014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051C96D8-CF11-4610-B2CA-4662A22AA9A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15030392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113EF23F-74EE-43C4-9146-B455F74F8842}" type="datetimeFigureOut">
              <a:rPr lang="nb-NO" smtClean="0"/>
              <a:pPr/>
              <a:t>15.01.2014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D23097B9-D322-4216-80AF-3BB6A6FCF42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79069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368C8-A177-4F3C-BC9E-5F23397075A5}" type="slidenum">
              <a:rPr lang="nb-NO" smtClean="0">
                <a:cs typeface="Arial" charset="0"/>
              </a:rPr>
              <a:pPr/>
              <a:t>1</a:t>
            </a:fld>
            <a:endParaRPr lang="nb-NO" smtClean="0">
              <a:cs typeface="Arial" charset="0"/>
            </a:endParaRPr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vrundet rektangel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vrundet rektangel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8D7512-7269-41A2-8644-A6E9F71BB933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B07A-ADDE-4377-961D-29837F8E2B39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E518-AF19-4A89-BDE0-37458F24CAC0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4DC-A828-4832-A7F8-7B92C5AAFB66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7417-BF8A-40E0-BDC3-233A33EBFD6B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3DE7-0064-4D30-9B6D-821FFCD87203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6" name="Plassholder for dato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5C8811-2D87-4A09-804D-DD7D2BF51ADD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nn-NO" smtClean="0"/>
              <a:t>NR Kompetanse 2012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E0C7A6-7E92-4D46-8713-22E8D018F211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3150-3787-4FAC-BC5F-F530B4CC712F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53A5-E9A8-4D24-AECF-0691468F1686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B333-2454-4DA1-8996-B6D04311A9B6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vrundet rektangel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vrundet rektangel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D91C0A-113D-477A-BCBF-5B645BA55B7C}" type="datetime1">
              <a:rPr lang="nb-NO" smtClean="0"/>
              <a:pPr/>
              <a:t>15.01.2014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nn-NO" smtClean="0"/>
              <a:t>NR Kompetanse 2012</a:t>
            </a:r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0C4899B-71D6-4136-A375-A8BE48710052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1" name="Text Box 2"/>
          <p:cNvSpPr txBox="1">
            <a:spLocks noChangeArrowheads="1"/>
          </p:cNvSpPr>
          <p:nvPr/>
        </p:nvSpPr>
        <p:spPr bwMode="auto">
          <a:xfrm>
            <a:off x="107504" y="0"/>
            <a:ext cx="64583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b-NO" sz="5400" dirty="0" smtClean="0">
                <a:solidFill>
                  <a:srgbClr val="FF0000"/>
                </a:solidFill>
                <a:latin typeface="+mj-lt"/>
              </a:rPr>
              <a:t>Hold kjeft!?  E</a:t>
            </a:r>
            <a:endParaRPr lang="nb-NO" sz="5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88482" name="Picture 3" descr="C:\Documents and Settings\Nils Øy\Mine dokumenter\Mine bilder\Presseillustrasjoner\Offentlighet\Taushetsplikt glidelås på munn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7800" y="0"/>
            <a:ext cx="5156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Sylinder 1"/>
          <p:cNvSpPr txBox="1"/>
          <p:nvPr/>
        </p:nvSpPr>
        <p:spPr>
          <a:xfrm>
            <a:off x="80085" y="836713"/>
            <a:ext cx="405986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er den reelle ytringsfriheten for offentlig ansatte i Oslo og Akershus?</a:t>
            </a:r>
          </a:p>
          <a:p>
            <a:endParaRPr lang="nb-NO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 redaktørforening har i samarbeid</a:t>
            </a:r>
          </a:p>
          <a:p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</a:t>
            </a:r>
            <a:r>
              <a:rPr lang="nb-N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Utdanningsforbundet,</a:t>
            </a:r>
          </a:p>
          <a:p>
            <a:r>
              <a:rPr lang="nb-N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Sykepleierforbundet og Politiets 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ellesforbund 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undersøkt om munnkurver og taushetskrav overskygger ytringsretten.</a:t>
            </a:r>
          </a:p>
          <a:p>
            <a:endParaRPr lang="nb-N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Resultatene presenteres og debatteres på Høgskolen i Oslo, auditorium 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S141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Pilestredet 48, torsdag 30. januar kl 17.00</a:t>
            </a:r>
          </a:p>
          <a:p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Møteleder: Terje </a:t>
            </a:r>
            <a:r>
              <a:rPr lang="nb-NO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Svabø</a:t>
            </a:r>
            <a:endParaRPr lang="nb-NO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Møtet er åpent for alle – og gratis</a:t>
            </a:r>
          </a:p>
          <a:p>
            <a:endParaRPr lang="nb-NO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Påmelding til Monica Andersen, </a:t>
            </a:r>
            <a:r>
              <a:rPr lang="nb-NO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NR-sekr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               tlf 22405050 - </a:t>
            </a:r>
            <a:r>
              <a:rPr lang="nb-NO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monica.andersen@nored.no</a:t>
            </a:r>
            <a:r>
              <a:rPr lang="nb-N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nb-N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6292208"/>
            <a:ext cx="899592" cy="5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180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e">
  <a:themeElements>
    <a:clrScheme name="Opprinnels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oderne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ern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2220</TotalTime>
  <Words>82</Words>
  <Application>Microsoft Office PowerPoint</Application>
  <PresentationFormat>Skjermfremvisning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Moderne</vt:lpstr>
      <vt:lpstr>Lysbilde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NRs regionledersamling</dc:title>
  <dc:creator>arne</dc:creator>
  <cp:lastModifiedBy>Reidun</cp:lastModifiedBy>
  <cp:revision>96</cp:revision>
  <cp:lastPrinted>2012-10-14T15:14:59Z</cp:lastPrinted>
  <dcterms:created xsi:type="dcterms:W3CDTF">2011-10-14T13:23:33Z</dcterms:created>
  <dcterms:modified xsi:type="dcterms:W3CDTF">2014-01-15T09:20:13Z</dcterms:modified>
</cp:coreProperties>
</file>