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301" r:id="rId4"/>
    <p:sldId id="299" r:id="rId5"/>
    <p:sldId id="273" r:id="rId6"/>
    <p:sldId id="282" r:id="rId7"/>
    <p:sldId id="288" r:id="rId8"/>
    <p:sldId id="274" r:id="rId9"/>
    <p:sldId id="290" r:id="rId10"/>
    <p:sldId id="257" r:id="rId11"/>
    <p:sldId id="291" r:id="rId12"/>
    <p:sldId id="286" r:id="rId13"/>
    <p:sldId id="259" r:id="rId14"/>
    <p:sldId id="292" r:id="rId15"/>
    <p:sldId id="278" r:id="rId16"/>
    <p:sldId id="293" r:id="rId17"/>
    <p:sldId id="271" r:id="rId18"/>
    <p:sldId id="294" r:id="rId19"/>
    <p:sldId id="284" r:id="rId20"/>
    <p:sldId id="287" r:id="rId21"/>
    <p:sldId id="285" r:id="rId22"/>
  </p:sldIdLst>
  <p:sldSz cx="9144000" cy="6858000" type="screen4x3"/>
  <p:notesSz cx="6858000" cy="9144000"/>
  <p:custDataLst>
    <p:tags r:id="rId24"/>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660"/>
  </p:normalViewPr>
  <p:slideViewPr>
    <p:cSldViewPr>
      <p:cViewPr varScale="1">
        <p:scale>
          <a:sx n="132" d="100"/>
          <a:sy n="132" d="100"/>
        </p:scale>
        <p:origin x="-107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8D5CFB-89E5-412E-9286-A151CBBF3461}" type="datetimeFigureOut">
              <a:rPr lang="nb-NO" smtClean="0"/>
              <a:t>06.11.2013</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64C20D-10B0-4EF6-83DB-3B8D8284E966}" type="slidenum">
              <a:rPr lang="nb-NO" smtClean="0"/>
              <a:t>‹#›</a:t>
            </a:fld>
            <a:endParaRPr lang="nb-NO"/>
          </a:p>
        </p:txBody>
      </p:sp>
    </p:spTree>
    <p:extLst>
      <p:ext uri="{BB962C8B-B14F-4D97-AF65-F5344CB8AC3E}">
        <p14:creationId xmlns:p14="http://schemas.microsoft.com/office/powerpoint/2010/main" val="265431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8E665DB-365D-413D-9315-FA84248B4563}" type="slidenum">
              <a:rPr lang="nb-NO" smtClean="0">
                <a:solidFill>
                  <a:prstClr val="black"/>
                </a:solidFill>
              </a:rPr>
              <a:pPr/>
              <a:t>2</a:t>
            </a:fld>
            <a:endParaRPr lang="nb-NO">
              <a:solidFill>
                <a:prstClr val="black"/>
              </a:solidFill>
            </a:endParaRPr>
          </a:p>
        </p:txBody>
      </p:sp>
    </p:spTree>
    <p:extLst>
      <p:ext uri="{BB962C8B-B14F-4D97-AF65-F5344CB8AC3E}">
        <p14:creationId xmlns:p14="http://schemas.microsoft.com/office/powerpoint/2010/main" val="2937431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en-US"/>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a:p>
        </p:txBody>
      </p:sp>
      <p:sp>
        <p:nvSpPr>
          <p:cNvPr id="4" name="Plassholder for dato 3"/>
          <p:cNvSpPr>
            <a:spLocks noGrp="1"/>
          </p:cNvSpPr>
          <p:nvPr>
            <p:ph type="dt" sz="half" idx="10"/>
          </p:nvPr>
        </p:nvSpPr>
        <p:spPr/>
        <p:txBody>
          <a:bodyPr/>
          <a:lstStyle>
            <a:lvl1pPr>
              <a:defRPr/>
            </a:lvl1pPr>
          </a:lstStyle>
          <a:p>
            <a:pPr>
              <a:defRPr/>
            </a:pPr>
            <a:fld id="{8EEB53A8-550F-4309-86B4-7ABFA4FBB386}"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12"/>
          </p:nvPr>
        </p:nvSpPr>
        <p:spPr/>
        <p:txBody>
          <a:bodyPr/>
          <a:lstStyle>
            <a:lvl1pPr>
              <a:defRPr/>
            </a:lvl1pPr>
          </a:lstStyle>
          <a:p>
            <a:pPr>
              <a:defRPr/>
            </a:pPr>
            <a:fld id="{D35D7875-8AA8-4A3F-BB31-FA9B389B5DF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179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3"/>
          <p:cNvSpPr>
            <a:spLocks noGrp="1"/>
          </p:cNvSpPr>
          <p:nvPr>
            <p:ph type="dt" sz="half" idx="10"/>
          </p:nvPr>
        </p:nvSpPr>
        <p:spPr/>
        <p:txBody>
          <a:bodyPr/>
          <a:lstStyle>
            <a:lvl1pPr>
              <a:defRPr/>
            </a:lvl1pPr>
          </a:lstStyle>
          <a:p>
            <a:pPr>
              <a:defRPr/>
            </a:pPr>
            <a:fld id="{B5CC121D-4DB6-4648-BE49-845BBF2C62BC}"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12"/>
          </p:nvPr>
        </p:nvSpPr>
        <p:spPr/>
        <p:txBody>
          <a:bodyPr/>
          <a:lstStyle>
            <a:lvl1pPr>
              <a:defRPr/>
            </a:lvl1pPr>
          </a:lstStyle>
          <a:p>
            <a:pPr>
              <a:defRPr/>
            </a:pPr>
            <a:fld id="{8E6D1059-A3E2-4FD3-9E7C-51D70263443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00101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en-US"/>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647C3E38-358E-4946-A76F-E065300FFCC0}"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12"/>
          </p:nvPr>
        </p:nvSpPr>
        <p:spPr/>
        <p:txBody>
          <a:bodyPr/>
          <a:lstStyle>
            <a:lvl1pPr>
              <a:defRPr/>
            </a:lvl1pPr>
          </a:lstStyle>
          <a:p>
            <a:pPr>
              <a:defRPr/>
            </a:pPr>
            <a:fld id="{24AFAB25-9592-4479-9A40-497DEF18CB9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4936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dato 3"/>
          <p:cNvSpPr>
            <a:spLocks noGrp="1"/>
          </p:cNvSpPr>
          <p:nvPr>
            <p:ph type="dt" sz="half" idx="10"/>
          </p:nvPr>
        </p:nvSpPr>
        <p:spPr/>
        <p:txBody>
          <a:bodyPr/>
          <a:lstStyle>
            <a:lvl1pPr>
              <a:defRPr/>
            </a:lvl1pPr>
          </a:lstStyle>
          <a:p>
            <a:pPr>
              <a:defRPr/>
            </a:pPr>
            <a:fld id="{D9D575FF-BD4F-4934-B6AE-6B71AE0A5BA5}" type="datetimeFigureOut">
              <a:rPr lang="en-US">
                <a:solidFill>
                  <a:prstClr val="black">
                    <a:tint val="75000"/>
                  </a:prstClr>
                </a:solidFill>
              </a:rPr>
              <a:pPr>
                <a:defRPr/>
              </a:pPr>
              <a:t>11/6/2013</a:t>
            </a:fld>
            <a:endParaRPr lang="en-US">
              <a:solidFill>
                <a:prstClr val="black">
                  <a:tint val="75000"/>
                </a:prstClr>
              </a:solidFill>
            </a:endParaRPr>
          </a:p>
        </p:txBody>
      </p:sp>
      <p:sp>
        <p:nvSpPr>
          <p:cNvPr id="6"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Plassholder for lysbildenummer 5"/>
          <p:cNvSpPr>
            <a:spLocks noGrp="1"/>
          </p:cNvSpPr>
          <p:nvPr>
            <p:ph type="sldNum" sz="quarter" idx="12"/>
          </p:nvPr>
        </p:nvSpPr>
        <p:spPr/>
        <p:txBody>
          <a:bodyPr/>
          <a:lstStyle>
            <a:lvl1pPr>
              <a:defRPr/>
            </a:lvl1pPr>
          </a:lstStyle>
          <a:p>
            <a:pPr>
              <a:defRPr/>
            </a:pPr>
            <a:fld id="{947C0F6C-06F0-4199-B519-BD922B3E609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24168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en-US"/>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Plassholder for dato 3"/>
          <p:cNvSpPr>
            <a:spLocks noGrp="1"/>
          </p:cNvSpPr>
          <p:nvPr>
            <p:ph type="dt" sz="half" idx="10"/>
          </p:nvPr>
        </p:nvSpPr>
        <p:spPr/>
        <p:txBody>
          <a:bodyPr/>
          <a:lstStyle>
            <a:lvl1pPr>
              <a:defRPr/>
            </a:lvl1pPr>
          </a:lstStyle>
          <a:p>
            <a:pPr>
              <a:defRPr/>
            </a:pPr>
            <a:fld id="{E698F337-6400-4AB5-8549-F6AFB138D19D}" type="datetimeFigureOut">
              <a:rPr lang="en-US">
                <a:solidFill>
                  <a:prstClr val="black">
                    <a:tint val="75000"/>
                  </a:prstClr>
                </a:solidFill>
              </a:rPr>
              <a:pPr>
                <a:defRPr/>
              </a:pPr>
              <a:t>11/6/2013</a:t>
            </a:fld>
            <a:endParaRPr lang="en-US">
              <a:solidFill>
                <a:prstClr val="black">
                  <a:tint val="75000"/>
                </a:prstClr>
              </a:solidFill>
            </a:endParaRPr>
          </a:p>
        </p:txBody>
      </p:sp>
      <p:sp>
        <p:nvSpPr>
          <p:cNvPr id="8"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Plassholder for lysbildenummer 5"/>
          <p:cNvSpPr>
            <a:spLocks noGrp="1"/>
          </p:cNvSpPr>
          <p:nvPr>
            <p:ph type="sldNum" sz="quarter" idx="12"/>
          </p:nvPr>
        </p:nvSpPr>
        <p:spPr/>
        <p:txBody>
          <a:bodyPr/>
          <a:lstStyle>
            <a:lvl1pPr>
              <a:defRPr/>
            </a:lvl1pPr>
          </a:lstStyle>
          <a:p>
            <a:pPr>
              <a:defRPr/>
            </a:pPr>
            <a:fld id="{0AB87CF6-5514-48BF-8AE3-543F5E8C262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0566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dato 3"/>
          <p:cNvSpPr>
            <a:spLocks noGrp="1"/>
          </p:cNvSpPr>
          <p:nvPr>
            <p:ph type="dt" sz="half" idx="10"/>
          </p:nvPr>
        </p:nvSpPr>
        <p:spPr/>
        <p:txBody>
          <a:bodyPr/>
          <a:lstStyle>
            <a:lvl1pPr>
              <a:defRPr/>
            </a:lvl1pPr>
          </a:lstStyle>
          <a:p>
            <a:pPr>
              <a:defRPr/>
            </a:pPr>
            <a:fld id="{DDC4B828-E026-4141-BF1C-F4F5E6070455}" type="datetimeFigureOut">
              <a:rPr lang="en-US">
                <a:solidFill>
                  <a:prstClr val="black">
                    <a:tint val="75000"/>
                  </a:prstClr>
                </a:solidFill>
              </a:rPr>
              <a:pPr>
                <a:defRPr/>
              </a:pPr>
              <a:t>11/6/2013</a:t>
            </a:fld>
            <a:endParaRPr lang="en-US">
              <a:solidFill>
                <a:prstClr val="black">
                  <a:tint val="75000"/>
                </a:prstClr>
              </a:solidFill>
            </a:endParaRPr>
          </a:p>
        </p:txBody>
      </p:sp>
      <p:sp>
        <p:nvSpPr>
          <p:cNvPr id="4"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Plassholder for lysbildenummer 5"/>
          <p:cNvSpPr>
            <a:spLocks noGrp="1"/>
          </p:cNvSpPr>
          <p:nvPr>
            <p:ph type="sldNum" sz="quarter" idx="12"/>
          </p:nvPr>
        </p:nvSpPr>
        <p:spPr/>
        <p:txBody>
          <a:bodyPr/>
          <a:lstStyle>
            <a:lvl1pPr>
              <a:defRPr/>
            </a:lvl1pPr>
          </a:lstStyle>
          <a:p>
            <a:pPr>
              <a:defRPr/>
            </a:pPr>
            <a:fld id="{D20A08E4-C7B9-429C-ABB2-D4237FCD97D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95706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3"/>
          <p:cNvSpPr>
            <a:spLocks noGrp="1"/>
          </p:cNvSpPr>
          <p:nvPr>
            <p:ph type="dt" sz="half" idx="10"/>
          </p:nvPr>
        </p:nvSpPr>
        <p:spPr/>
        <p:txBody>
          <a:bodyPr/>
          <a:lstStyle>
            <a:lvl1pPr>
              <a:defRPr/>
            </a:lvl1pPr>
          </a:lstStyle>
          <a:p>
            <a:pPr>
              <a:defRPr/>
            </a:pPr>
            <a:fld id="{664EBD5D-6FE7-4430-9184-10040B26A207}" type="datetimeFigureOut">
              <a:rPr lang="en-US">
                <a:solidFill>
                  <a:prstClr val="black">
                    <a:tint val="75000"/>
                  </a:prstClr>
                </a:solidFill>
              </a:rPr>
              <a:pPr>
                <a:defRPr/>
              </a:pPr>
              <a:t>11/6/2013</a:t>
            </a:fld>
            <a:endParaRPr lang="en-US">
              <a:solidFill>
                <a:prstClr val="black">
                  <a:tint val="75000"/>
                </a:prstClr>
              </a:solidFill>
            </a:endParaRPr>
          </a:p>
        </p:txBody>
      </p:sp>
      <p:sp>
        <p:nvSpPr>
          <p:cNvPr id="3"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Plassholder for lysbildenummer 5"/>
          <p:cNvSpPr>
            <a:spLocks noGrp="1"/>
          </p:cNvSpPr>
          <p:nvPr>
            <p:ph type="sldNum" sz="quarter" idx="12"/>
          </p:nvPr>
        </p:nvSpPr>
        <p:spPr/>
        <p:txBody>
          <a:bodyPr/>
          <a:lstStyle>
            <a:lvl1pPr>
              <a:defRPr/>
            </a:lvl1pPr>
          </a:lstStyle>
          <a:p>
            <a:pPr>
              <a:defRPr/>
            </a:pPr>
            <a:fld id="{FE2BB479-D8F7-4756-916F-D693BF5F3BE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09258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en-US"/>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C84D6F99-ECE0-4095-9EAD-D7F06EB71BE7}" type="datetimeFigureOut">
              <a:rPr lang="en-US">
                <a:solidFill>
                  <a:prstClr val="black">
                    <a:tint val="75000"/>
                  </a:prstClr>
                </a:solidFill>
              </a:rPr>
              <a:pPr>
                <a:defRPr/>
              </a:pPr>
              <a:t>11/6/2013</a:t>
            </a:fld>
            <a:endParaRPr lang="en-US">
              <a:solidFill>
                <a:prstClr val="black">
                  <a:tint val="75000"/>
                </a:prstClr>
              </a:solidFill>
            </a:endParaRPr>
          </a:p>
        </p:txBody>
      </p:sp>
      <p:sp>
        <p:nvSpPr>
          <p:cNvPr id="6"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Plassholder for lysbildenummer 5"/>
          <p:cNvSpPr>
            <a:spLocks noGrp="1"/>
          </p:cNvSpPr>
          <p:nvPr>
            <p:ph type="sldNum" sz="quarter" idx="12"/>
          </p:nvPr>
        </p:nvSpPr>
        <p:spPr/>
        <p:txBody>
          <a:bodyPr/>
          <a:lstStyle>
            <a:lvl1pPr>
              <a:defRPr/>
            </a:lvl1pPr>
          </a:lstStyle>
          <a:p>
            <a:pPr>
              <a:defRPr/>
            </a:pPr>
            <a:fld id="{AB8922F4-2494-4A25-8B69-0B431AF1C51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169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en-US"/>
          </a:p>
        </p:txBody>
      </p:sp>
      <p:sp>
        <p:nvSpPr>
          <p:cNvPr id="3" name="Plassholder for bil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E3F48AE9-70BF-4852-9A5D-B374B95CADA0}" type="datetimeFigureOut">
              <a:rPr lang="en-US">
                <a:solidFill>
                  <a:prstClr val="black">
                    <a:tint val="75000"/>
                  </a:prstClr>
                </a:solidFill>
              </a:rPr>
              <a:pPr>
                <a:defRPr/>
              </a:pPr>
              <a:t>11/6/2013</a:t>
            </a:fld>
            <a:endParaRPr lang="en-US">
              <a:solidFill>
                <a:prstClr val="black">
                  <a:tint val="75000"/>
                </a:prstClr>
              </a:solidFill>
            </a:endParaRPr>
          </a:p>
        </p:txBody>
      </p:sp>
      <p:sp>
        <p:nvSpPr>
          <p:cNvPr id="6"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Plassholder for lysbildenummer 5"/>
          <p:cNvSpPr>
            <a:spLocks noGrp="1"/>
          </p:cNvSpPr>
          <p:nvPr>
            <p:ph type="sldNum" sz="quarter" idx="12"/>
          </p:nvPr>
        </p:nvSpPr>
        <p:spPr/>
        <p:txBody>
          <a:bodyPr/>
          <a:lstStyle>
            <a:lvl1pPr>
              <a:defRPr/>
            </a:lvl1pPr>
          </a:lstStyle>
          <a:p>
            <a:pPr>
              <a:defRPr/>
            </a:pPr>
            <a:fld id="{E78A8110-DBB1-455A-87B2-58A8B9317E4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52870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3"/>
          <p:cNvSpPr>
            <a:spLocks noGrp="1"/>
          </p:cNvSpPr>
          <p:nvPr>
            <p:ph type="dt" sz="half" idx="10"/>
          </p:nvPr>
        </p:nvSpPr>
        <p:spPr/>
        <p:txBody>
          <a:bodyPr/>
          <a:lstStyle>
            <a:lvl1pPr>
              <a:defRPr/>
            </a:lvl1pPr>
          </a:lstStyle>
          <a:p>
            <a:pPr>
              <a:defRPr/>
            </a:pPr>
            <a:fld id="{22D822F4-3129-4D5A-A183-7B8E428137C1}"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12"/>
          </p:nvPr>
        </p:nvSpPr>
        <p:spPr/>
        <p:txBody>
          <a:bodyPr/>
          <a:lstStyle>
            <a:lvl1pPr>
              <a:defRPr/>
            </a:lvl1pPr>
          </a:lstStyle>
          <a:p>
            <a:pPr>
              <a:defRPr/>
            </a:pPr>
            <a:fld id="{5F82D69B-969A-4A36-A440-E1452EFEEB7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818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en-US"/>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3"/>
          <p:cNvSpPr>
            <a:spLocks noGrp="1"/>
          </p:cNvSpPr>
          <p:nvPr>
            <p:ph type="dt" sz="half" idx="10"/>
          </p:nvPr>
        </p:nvSpPr>
        <p:spPr/>
        <p:txBody>
          <a:bodyPr/>
          <a:lstStyle>
            <a:lvl1pPr>
              <a:defRPr/>
            </a:lvl1pPr>
          </a:lstStyle>
          <a:p>
            <a:pPr>
              <a:defRPr/>
            </a:pPr>
            <a:fld id="{91AFAFCC-366B-4363-B644-C2095AF33426}"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12"/>
          </p:nvPr>
        </p:nvSpPr>
        <p:spPr/>
        <p:txBody>
          <a:bodyPr/>
          <a:lstStyle>
            <a:lvl1pPr>
              <a:defRPr/>
            </a:lvl1pPr>
          </a:lstStyle>
          <a:p>
            <a:pPr>
              <a:defRPr/>
            </a:pPr>
            <a:fld id="{996A6948-82CE-40D1-84F6-DE61BA8B2E4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2515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E235B02-E3DD-47BC-A994-ECE9EDFA1AA9}" type="datetimeFigureOut">
              <a:rPr lang="nb-NO" smtClean="0"/>
              <a:pPr/>
              <a:t>06.11.2013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4EE72D7-CF1A-4CD1-88FC-9A9053D9C437}"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35B02-E3DD-47BC-A994-ECE9EDFA1AA9}" type="datetimeFigureOut">
              <a:rPr lang="nb-NO" smtClean="0"/>
              <a:pPr/>
              <a:t>06.11.2013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E72D7-CF1A-4CD1-88FC-9A9053D9C437}"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Plassholder for tit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endParaRPr lang="en-US" smtClean="0"/>
          </a:p>
        </p:txBody>
      </p:sp>
      <p:sp>
        <p:nvSpPr>
          <p:cNvPr id="18435" name="Plassholder f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smtClean="0"/>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FF64E17-2CC4-43D6-B171-4D1B6E18ECAC}" type="datetimeFigureOut">
              <a:rPr lang="en-US">
                <a:solidFill>
                  <a:prstClr val="black">
                    <a:tint val="75000"/>
                  </a:prstClr>
                </a:solidFill>
              </a:rPr>
              <a:pPr>
                <a:defRPr/>
              </a:pPr>
              <a:t>11/6/2013</a:t>
            </a:fld>
            <a:endParaRPr lang="en-US">
              <a:solidFill>
                <a:prstClr val="black">
                  <a:tint val="75000"/>
                </a:prstClr>
              </a:solidFill>
            </a:endParaRPr>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565B697-7231-4EAF-AF07-989CDA311E3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7472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jpg"/><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2" Type="http://schemas.openxmlformats.org/officeDocument/2006/relationships/hyperlink" Target="http://www.pfu.no/case.php?id=247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domstol.no/upload/SGUD/tsgud-2012-057506-5.pdf" TargetMode="Externa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jpg"/><Relationship Id="rId5" Type="http://schemas.openxmlformats.org/officeDocument/2006/relationships/image" Target="../media/image9.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fu.no/case.php?id=2637"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jpg"/><Relationship Id="rId5" Type="http://schemas.openxmlformats.org/officeDocument/2006/relationships/image" Target="../media/image11.e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5.jpg"/><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fu.no/case.php?id=2351"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5.jpg"/><Relationship Id="rId5" Type="http://schemas.openxmlformats.org/officeDocument/2006/relationships/image" Target="../media/image13.emf"/><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2" Type="http://schemas.openxmlformats.org/officeDocument/2006/relationships/hyperlink" Target="http://www.pfu.no/case.php?id=23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hyperlink" Target="http://www.nored.no/"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jp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fu.no/case.php?id=2714"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jpg"/><Relationship Id="rId5" Type="http://schemas.openxmlformats.org/officeDocument/2006/relationships/image" Target="../media/image7.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fontScale="90000"/>
          </a:bodyPr>
          <a:lstStyle/>
          <a:p>
            <a:r>
              <a:rPr lang="nb-NO" sz="9600" dirty="0" smtClean="0"/>
              <a:t>Etikktest</a:t>
            </a:r>
            <a:endParaRPr lang="nb-NO" sz="9600"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pic>
        <p:nvPicPr>
          <p:cNvPr id="3" name="SVDocu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000" y="0"/>
            <a:ext cx="790575" cy="2667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323528" y="764704"/>
            <a:ext cx="7772400" cy="1470025"/>
          </a:xfrm>
        </p:spPr>
        <p:txBody>
          <a:bodyPr>
            <a:noAutofit/>
          </a:bodyPr>
          <a:lstStyle/>
          <a:p>
            <a:r>
              <a:rPr lang="nb-NO" sz="1800" dirty="0" smtClean="0"/>
              <a:t/>
            </a:r>
            <a:br>
              <a:rPr lang="nb-NO" sz="1800" dirty="0" smtClean="0"/>
            </a:br>
            <a:r>
              <a:rPr lang="nb-NO" sz="1800" dirty="0" smtClean="0"/>
              <a:t/>
            </a:r>
            <a:br>
              <a:rPr lang="nb-NO" sz="1800" dirty="0" smtClean="0"/>
            </a:br>
            <a:endParaRPr lang="nb-NO" sz="1800" dirty="0"/>
          </a:p>
        </p:txBody>
      </p:sp>
      <p:sp>
        <p:nvSpPr>
          <p:cNvPr id="5" name="Undertittel 4"/>
          <p:cNvSpPr>
            <a:spLocks noGrp="1"/>
          </p:cNvSpPr>
          <p:nvPr>
            <p:ph type="subTitle" idx="1"/>
          </p:nvPr>
        </p:nvSpPr>
        <p:spPr>
          <a:xfrm>
            <a:off x="395536" y="620688"/>
            <a:ext cx="8280920" cy="4128864"/>
          </a:xfrm>
        </p:spPr>
        <p:txBody>
          <a:bodyPr>
            <a:noAutofit/>
          </a:bodyPr>
          <a:lstStyle/>
          <a:p>
            <a:pPr algn="l"/>
            <a:r>
              <a:rPr lang="nb-NO" sz="2400" dirty="0" smtClean="0">
                <a:solidFill>
                  <a:schemeClr val="tx1"/>
                </a:solidFill>
              </a:rPr>
              <a:t>Er det brudd på god presseskikk? 		</a:t>
            </a:r>
          </a:p>
          <a:p>
            <a:pPr algn="l"/>
            <a:endParaRPr lang="nb-NO" sz="2400" dirty="0" smtClean="0">
              <a:solidFill>
                <a:schemeClr val="tx1"/>
              </a:solidFill>
            </a:endParaRPr>
          </a:p>
          <a:p>
            <a:pPr marL="457200" indent="-457200" algn="l">
              <a:buAutoNum type="arabicPeriod"/>
            </a:pPr>
            <a:r>
              <a:rPr lang="nb-NO" sz="2400" dirty="0" smtClean="0">
                <a:solidFill>
                  <a:schemeClr val="tx1"/>
                </a:solidFill>
              </a:rPr>
              <a:t>Ja</a:t>
            </a:r>
          </a:p>
          <a:p>
            <a:pPr marL="457200" indent="-457200" algn="l">
              <a:buAutoNum type="arabicPeriod"/>
            </a:pPr>
            <a:r>
              <a:rPr lang="nb-NO" sz="2400" dirty="0" smtClean="0">
                <a:solidFill>
                  <a:schemeClr val="tx1"/>
                </a:solidFill>
              </a:rPr>
              <a:t>Nei  </a:t>
            </a:r>
          </a:p>
          <a:p>
            <a:pPr algn="l"/>
            <a:r>
              <a:rPr lang="nb-NO" sz="2400" dirty="0" smtClean="0">
                <a:solidFill>
                  <a:schemeClr val="tx1"/>
                </a:solidFill>
              </a:rPr>
              <a:t> </a:t>
            </a:r>
          </a:p>
          <a:p>
            <a:pPr algn="l"/>
            <a:endParaRPr lang="nb-NO" sz="2400" dirty="0">
              <a:solidFill>
                <a:schemeClr val="tx1"/>
              </a:solidFill>
            </a:endParaRPr>
          </a:p>
        </p:txBody>
      </p:sp>
      <p:sp>
        <p:nvSpPr>
          <p:cNvPr id="6" name="TekstSylinder 5"/>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7" name="SV-A"/>
          <p:cNvSpPr txBox="1"/>
          <p:nvPr/>
        </p:nvSpPr>
        <p:spPr>
          <a:xfrm>
            <a:off x="10000982" y="512368"/>
            <a:ext cx="545688" cy="646331"/>
          </a:xfrm>
          <a:prstGeom prst="rect">
            <a:avLst/>
          </a:prstGeom>
          <a:noFill/>
        </p:spPr>
        <p:txBody>
          <a:bodyPr wrap="square" rtlCol="0">
            <a:spAutoFit/>
          </a:bodyPr>
          <a:lstStyle/>
          <a:p>
            <a:r>
              <a:rPr lang="nb-NO" dirty="0" smtClean="0"/>
              <a:t>Ja</a:t>
            </a:r>
          </a:p>
          <a:p>
            <a:r>
              <a:rPr lang="nb-NO" dirty="0" smtClean="0"/>
              <a:t>Nei</a:t>
            </a:r>
            <a:endParaRPr lang="nb-NO" dirty="0"/>
          </a:p>
        </p:txBody>
      </p:sp>
      <p:sp>
        <p:nvSpPr>
          <p:cNvPr id="8" name="SV-Q"/>
          <p:cNvSpPr txBox="1"/>
          <p:nvPr/>
        </p:nvSpPr>
        <p:spPr>
          <a:xfrm>
            <a:off x="9737524" y="54735"/>
            <a:ext cx="1138976" cy="369332"/>
          </a:xfrm>
          <a:prstGeom prst="rect">
            <a:avLst/>
          </a:prstGeom>
          <a:noFill/>
        </p:spPr>
        <p:txBody>
          <a:bodyPr wrap="square" rtlCol="0">
            <a:spAutoFit/>
          </a:bodyPr>
          <a:lstStyle/>
          <a:p>
            <a:r>
              <a:rPr lang="nb-NO" dirty="0" smtClean="0"/>
              <a:t>Spørsmål</a:t>
            </a:r>
            <a:endParaRPr lang="nb-NO" dirty="0"/>
          </a:p>
        </p:txBody>
      </p:sp>
      <p:graphicFrame>
        <p:nvGraphicFramePr>
          <p:cNvPr id="9" name="SV-Chart"/>
          <p:cNvGraphicFramePr>
            <a:graphicFrameLocks noChangeAspect="1"/>
          </p:cNvGraphicFramePr>
          <p:nvPr>
            <p:extLst>
              <p:ext uri="{D42A27DB-BD31-4B8C-83A1-F6EECF244321}">
                <p14:modId xmlns:p14="http://schemas.microsoft.com/office/powerpoint/2010/main" val="2222058370"/>
              </p:ext>
            </p:extLst>
          </p:nvPr>
        </p:nvGraphicFramePr>
        <p:xfrm>
          <a:off x="719532" y="2924944"/>
          <a:ext cx="6772830" cy="3010023"/>
        </p:xfrm>
        <a:graphic>
          <a:graphicData uri="http://schemas.openxmlformats.org/presentationml/2006/ole">
            <mc:AlternateContent xmlns:mc="http://schemas.openxmlformats.org/markup-compatibility/2006">
              <mc:Choice xmlns:v="urn:schemas-microsoft-com:vml" Requires="v">
                <p:oleObj spid="_x0000_s3089" name="Diagram" r:id="rId3" imgW="6858135" imgH="4067243" progId="MSGraph.Chart.8">
                  <p:embed followColorScheme="full"/>
                </p:oleObj>
              </mc:Choice>
              <mc:Fallback>
                <p:oleObj name="Diagram" r:id="rId3" imgW="6858135" imgH="4067243" progId="MSGraph.Chart.8">
                  <p:embed followColorScheme="full"/>
                  <p:pic>
                    <p:nvPicPr>
                      <p:cNvPr id="0" name=""/>
                      <p:cNvPicPr/>
                      <p:nvPr/>
                    </p:nvPicPr>
                    <p:blipFill>
                      <a:blip r:embed="rId4"/>
                      <a:stretch>
                        <a:fillRect/>
                      </a:stretch>
                    </p:blipFill>
                    <p:spPr>
                      <a:xfrm>
                        <a:off x="719532" y="2924944"/>
                        <a:ext cx="6772830" cy="3010023"/>
                      </a:xfrm>
                      <a:prstGeom prst="rect">
                        <a:avLst/>
                      </a:prstGeom>
                    </p:spPr>
                  </p:pic>
                </p:oleObj>
              </mc:Fallback>
            </mc:AlternateContent>
          </a:graphicData>
        </a:graphic>
      </p:graphicFrame>
      <p:pic>
        <p:nvPicPr>
          <p:cNvPr id="2" name="SVSlid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extLst>
      <p:ext uri="{BB962C8B-B14F-4D97-AF65-F5344CB8AC3E}">
        <p14:creationId xmlns:p14="http://schemas.microsoft.com/office/powerpoint/2010/main" val="2812442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55000" lnSpcReduction="20000"/>
          </a:bodyPr>
          <a:lstStyle/>
          <a:p>
            <a:r>
              <a:rPr lang="nb-NO" dirty="0" smtClean="0"/>
              <a:t>Pressens Faglige Utvalg minner om pressens rett til å informere om det som skjer i samfunnet, også det som skjer på nettet. Selv om utvalget flere ganger har uttalt at alle har rett til et digitalt privatliv, anser ikke utvalget nettsamfunnets åpne </a:t>
            </a:r>
            <a:r>
              <a:rPr lang="nb-NO" dirty="0" err="1" smtClean="0"/>
              <a:t>Twitter-konti</a:t>
            </a:r>
            <a:r>
              <a:rPr lang="nb-NO" dirty="0" smtClean="0"/>
              <a:t> å være av privat karakter. </a:t>
            </a:r>
            <a:br>
              <a:rPr lang="nb-NO" dirty="0" smtClean="0"/>
            </a:br>
            <a:r>
              <a:rPr lang="nb-NO" dirty="0" smtClean="0"/>
              <a:t/>
            </a:r>
            <a:br>
              <a:rPr lang="nb-NO" dirty="0" smtClean="0"/>
            </a:br>
            <a:r>
              <a:rPr lang="nb-NO" dirty="0" smtClean="0"/>
              <a:t>Utvalget er enig med Aftenposten i at ytringer som fremsettes på </a:t>
            </a:r>
            <a:r>
              <a:rPr lang="nb-NO" dirty="0" err="1" smtClean="0"/>
              <a:t>Twitter</a:t>
            </a:r>
            <a:r>
              <a:rPr lang="nb-NO" dirty="0" smtClean="0"/>
              <a:t>, ikke kan oppfattes som ytringer gitt i fortrolighet. Dette betyr imidlertid ikke at pressen ukritisk kan videreformidle alt privatpersoner ytrer seg om, men plikter – som ellers – å foreta en pressetisk vurdering av ytrerens rolle og ytringens innhold. </a:t>
            </a:r>
            <a:br>
              <a:rPr lang="nb-NO" dirty="0" smtClean="0"/>
            </a:br>
            <a:r>
              <a:rPr lang="nb-NO" dirty="0" smtClean="0"/>
              <a:t/>
            </a:r>
            <a:br>
              <a:rPr lang="nb-NO" dirty="0" smtClean="0"/>
            </a:br>
            <a:r>
              <a:rPr lang="nb-NO" dirty="0" smtClean="0"/>
              <a:t>Utvalget vil understreke at personnavn i seg selv ikke har et eget presseetisk vern. Det er navn i kombinasjon med innhold som er det avgjørende. I denne saken kan utvalget ikke se at ytringens innhold er av en slik art at det innebærer noe presseetisk brudd å offentliggjøre navnet på vedkommende.</a:t>
            </a:r>
            <a:br>
              <a:rPr lang="nb-NO" dirty="0" smtClean="0"/>
            </a:br>
            <a:r>
              <a:rPr lang="nb-NO" dirty="0" smtClean="0"/>
              <a:t/>
            </a:r>
            <a:br>
              <a:rPr lang="nb-NO" dirty="0" smtClean="0"/>
            </a:br>
            <a:r>
              <a:rPr lang="nb-NO" dirty="0" smtClean="0"/>
              <a:t/>
            </a:r>
            <a:br>
              <a:rPr lang="nb-NO" dirty="0" smtClean="0"/>
            </a:br>
            <a:r>
              <a:rPr lang="nb-NO" dirty="0" smtClean="0"/>
              <a:t>Aftenposten har ikke brutt god presseskikk.</a:t>
            </a:r>
            <a:endParaRPr lang="nb-NO" dirty="0"/>
          </a:p>
        </p:txBody>
      </p:sp>
      <p:sp>
        <p:nvSpPr>
          <p:cNvPr id="4" name="Tittel 3"/>
          <p:cNvSpPr txBox="1">
            <a:spLocks noGrp="1"/>
          </p:cNvSpPr>
          <p:nvPr>
            <p:ph type="title"/>
          </p:nvPr>
        </p:nvSpPr>
        <p:spPr>
          <a:xfrm>
            <a:off x="5724128" y="116632"/>
            <a:ext cx="2736304" cy="954107"/>
          </a:xfrm>
          <a:prstGeom prst="rect">
            <a:avLst/>
          </a:prstGeom>
          <a:noFill/>
        </p:spPr>
        <p:txBody>
          <a:bodyPr wrap="square" rtlCol="0">
            <a:spAutoFit/>
          </a:bodyPr>
          <a:lstStyle/>
          <a:p>
            <a:endParaRPr lang="nb-NO" sz="1400" dirty="0" smtClean="0"/>
          </a:p>
          <a:p>
            <a:r>
              <a:rPr lang="nb-NO" sz="1400" dirty="0" smtClean="0">
                <a:hlinkClick r:id="rId2"/>
              </a:rPr>
              <a:t>http://www.pfu.no/case.php?id=2477</a:t>
            </a:r>
            <a:endParaRPr lang="nb-NO" sz="1400" dirty="0" smtClean="0"/>
          </a:p>
          <a:p>
            <a:endParaRPr lang="nb-NO" sz="1400" dirty="0"/>
          </a:p>
        </p:txBody>
      </p:sp>
      <p:sp>
        <p:nvSpPr>
          <p:cNvPr id="6" name="TekstSylinder 5"/>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8" name="Rektangel 7"/>
          <p:cNvSpPr/>
          <p:nvPr/>
        </p:nvSpPr>
        <p:spPr>
          <a:xfrm>
            <a:off x="179512" y="0"/>
            <a:ext cx="3888432" cy="1200329"/>
          </a:xfrm>
          <a:prstGeom prst="rect">
            <a:avLst/>
          </a:prstGeom>
        </p:spPr>
        <p:txBody>
          <a:bodyPr wrap="square">
            <a:spAutoFit/>
          </a:bodyPr>
          <a:lstStyle/>
          <a:p>
            <a:r>
              <a:rPr lang="nb-NO" dirty="0" smtClean="0">
                <a:solidFill>
                  <a:srgbClr val="FF0000"/>
                </a:solidFill>
              </a:rPr>
              <a:t/>
            </a:r>
            <a:br>
              <a:rPr lang="nb-NO" dirty="0" smtClean="0">
                <a:solidFill>
                  <a:srgbClr val="FF0000"/>
                </a:solidFill>
              </a:rPr>
            </a:br>
            <a:r>
              <a:rPr lang="nb-NO" dirty="0" smtClean="0"/>
              <a:t>«NN sitert på </a:t>
            </a:r>
            <a:r>
              <a:rPr lang="nb-NO" dirty="0" smtClean="0">
                <a:solidFill>
                  <a:srgbClr val="FF0000"/>
                </a:solidFill>
              </a:rPr>
              <a:t>”Likte ikke Aftenpostens sin nye logo. Kunne gjerne ha droppet den sorte sirkelen for renhetens del”.»</a:t>
            </a:r>
            <a:endParaRPr lang="nb-NO"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827584" y="908720"/>
            <a:ext cx="7056784" cy="2554545"/>
          </a:xfrm>
          <a:prstGeom prst="rect">
            <a:avLst/>
          </a:prstGeom>
          <a:noFill/>
        </p:spPr>
        <p:txBody>
          <a:bodyPr wrap="square" rtlCol="0">
            <a:spAutoFit/>
          </a:bodyPr>
          <a:lstStyle/>
          <a:p>
            <a:r>
              <a:rPr lang="nb-NO" sz="3200" dirty="0" smtClean="0"/>
              <a:t>En avis omtaler utfallet av dommen i </a:t>
            </a:r>
            <a:r>
              <a:rPr lang="nb-NO" sz="3200" dirty="0" err="1" smtClean="0"/>
              <a:t>Øygard-saken</a:t>
            </a:r>
            <a:r>
              <a:rPr lang="nb-NO" sz="3200" dirty="0" smtClean="0"/>
              <a:t> og lenker samtidig til denne, som ligger offentlig tilgjengelig på </a:t>
            </a:r>
            <a:r>
              <a:rPr lang="nb-NO" sz="3200" dirty="0" err="1" smtClean="0"/>
              <a:t>Sør-Gudbrandsdal</a:t>
            </a:r>
            <a:r>
              <a:rPr lang="nb-NO" sz="3200" dirty="0" smtClean="0"/>
              <a:t> </a:t>
            </a:r>
            <a:r>
              <a:rPr lang="nb-NO" sz="3200" dirty="0" err="1" smtClean="0"/>
              <a:t>tingretts</a:t>
            </a:r>
            <a:r>
              <a:rPr lang="nb-NO" sz="3200" dirty="0" smtClean="0"/>
              <a:t> hjemmesider. </a:t>
            </a:r>
          </a:p>
          <a:p>
            <a:endParaRPr lang="nb-NO" sz="3200" dirty="0" smtClean="0"/>
          </a:p>
        </p:txBody>
      </p:sp>
      <p:sp>
        <p:nvSpPr>
          <p:cNvPr id="5" name="TekstSylinder 4"/>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827584" y="908720"/>
            <a:ext cx="7056784" cy="3046988"/>
          </a:xfrm>
          <a:prstGeom prst="rect">
            <a:avLst/>
          </a:prstGeom>
          <a:noFill/>
        </p:spPr>
        <p:txBody>
          <a:bodyPr wrap="square" rtlCol="0">
            <a:spAutoFit/>
          </a:bodyPr>
          <a:lstStyle/>
          <a:p>
            <a:r>
              <a:rPr lang="nb-NO" sz="3200" dirty="0" smtClean="0"/>
              <a:t>Er dette greit?   	</a:t>
            </a:r>
          </a:p>
          <a:p>
            <a:pPr marL="514350" indent="-514350">
              <a:buAutoNum type="arabicPeriod"/>
            </a:pPr>
            <a:r>
              <a:rPr lang="nb-NO" sz="3200" dirty="0" smtClean="0"/>
              <a:t>Ja</a:t>
            </a:r>
          </a:p>
          <a:p>
            <a:pPr marL="514350" indent="-514350">
              <a:buAutoNum type="arabicPeriod"/>
            </a:pPr>
            <a:r>
              <a:rPr lang="nb-NO" sz="3200" dirty="0" smtClean="0"/>
              <a:t>Nei</a:t>
            </a:r>
          </a:p>
          <a:p>
            <a:endParaRPr lang="nb-NO" sz="3200" dirty="0" smtClean="0"/>
          </a:p>
          <a:p>
            <a:endParaRPr lang="nb-NO" sz="3200" dirty="0" smtClean="0"/>
          </a:p>
          <a:p>
            <a:endParaRPr lang="nb-NO" sz="3200" dirty="0" smtClean="0"/>
          </a:p>
        </p:txBody>
      </p:sp>
      <p:sp>
        <p:nvSpPr>
          <p:cNvPr id="4" name="Rektangel 3"/>
          <p:cNvSpPr/>
          <p:nvPr/>
        </p:nvSpPr>
        <p:spPr>
          <a:xfrm>
            <a:off x="899592" y="5500389"/>
            <a:ext cx="4572000" cy="1384995"/>
          </a:xfrm>
          <a:prstGeom prst="rect">
            <a:avLst/>
          </a:prstGeom>
        </p:spPr>
        <p:txBody>
          <a:bodyPr>
            <a:spAutoFit/>
          </a:bodyPr>
          <a:lstStyle/>
          <a:p>
            <a:r>
              <a:rPr lang="nb-NO" sz="1400" u="sng" dirty="0" smtClean="0">
                <a:hlinkClick r:id="rId3"/>
              </a:rPr>
              <a:t>Dommen:</a:t>
            </a:r>
          </a:p>
          <a:p>
            <a:r>
              <a:rPr lang="nb-NO" sz="1400" dirty="0" smtClean="0">
                <a:hlinkClick r:id="rId3"/>
              </a:rPr>
              <a:t>http://www.domstol.no/upload/SGUD/tsgud-2012-057506-5.pdf</a:t>
            </a:r>
            <a:endParaRPr lang="nb-NO" sz="1400" dirty="0" smtClean="0"/>
          </a:p>
          <a:p>
            <a:endParaRPr lang="nb-NO" sz="1400" dirty="0" smtClean="0"/>
          </a:p>
          <a:p>
            <a:endParaRPr lang="nb-NO" sz="1400" dirty="0" smtClean="0"/>
          </a:p>
          <a:p>
            <a:endParaRPr lang="nb-NO" sz="1400" dirty="0" smtClean="0"/>
          </a:p>
        </p:txBody>
      </p:sp>
      <p:sp>
        <p:nvSpPr>
          <p:cNvPr id="5" name="TekstSylinder 4"/>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6"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8"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9" name="SV-Chart"/>
          <p:cNvGraphicFramePr>
            <a:graphicFrameLocks noChangeAspect="1"/>
          </p:cNvGraphicFramePr>
          <p:nvPr>
            <p:extLst>
              <p:ext uri="{D42A27DB-BD31-4B8C-83A1-F6EECF244321}">
                <p14:modId xmlns:p14="http://schemas.microsoft.com/office/powerpoint/2010/main" val="1728020610"/>
              </p:ext>
            </p:extLst>
          </p:nvPr>
        </p:nvGraphicFramePr>
        <p:xfrm>
          <a:off x="1403648" y="2636912"/>
          <a:ext cx="6934855" cy="3082031"/>
        </p:xfrm>
        <a:graphic>
          <a:graphicData uri="http://schemas.openxmlformats.org/presentationml/2006/ole">
            <mc:AlternateContent xmlns:mc="http://schemas.openxmlformats.org/markup-compatibility/2006">
              <mc:Choice xmlns:v="urn:schemas-microsoft-com:vml" Requires="v">
                <p:oleObj spid="_x0000_s4112" name="Diagram" r:id="rId4" imgW="6858118" imgH="4067089" progId="MSGraph.Chart.8">
                  <p:embed followColorScheme="full"/>
                </p:oleObj>
              </mc:Choice>
              <mc:Fallback>
                <p:oleObj name="Diagram" r:id="rId4" imgW="6858118" imgH="4067089" progId="MSGraph.Chart.8">
                  <p:embed followColorScheme="full"/>
                  <p:pic>
                    <p:nvPicPr>
                      <p:cNvPr id="0" name=""/>
                      <p:cNvPicPr/>
                      <p:nvPr/>
                    </p:nvPicPr>
                    <p:blipFill>
                      <a:blip r:embed="rId5"/>
                      <a:stretch>
                        <a:fillRect/>
                      </a:stretch>
                    </p:blipFill>
                    <p:spPr>
                      <a:xfrm>
                        <a:off x="1403648" y="2636912"/>
                        <a:ext cx="6934855" cy="3082031"/>
                      </a:xfrm>
                      <a:prstGeom prst="rect">
                        <a:avLst/>
                      </a:prstGeom>
                    </p:spPr>
                  </p:pic>
                </p:oleObj>
              </mc:Fallback>
            </mc:AlternateContent>
          </a:graphicData>
        </a:graphic>
      </p:graphicFrame>
      <p:pic>
        <p:nvPicPr>
          <p:cNvPr id="2" name="SVSlid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extLst>
      <p:ext uri="{BB962C8B-B14F-4D97-AF65-F5344CB8AC3E}">
        <p14:creationId xmlns:p14="http://schemas.microsoft.com/office/powerpoint/2010/main" val="3409460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64088" y="1916832"/>
            <a:ext cx="3240360" cy="2308324"/>
          </a:xfrm>
          <a:prstGeom prst="rect">
            <a:avLst/>
          </a:prstGeom>
        </p:spPr>
        <p:txBody>
          <a:bodyPr wrap="square">
            <a:spAutoFit/>
          </a:bodyPr>
          <a:lstStyle/>
          <a:p>
            <a:r>
              <a:rPr lang="nb-NO" sz="2400" dirty="0" smtClean="0"/>
              <a:t>Spesialenheten konkluderte med at </a:t>
            </a:r>
          </a:p>
          <a:p>
            <a:r>
              <a:rPr lang="nb-NO" sz="2400" dirty="0" smtClean="0"/>
              <a:t>de tre polititjeneste-personene ikke hadde opptrådt uforstandig i tjenesten. </a:t>
            </a:r>
          </a:p>
        </p:txBody>
      </p:sp>
      <p:sp>
        <p:nvSpPr>
          <p:cNvPr id="6" name="TekstSylinder 5"/>
          <p:cNvSpPr txBox="1"/>
          <p:nvPr/>
        </p:nvSpPr>
        <p:spPr>
          <a:xfrm>
            <a:off x="7813186" y="655022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pic>
        <p:nvPicPr>
          <p:cNvPr id="8" name="Plassholder for innhold 7" descr="forsider.jpg"/>
          <p:cNvPicPr>
            <a:picLocks noChangeAspect="1"/>
          </p:cNvPicPr>
          <p:nvPr/>
        </p:nvPicPr>
        <p:blipFill>
          <a:blip r:embed="rId2" cstate="print"/>
          <a:stretch>
            <a:fillRect/>
          </a:stretch>
        </p:blipFill>
        <p:spPr>
          <a:xfrm>
            <a:off x="683568" y="1124744"/>
            <a:ext cx="3672408" cy="510554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476672"/>
            <a:ext cx="3240360" cy="1569660"/>
          </a:xfrm>
          <a:prstGeom prst="rect">
            <a:avLst/>
          </a:prstGeom>
        </p:spPr>
        <p:txBody>
          <a:bodyPr wrap="square">
            <a:spAutoFit/>
          </a:bodyPr>
          <a:lstStyle/>
          <a:p>
            <a:r>
              <a:rPr lang="nb-NO" sz="2400" dirty="0" smtClean="0"/>
              <a:t>Er tittelen grei? 	</a:t>
            </a:r>
          </a:p>
          <a:p>
            <a:endParaRPr lang="nb-NO" sz="2400" dirty="0" smtClean="0"/>
          </a:p>
          <a:p>
            <a:pPr marL="457200" indent="-457200">
              <a:buAutoNum type="arabicPeriod"/>
            </a:pPr>
            <a:r>
              <a:rPr lang="nb-NO" sz="2400" dirty="0" smtClean="0"/>
              <a:t>Ja</a:t>
            </a:r>
          </a:p>
          <a:p>
            <a:pPr marL="457200" indent="-457200">
              <a:buAutoNum type="arabicPeriod"/>
            </a:pPr>
            <a:r>
              <a:rPr lang="nb-NO" sz="2400" dirty="0" smtClean="0"/>
              <a:t>Nei</a:t>
            </a:r>
          </a:p>
        </p:txBody>
      </p:sp>
      <p:sp>
        <p:nvSpPr>
          <p:cNvPr id="5" name="TekstSylinder 4"/>
          <p:cNvSpPr txBox="1"/>
          <p:nvPr/>
        </p:nvSpPr>
        <p:spPr>
          <a:xfrm>
            <a:off x="4932040" y="6093296"/>
            <a:ext cx="3758658" cy="369332"/>
          </a:xfrm>
          <a:prstGeom prst="rect">
            <a:avLst/>
          </a:prstGeom>
          <a:noFill/>
        </p:spPr>
        <p:txBody>
          <a:bodyPr wrap="none" rtlCol="0">
            <a:spAutoFit/>
          </a:bodyPr>
          <a:lstStyle/>
          <a:p>
            <a:r>
              <a:rPr lang="nb-NO" dirty="0" smtClean="0">
                <a:hlinkClick r:id="rId3"/>
              </a:rPr>
              <a:t>http://www.pfu.no/case.php?id=2637</a:t>
            </a:r>
            <a:endParaRPr lang="nb-NO" dirty="0"/>
          </a:p>
        </p:txBody>
      </p:sp>
      <p:sp>
        <p:nvSpPr>
          <p:cNvPr id="6" name="TekstSylinder 5"/>
          <p:cNvSpPr txBox="1"/>
          <p:nvPr/>
        </p:nvSpPr>
        <p:spPr>
          <a:xfrm>
            <a:off x="7813186" y="655022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7"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9"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10" name="SV-Chart"/>
          <p:cNvGraphicFramePr>
            <a:graphicFrameLocks noChangeAspect="1"/>
          </p:cNvGraphicFramePr>
          <p:nvPr>
            <p:extLst>
              <p:ext uri="{D42A27DB-BD31-4B8C-83A1-F6EECF244321}">
                <p14:modId xmlns:p14="http://schemas.microsoft.com/office/powerpoint/2010/main" val="4080074511"/>
              </p:ext>
            </p:extLst>
          </p:nvPr>
        </p:nvGraphicFramePr>
        <p:xfrm>
          <a:off x="877505" y="2492896"/>
          <a:ext cx="6934855" cy="3442071"/>
        </p:xfrm>
        <a:graphic>
          <a:graphicData uri="http://schemas.openxmlformats.org/presentationml/2006/ole">
            <mc:AlternateContent xmlns:mc="http://schemas.openxmlformats.org/markup-compatibility/2006">
              <mc:Choice xmlns:v="urn:schemas-microsoft-com:vml" Requires="v">
                <p:oleObj spid="_x0000_s5136" name="Diagram" r:id="rId4" imgW="6858118" imgH="4067089" progId="MSGraph.Chart.8">
                  <p:embed followColorScheme="full"/>
                </p:oleObj>
              </mc:Choice>
              <mc:Fallback>
                <p:oleObj name="Diagram" r:id="rId4" imgW="6858118" imgH="4067089" progId="MSGraph.Chart.8">
                  <p:embed followColorScheme="full"/>
                  <p:pic>
                    <p:nvPicPr>
                      <p:cNvPr id="0" name=""/>
                      <p:cNvPicPr/>
                      <p:nvPr/>
                    </p:nvPicPr>
                    <p:blipFill>
                      <a:blip r:embed="rId5"/>
                      <a:stretch>
                        <a:fillRect/>
                      </a:stretch>
                    </p:blipFill>
                    <p:spPr>
                      <a:xfrm>
                        <a:off x="877505" y="2492896"/>
                        <a:ext cx="6934855" cy="3442071"/>
                      </a:xfrm>
                      <a:prstGeom prst="rect">
                        <a:avLst/>
                      </a:prstGeom>
                    </p:spPr>
                  </p:pic>
                </p:oleObj>
              </mc:Fallback>
            </mc:AlternateContent>
          </a:graphicData>
        </a:graphic>
      </p:graphicFrame>
      <p:pic>
        <p:nvPicPr>
          <p:cNvPr id="2" name="SVSlid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extLst>
      <p:ext uri="{BB962C8B-B14F-4D97-AF65-F5344CB8AC3E}">
        <p14:creationId xmlns:p14="http://schemas.microsoft.com/office/powerpoint/2010/main" val="223990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16632"/>
            <a:ext cx="8229600" cy="4525963"/>
          </a:xfrm>
        </p:spPr>
        <p:txBody>
          <a:bodyPr/>
          <a:lstStyle/>
          <a:p>
            <a:pPr>
              <a:buNone/>
            </a:pPr>
            <a:r>
              <a:rPr lang="nb-NO" dirty="0" smtClean="0"/>
              <a:t>	Det brenner kraftig i et bolighus i bygda. Brannvesenet er på vei. Samtidig får du inn en leservideo som tydelig viser hvor brannen er. </a:t>
            </a:r>
          </a:p>
          <a:p>
            <a:pPr>
              <a:buNone/>
            </a:pPr>
            <a:r>
              <a:rPr lang="nb-NO" dirty="0" smtClean="0"/>
              <a:t>	Legger du ut videoen?</a:t>
            </a:r>
            <a:endParaRPr lang="nb-NO"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5"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6"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7" name="SV-Chart"/>
          <p:cNvGraphicFramePr>
            <a:graphicFrameLocks noChangeAspect="1"/>
          </p:cNvGraphicFramePr>
          <p:nvPr>
            <p:extLst>
              <p:ext uri="{D42A27DB-BD31-4B8C-83A1-F6EECF244321}">
                <p14:modId xmlns:p14="http://schemas.microsoft.com/office/powerpoint/2010/main" val="1237944080"/>
              </p:ext>
            </p:extLst>
          </p:nvPr>
        </p:nvGraphicFramePr>
        <p:xfrm>
          <a:off x="1691680" y="3587329"/>
          <a:ext cx="5800682" cy="2866007"/>
        </p:xfrm>
        <a:graphic>
          <a:graphicData uri="http://schemas.openxmlformats.org/presentationml/2006/ole">
            <mc:AlternateContent xmlns:mc="http://schemas.openxmlformats.org/markup-compatibility/2006">
              <mc:Choice xmlns:v="urn:schemas-microsoft-com:vml" Requires="v">
                <p:oleObj spid="_x0000_s6160" name="Diagram" r:id="rId3" imgW="6858118" imgH="4067089" progId="MSGraph.Chart.8">
                  <p:embed followColorScheme="full"/>
                </p:oleObj>
              </mc:Choice>
              <mc:Fallback>
                <p:oleObj name="Diagram" r:id="rId3" imgW="6858118" imgH="4067089" progId="MSGraph.Chart.8">
                  <p:embed followColorScheme="full"/>
                  <p:pic>
                    <p:nvPicPr>
                      <p:cNvPr id="0" name=""/>
                      <p:cNvPicPr/>
                      <p:nvPr/>
                    </p:nvPicPr>
                    <p:blipFill>
                      <a:blip r:embed="rId4"/>
                      <a:stretch>
                        <a:fillRect/>
                      </a:stretch>
                    </p:blipFill>
                    <p:spPr>
                      <a:xfrm>
                        <a:off x="1691680" y="3587329"/>
                        <a:ext cx="5800682" cy="2866007"/>
                      </a:xfrm>
                      <a:prstGeom prst="rect">
                        <a:avLst/>
                      </a:prstGeom>
                    </p:spPr>
                  </p:pic>
                </p:oleObj>
              </mc:Fallback>
            </mc:AlternateContent>
          </a:graphicData>
        </a:graphic>
      </p:graphicFrame>
      <p:pic>
        <p:nvPicPr>
          <p:cNvPr id="2" name="SVSlid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
        <p:nvSpPr>
          <p:cNvPr id="8" name="TekstSylinder 7"/>
          <p:cNvSpPr txBox="1"/>
          <p:nvPr/>
        </p:nvSpPr>
        <p:spPr>
          <a:xfrm>
            <a:off x="1043608" y="2420888"/>
            <a:ext cx="1023037" cy="954107"/>
          </a:xfrm>
          <a:prstGeom prst="rect">
            <a:avLst/>
          </a:prstGeom>
          <a:noFill/>
        </p:spPr>
        <p:txBody>
          <a:bodyPr wrap="none" rtlCol="0">
            <a:spAutoFit/>
          </a:bodyPr>
          <a:lstStyle/>
          <a:p>
            <a:pPr marL="342900" indent="-342900">
              <a:buAutoNum type="arabicPeriod"/>
            </a:pPr>
            <a:r>
              <a:rPr lang="nb-NO" sz="2800" dirty="0" smtClean="0"/>
              <a:t>Ja</a:t>
            </a:r>
          </a:p>
          <a:p>
            <a:pPr marL="342900" indent="-342900">
              <a:buAutoNum type="arabicPeriod"/>
            </a:pPr>
            <a:r>
              <a:rPr lang="nb-NO" sz="2800" dirty="0" smtClean="0"/>
              <a:t>Nei</a:t>
            </a:r>
            <a:endParaRPr lang="nb-NO"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23528" y="908720"/>
            <a:ext cx="8229600" cy="4525963"/>
          </a:xfrm>
        </p:spPr>
        <p:txBody>
          <a:bodyPr>
            <a:normAutofit/>
          </a:bodyPr>
          <a:lstStyle/>
          <a:p>
            <a:pPr>
              <a:buNone/>
            </a:pPr>
            <a:r>
              <a:rPr lang="nb-NO" sz="3300" dirty="0" smtClean="0"/>
              <a:t>	I forbindelse med omtale av en drapssak konkluderer PFU med at identifisering av siktede er ok. </a:t>
            </a:r>
          </a:p>
          <a:p>
            <a:pPr>
              <a:buNone/>
            </a:pPr>
            <a:endParaRPr lang="nb-NO" sz="3300" dirty="0" smtClean="0"/>
          </a:p>
          <a:p>
            <a:pPr>
              <a:buNone/>
            </a:pPr>
            <a:r>
              <a:rPr lang="nb-NO" sz="3300" dirty="0" smtClean="0"/>
              <a:t> 	Diskusjonen gjelder bildebruken: Avisa har benyttet et bilde fra siktedes private lukkede </a:t>
            </a:r>
            <a:r>
              <a:rPr lang="nb-NO" sz="3300" dirty="0" err="1" smtClean="0"/>
              <a:t>Facebook</a:t>
            </a:r>
            <a:r>
              <a:rPr lang="nb-NO" sz="3300" dirty="0" smtClean="0"/>
              <a:t>-konto. </a:t>
            </a:r>
          </a:p>
          <a:p>
            <a:pPr>
              <a:buNone/>
            </a:pPr>
            <a:endParaRPr lang="nb-NO" sz="3300" dirty="0" smtClean="0"/>
          </a:p>
          <a:p>
            <a:pPr>
              <a:buNone/>
            </a:pPr>
            <a:endParaRPr lang="nb-NO" sz="3800" dirty="0" smtClean="0"/>
          </a:p>
        </p:txBody>
      </p:sp>
      <p:sp>
        <p:nvSpPr>
          <p:cNvPr id="5" name="TekstSylinder 4"/>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extLst>
      <p:ext uri="{BB962C8B-B14F-4D97-AF65-F5344CB8AC3E}">
        <p14:creationId xmlns:p14="http://schemas.microsoft.com/office/powerpoint/2010/main" val="1519033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23528" y="908720"/>
            <a:ext cx="8229600" cy="4525963"/>
          </a:xfrm>
        </p:spPr>
        <p:txBody>
          <a:bodyPr>
            <a:normAutofit/>
          </a:bodyPr>
          <a:lstStyle/>
          <a:p>
            <a:pPr>
              <a:buNone/>
            </a:pPr>
            <a:r>
              <a:rPr lang="nb-NO" sz="3300" dirty="0" smtClean="0"/>
              <a:t>		Er dette ok?    </a:t>
            </a:r>
          </a:p>
          <a:p>
            <a:pPr marL="514350" indent="-514350">
              <a:buAutoNum type="arabicPeriod"/>
            </a:pPr>
            <a:r>
              <a:rPr lang="nb-NO" sz="3300" dirty="0" smtClean="0"/>
              <a:t>Ja</a:t>
            </a:r>
          </a:p>
          <a:p>
            <a:pPr marL="514350" indent="-514350">
              <a:buAutoNum type="arabicPeriod"/>
            </a:pPr>
            <a:r>
              <a:rPr lang="nb-NO" sz="3300" dirty="0" smtClean="0"/>
              <a:t>Nei</a:t>
            </a:r>
          </a:p>
          <a:p>
            <a:pPr>
              <a:buNone/>
            </a:pPr>
            <a:endParaRPr lang="nb-NO" sz="3800" dirty="0" smtClean="0"/>
          </a:p>
        </p:txBody>
      </p:sp>
      <p:sp>
        <p:nvSpPr>
          <p:cNvPr id="4" name="TekstSylinder 3"/>
          <p:cNvSpPr txBox="1"/>
          <p:nvPr/>
        </p:nvSpPr>
        <p:spPr>
          <a:xfrm>
            <a:off x="0" y="5877272"/>
            <a:ext cx="4681987" cy="646331"/>
          </a:xfrm>
          <a:prstGeom prst="rect">
            <a:avLst/>
          </a:prstGeom>
          <a:noFill/>
        </p:spPr>
        <p:txBody>
          <a:bodyPr wrap="none" rtlCol="0">
            <a:spAutoFit/>
          </a:bodyPr>
          <a:lstStyle/>
          <a:p>
            <a:r>
              <a:rPr lang="nb-NO" dirty="0" smtClean="0"/>
              <a:t>	</a:t>
            </a:r>
            <a:r>
              <a:rPr lang="nb-NO" dirty="0" smtClean="0">
                <a:hlinkClick r:id="rId3"/>
              </a:rPr>
              <a:t>http://www.pfu.no/case.php?id=2351</a:t>
            </a:r>
            <a:endParaRPr lang="nb-NO" dirty="0" smtClean="0"/>
          </a:p>
          <a:p>
            <a:endParaRPr lang="nb-NO" dirty="0"/>
          </a:p>
        </p:txBody>
      </p:sp>
      <p:sp>
        <p:nvSpPr>
          <p:cNvPr id="5" name="TekstSylinder 4"/>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6"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7"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8" name="SV-Chart"/>
          <p:cNvGraphicFramePr>
            <a:graphicFrameLocks noChangeAspect="1"/>
          </p:cNvGraphicFramePr>
          <p:nvPr>
            <p:extLst>
              <p:ext uri="{D42A27DB-BD31-4B8C-83A1-F6EECF244321}">
                <p14:modId xmlns:p14="http://schemas.microsoft.com/office/powerpoint/2010/main" val="3495116485"/>
              </p:ext>
            </p:extLst>
          </p:nvPr>
        </p:nvGraphicFramePr>
        <p:xfrm>
          <a:off x="1651611" y="2492896"/>
          <a:ext cx="6448781" cy="3298055"/>
        </p:xfrm>
        <a:graphic>
          <a:graphicData uri="http://schemas.openxmlformats.org/presentationml/2006/ole">
            <mc:AlternateContent xmlns:mc="http://schemas.openxmlformats.org/markup-compatibility/2006">
              <mc:Choice xmlns:v="urn:schemas-microsoft-com:vml" Requires="v">
                <p:oleObj spid="_x0000_s7184" name="Diagram" r:id="rId4" imgW="6858118" imgH="4067089" progId="MSGraph.Chart.8">
                  <p:embed followColorScheme="full"/>
                </p:oleObj>
              </mc:Choice>
              <mc:Fallback>
                <p:oleObj name="Diagram" r:id="rId4" imgW="6858118" imgH="4067089" progId="MSGraph.Chart.8">
                  <p:embed followColorScheme="full"/>
                  <p:pic>
                    <p:nvPicPr>
                      <p:cNvPr id="0" name=""/>
                      <p:cNvPicPr/>
                      <p:nvPr/>
                    </p:nvPicPr>
                    <p:blipFill>
                      <a:blip r:embed="rId5"/>
                      <a:stretch>
                        <a:fillRect/>
                      </a:stretch>
                    </p:blipFill>
                    <p:spPr>
                      <a:xfrm>
                        <a:off x="1651611" y="2492896"/>
                        <a:ext cx="6448781" cy="3298055"/>
                      </a:xfrm>
                      <a:prstGeom prst="rect">
                        <a:avLst/>
                      </a:prstGeom>
                    </p:spPr>
                  </p:pic>
                </p:oleObj>
              </mc:Fallback>
            </mc:AlternateContent>
          </a:graphicData>
        </a:graphic>
      </p:graphicFrame>
      <p:pic>
        <p:nvPicPr>
          <p:cNvPr id="2" name="SVSlid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000" dirty="0" smtClean="0">
                <a:hlinkClick r:id="rId2"/>
              </a:rPr>
              <a:t>http://www.pfu.no/case.php?id=2351</a:t>
            </a:r>
            <a:r>
              <a:rPr lang="nb-NO" sz="2000" dirty="0" smtClean="0"/>
              <a:t/>
            </a:r>
            <a:br>
              <a:rPr lang="nb-NO" sz="2000" dirty="0" smtClean="0"/>
            </a:br>
            <a:r>
              <a:rPr lang="nb-NO" sz="2000" dirty="0" smtClean="0"/>
              <a:t/>
            </a:r>
            <a:br>
              <a:rPr lang="nb-NO" sz="2000" dirty="0" smtClean="0"/>
            </a:br>
            <a:endParaRPr lang="nb-NO" sz="2000" dirty="0"/>
          </a:p>
        </p:txBody>
      </p:sp>
      <p:sp>
        <p:nvSpPr>
          <p:cNvPr id="3" name="Plassholder for innhold 2"/>
          <p:cNvSpPr>
            <a:spLocks noGrp="1"/>
          </p:cNvSpPr>
          <p:nvPr>
            <p:ph idx="1"/>
          </p:nvPr>
        </p:nvSpPr>
        <p:spPr>
          <a:xfrm>
            <a:off x="457200" y="1196752"/>
            <a:ext cx="8229600" cy="4525963"/>
          </a:xfrm>
        </p:spPr>
        <p:txBody>
          <a:bodyPr/>
          <a:lstStyle/>
          <a:p>
            <a:r>
              <a:rPr lang="nb-NO" dirty="0" smtClean="0"/>
              <a:t>Utvalget reagerer også på TV 2s bruk av bilder av privat karakter hentet fra en lukket </a:t>
            </a:r>
            <a:r>
              <a:rPr lang="nb-NO" dirty="0" err="1" smtClean="0"/>
              <a:t>Facebook-profil</a:t>
            </a:r>
            <a:r>
              <a:rPr lang="nb-NO" dirty="0" smtClean="0"/>
              <a:t>, og mener at TV 2 burde anstrengt seg for å få tak i bilder på annen måte.</a:t>
            </a:r>
          </a:p>
          <a:p>
            <a:endParaRPr lang="nb-NO" dirty="0" smtClean="0"/>
          </a:p>
          <a:p>
            <a:r>
              <a:rPr lang="nb-NO" dirty="0" smtClean="0"/>
              <a:t>Kritikk</a:t>
            </a:r>
            <a:endParaRPr lang="nb-NO"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tel 1"/>
          <p:cNvSpPr>
            <a:spLocks noGrp="1"/>
          </p:cNvSpPr>
          <p:nvPr>
            <p:ph type="ctrTitle" idx="4294967295"/>
          </p:nvPr>
        </p:nvSpPr>
        <p:spPr>
          <a:xfrm>
            <a:off x="1691680" y="1412776"/>
            <a:ext cx="8568952" cy="677863"/>
          </a:xfrm>
        </p:spPr>
        <p:txBody>
          <a:bodyPr/>
          <a:lstStyle/>
          <a:p>
            <a:pPr algn="l" eaLnBrk="1" hangingPunct="1"/>
            <a:r>
              <a:rPr lang="en-US" sz="8000" b="1" dirty="0">
                <a:solidFill>
                  <a:srgbClr val="6C519D"/>
                </a:solidFill>
              </a:rPr>
              <a:t/>
            </a:r>
            <a:br>
              <a:rPr lang="en-US" sz="8000" b="1" dirty="0">
                <a:solidFill>
                  <a:srgbClr val="6C519D"/>
                </a:solidFill>
              </a:rPr>
            </a:br>
            <a:r>
              <a:rPr lang="en-US" sz="8000" b="1" dirty="0" smtClean="0">
                <a:solidFill>
                  <a:srgbClr val="6C519D"/>
                </a:solidFill>
              </a:rPr>
              <a:t>Den store    </a:t>
            </a:r>
            <a:r>
              <a:rPr lang="en-US" sz="8000" b="1" dirty="0" err="1" smtClean="0">
                <a:solidFill>
                  <a:srgbClr val="6C519D"/>
                </a:solidFill>
              </a:rPr>
              <a:t>etikktesten</a:t>
            </a:r>
            <a:r>
              <a:rPr lang="en-US" sz="8000" b="1" dirty="0" smtClean="0">
                <a:solidFill>
                  <a:srgbClr val="6C519D"/>
                </a:solidFill>
              </a:rPr>
              <a:t/>
            </a:r>
            <a:br>
              <a:rPr lang="en-US" sz="8000" b="1" dirty="0" smtClean="0">
                <a:solidFill>
                  <a:srgbClr val="6C519D"/>
                </a:solidFill>
              </a:rPr>
            </a:br>
            <a:endParaRPr lang="en-US" sz="8000" b="1" dirty="0" smtClean="0">
              <a:solidFill>
                <a:srgbClr val="6C519D"/>
              </a:solidFill>
            </a:endParaRPr>
          </a:p>
        </p:txBody>
      </p:sp>
      <p:sp>
        <p:nvSpPr>
          <p:cNvPr id="13314" name="Undertittel 2"/>
          <p:cNvSpPr>
            <a:spLocks noGrp="1"/>
          </p:cNvSpPr>
          <p:nvPr>
            <p:ph type="subTitle" idx="4294967295"/>
          </p:nvPr>
        </p:nvSpPr>
        <p:spPr>
          <a:xfrm>
            <a:off x="1907704" y="3140968"/>
            <a:ext cx="6832848" cy="2015555"/>
          </a:xfrm>
        </p:spPr>
        <p:txBody>
          <a:bodyPr/>
          <a:lstStyle/>
          <a:p>
            <a:pPr marL="0" indent="0" eaLnBrk="1" hangingPunct="1">
              <a:buNone/>
            </a:pPr>
            <a:r>
              <a:rPr lang="nb-NO" sz="4800" b="1" dirty="0" smtClean="0">
                <a:solidFill>
                  <a:srgbClr val="6C519D"/>
                </a:solidFill>
                <a:latin typeface="+mj-lt"/>
                <a:cs typeface="Arial" pitchFamily="34" charset="0"/>
              </a:rPr>
              <a:t>Kjersti Løken Stavrum, </a:t>
            </a:r>
          </a:p>
          <a:p>
            <a:pPr marL="0" indent="0" eaLnBrk="1" hangingPunct="1">
              <a:buNone/>
            </a:pPr>
            <a:r>
              <a:rPr lang="nb-NO" b="1" dirty="0" smtClean="0">
                <a:solidFill>
                  <a:srgbClr val="6C519D"/>
                </a:solidFill>
                <a:latin typeface="+mj-lt"/>
                <a:cs typeface="Arial" pitchFamily="34" charset="0"/>
              </a:rPr>
              <a:t>         generalsekretær                                                    </a:t>
            </a:r>
          </a:p>
          <a:p>
            <a:pPr marL="0" indent="0" eaLnBrk="1" hangingPunct="1">
              <a:buNone/>
            </a:pPr>
            <a:r>
              <a:rPr lang="nb-NO" b="1" dirty="0" smtClean="0">
                <a:solidFill>
                  <a:srgbClr val="6C519D"/>
                </a:solidFill>
                <a:latin typeface="+mj-lt"/>
                <a:cs typeface="Arial" pitchFamily="34" charset="0"/>
              </a:rPr>
              <a:t>            Norsk Presseforbund</a:t>
            </a:r>
          </a:p>
        </p:txBody>
      </p:sp>
      <p:pic>
        <p:nvPicPr>
          <p:cNvPr id="1026" name="Picture 2" descr="http://www.blessedhairdesigns.com/files/swirl-design-_purple_rot_90.png"/>
          <p:cNvPicPr>
            <a:picLocks noChangeAspect="1" noChangeArrowheads="1"/>
          </p:cNvPicPr>
          <p:nvPr/>
        </p:nvPicPr>
        <p:blipFill>
          <a:blip r:embed="rId3" cstate="print">
            <a:duotone>
              <a:schemeClr val="accent4">
                <a:shade val="45000"/>
                <a:satMod val="135000"/>
              </a:schemeClr>
              <a:prstClr val="white"/>
            </a:duotone>
            <a:extLst/>
          </a:blip>
          <a:srcRect/>
          <a:stretch>
            <a:fillRect/>
          </a:stretch>
        </p:blipFill>
        <p:spPr bwMode="auto">
          <a:xfrm>
            <a:off x="-1" y="2924944"/>
            <a:ext cx="3156705" cy="3782298"/>
          </a:xfrm>
          <a:prstGeom prst="rect">
            <a:avLst/>
          </a:prstGeom>
          <a:noFill/>
          <a:extLst/>
        </p:spPr>
      </p:pic>
      <p:pic>
        <p:nvPicPr>
          <p:cNvPr id="13316" name="Picture 9">
            <a:hlinkClick r:id="rId4"/>
          </p:cNvPr>
          <p:cNvPicPr>
            <a:picLocks noChangeAspect="1" noChangeArrowheads="1"/>
          </p:cNvPicPr>
          <p:nvPr/>
        </p:nvPicPr>
        <p:blipFill>
          <a:blip r:embed="rId5" cstate="print"/>
          <a:srcRect/>
          <a:stretch>
            <a:fillRect/>
          </a:stretch>
        </p:blipFill>
        <p:spPr bwMode="auto">
          <a:xfrm>
            <a:off x="7164388" y="5516563"/>
            <a:ext cx="1882775" cy="1068387"/>
          </a:xfrm>
          <a:prstGeom prst="rect">
            <a:avLst/>
          </a:prstGeom>
          <a:noFill/>
          <a:ln w="9525">
            <a:noFill/>
            <a:miter lim="800000"/>
            <a:headEnd/>
            <a:tailEnd/>
          </a:ln>
        </p:spPr>
      </p:pic>
    </p:spTree>
    <p:extLst>
      <p:ext uri="{BB962C8B-B14F-4D97-AF65-F5344CB8AC3E}">
        <p14:creationId xmlns:p14="http://schemas.microsoft.com/office/powerpoint/2010/main" val="18191627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ssholder for innhold 4" descr="drap.jpg"/>
          <p:cNvPicPr>
            <a:picLocks noGrp="1" noChangeAspect="1"/>
          </p:cNvPicPr>
          <p:nvPr>
            <p:ph idx="1"/>
          </p:nvPr>
        </p:nvPicPr>
        <p:blipFill>
          <a:blip r:embed="rId2" cstate="print"/>
          <a:srcRect t="11782"/>
          <a:stretch>
            <a:fillRect/>
          </a:stretch>
        </p:blipFill>
        <p:spPr>
          <a:xfrm>
            <a:off x="251520" y="548680"/>
            <a:ext cx="6696744" cy="3235077"/>
          </a:xfrm>
        </p:spPr>
      </p:pic>
      <p:pic>
        <p:nvPicPr>
          <p:cNvPr id="6" name="Bilde 5" descr="bilde2.jpg"/>
          <p:cNvPicPr>
            <a:picLocks noChangeAspect="1"/>
          </p:cNvPicPr>
          <p:nvPr/>
        </p:nvPicPr>
        <p:blipFill>
          <a:blip r:embed="rId3" cstate="print"/>
          <a:stretch>
            <a:fillRect/>
          </a:stretch>
        </p:blipFill>
        <p:spPr>
          <a:xfrm>
            <a:off x="611560" y="4221088"/>
            <a:ext cx="3771900" cy="2152650"/>
          </a:xfrm>
          <a:prstGeom prst="rect">
            <a:avLst/>
          </a:prstGeom>
        </p:spPr>
      </p:pic>
      <p:pic>
        <p:nvPicPr>
          <p:cNvPr id="7" name="Bilde 6" descr="eret.jpg"/>
          <p:cNvPicPr>
            <a:picLocks noChangeAspect="1"/>
          </p:cNvPicPr>
          <p:nvPr/>
        </p:nvPicPr>
        <p:blipFill>
          <a:blip r:embed="rId4" cstate="print"/>
          <a:stretch>
            <a:fillRect/>
          </a:stretch>
        </p:blipFill>
        <p:spPr>
          <a:xfrm>
            <a:off x="4211960" y="4149080"/>
            <a:ext cx="3886200" cy="2238375"/>
          </a:xfrm>
          <a:prstGeom prst="rect">
            <a:avLst/>
          </a:prstGeom>
        </p:spPr>
      </p:pic>
      <p:sp>
        <p:nvSpPr>
          <p:cNvPr id="8" name="TekstSylinder 7"/>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p:cNvSpPr>
            <a:spLocks noGrp="1"/>
          </p:cNvSpPr>
          <p:nvPr>
            <p:ph idx="1"/>
          </p:nvPr>
        </p:nvSpPr>
        <p:spPr>
          <a:xfrm>
            <a:off x="971600" y="332656"/>
            <a:ext cx="7931224" cy="6336704"/>
          </a:xfrm>
        </p:spPr>
        <p:txBody>
          <a:bodyPr>
            <a:normAutofit/>
          </a:bodyPr>
          <a:lstStyle/>
          <a:p>
            <a:pPr>
              <a:buNone/>
            </a:pPr>
            <a:r>
              <a:rPr lang="nb-NO" dirty="0" smtClean="0"/>
              <a:t>	En representant fra </a:t>
            </a:r>
            <a:r>
              <a:rPr lang="nb-NO" dirty="0" err="1" smtClean="0"/>
              <a:t>Elkjøp</a:t>
            </a:r>
            <a:r>
              <a:rPr lang="nb-NO" dirty="0" smtClean="0"/>
              <a:t> uttaler seg i en nettartikkel om nyheter på tv-markedet. Mellom ingressen og brødteksten i nettartikkelen, er det plassert en </a:t>
            </a:r>
            <a:r>
              <a:rPr lang="nb-NO" dirty="0" err="1" smtClean="0"/>
              <a:t>google-ad</a:t>
            </a:r>
            <a:r>
              <a:rPr lang="nb-NO" dirty="0" smtClean="0"/>
              <a:t>. Her kommer det opp en annonse for Elkjøp.</a:t>
            </a:r>
          </a:p>
        </p:txBody>
      </p:sp>
    </p:spTree>
    <p:extLst>
      <p:ext uri="{BB962C8B-B14F-4D97-AF65-F5344CB8AC3E}">
        <p14:creationId xmlns:p14="http://schemas.microsoft.com/office/powerpoint/2010/main" val="276146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971600" y="332656"/>
            <a:ext cx="7931224" cy="6336704"/>
          </a:xfrm>
        </p:spPr>
        <p:txBody>
          <a:bodyPr>
            <a:normAutofit lnSpcReduction="10000"/>
          </a:bodyPr>
          <a:lstStyle/>
          <a:p>
            <a:pPr>
              <a:buNone/>
            </a:pPr>
            <a:r>
              <a:rPr lang="nb-NO" dirty="0" smtClean="0"/>
              <a:t>	Er dette greit? 	</a:t>
            </a:r>
          </a:p>
          <a:p>
            <a:pPr>
              <a:buNone/>
            </a:pPr>
            <a:endParaRPr lang="nb-NO" dirty="0" smtClean="0"/>
          </a:p>
          <a:p>
            <a:pPr marL="514350" indent="-514350">
              <a:buAutoNum type="arabicPeriod"/>
            </a:pPr>
            <a:r>
              <a:rPr lang="nb-NO" dirty="0" smtClean="0"/>
              <a:t>Ja</a:t>
            </a:r>
          </a:p>
          <a:p>
            <a:pPr marL="514350" indent="-514350">
              <a:buAutoNum type="arabicPeriod"/>
            </a:pPr>
            <a:r>
              <a:rPr lang="nb-NO" dirty="0" smtClean="0"/>
              <a:t>Nei</a:t>
            </a:r>
          </a:p>
          <a:p>
            <a:pPr>
              <a:buNone/>
            </a:pPr>
            <a:endParaRPr lang="nb-NO" dirty="0"/>
          </a:p>
          <a:p>
            <a:pPr>
              <a:buNone/>
            </a:pPr>
            <a:endParaRPr lang="nb-NO" dirty="0" smtClean="0"/>
          </a:p>
          <a:p>
            <a:pPr>
              <a:buNone/>
            </a:pPr>
            <a:endParaRPr lang="nb-NO" dirty="0"/>
          </a:p>
          <a:p>
            <a:pPr>
              <a:buNone/>
            </a:pPr>
            <a:endParaRPr lang="nb-NO" dirty="0" smtClean="0"/>
          </a:p>
          <a:p>
            <a:pPr>
              <a:buNone/>
            </a:pPr>
            <a:endParaRPr lang="nb-NO" dirty="0" smtClean="0"/>
          </a:p>
          <a:p>
            <a:pPr>
              <a:buNone/>
            </a:pPr>
            <a:r>
              <a:rPr lang="nb-NO" dirty="0" smtClean="0"/>
              <a:t>	</a:t>
            </a:r>
          </a:p>
          <a:p>
            <a:pPr>
              <a:buNone/>
            </a:pPr>
            <a:r>
              <a:rPr lang="nb-NO" dirty="0" smtClean="0"/>
              <a:t>	</a:t>
            </a:r>
          </a:p>
          <a:p>
            <a:pPr>
              <a:buNone/>
            </a:pPr>
            <a:endParaRPr lang="nb-NO"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2"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5"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7" name="SV-Chart"/>
          <p:cNvGraphicFramePr>
            <a:graphicFrameLocks noChangeAspect="1"/>
          </p:cNvGraphicFramePr>
          <p:nvPr>
            <p:extLst>
              <p:ext uri="{D42A27DB-BD31-4B8C-83A1-F6EECF244321}">
                <p14:modId xmlns:p14="http://schemas.microsoft.com/office/powerpoint/2010/main" val="1340419906"/>
              </p:ext>
            </p:extLst>
          </p:nvPr>
        </p:nvGraphicFramePr>
        <p:xfrm>
          <a:off x="2317692" y="2276872"/>
          <a:ext cx="6286756" cy="3298055"/>
        </p:xfrm>
        <a:graphic>
          <a:graphicData uri="http://schemas.openxmlformats.org/presentationml/2006/ole">
            <mc:AlternateContent xmlns:mc="http://schemas.openxmlformats.org/markup-compatibility/2006">
              <mc:Choice xmlns:v="urn:schemas-microsoft-com:vml" Requires="v">
                <p:oleObj spid="_x0000_s1043" name="Diagram" r:id="rId3" imgW="6858118" imgH="4067089" progId="MSGraph.Chart.8">
                  <p:embed followColorScheme="full"/>
                </p:oleObj>
              </mc:Choice>
              <mc:Fallback>
                <p:oleObj name="Diagram" r:id="rId3" imgW="6858118" imgH="4067089" progId="MSGraph.Chart.8">
                  <p:embed followColorScheme="full"/>
                  <p:pic>
                    <p:nvPicPr>
                      <p:cNvPr id="0" name=""/>
                      <p:cNvPicPr/>
                      <p:nvPr/>
                    </p:nvPicPr>
                    <p:blipFill>
                      <a:blip r:embed="rId4"/>
                      <a:stretch>
                        <a:fillRect/>
                      </a:stretch>
                    </p:blipFill>
                    <p:spPr>
                      <a:xfrm>
                        <a:off x="2317692" y="2276872"/>
                        <a:ext cx="6286756" cy="3298055"/>
                      </a:xfrm>
                      <a:prstGeom prst="rect">
                        <a:avLst/>
                      </a:prstGeom>
                    </p:spPr>
                  </p:pic>
                </p:oleObj>
              </mc:Fallback>
            </mc:AlternateContent>
          </a:graphicData>
        </a:graphic>
      </p:graphicFrame>
      <p:pic>
        <p:nvPicPr>
          <p:cNvPr id="6" name="SVSlid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l="31323" t="9546" r="32360" b="10904"/>
          <a:stretch>
            <a:fillRect/>
          </a:stretch>
        </p:blipFill>
        <p:spPr bwMode="auto">
          <a:xfrm>
            <a:off x="2052356" y="178228"/>
            <a:ext cx="5183940" cy="6387198"/>
          </a:xfrm>
          <a:prstGeom prst="rect">
            <a:avLst/>
          </a:prstGeom>
          <a:noFill/>
          <a:ln w="9525">
            <a:noFill/>
            <a:miter lim="800000"/>
            <a:headEnd/>
            <a:tailEnd/>
          </a:ln>
        </p:spPr>
      </p:pic>
      <p:sp>
        <p:nvSpPr>
          <p:cNvPr id="5" name="TekstSylinder 4"/>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67544" y="908720"/>
            <a:ext cx="8229600" cy="5184576"/>
          </a:xfrm>
        </p:spPr>
        <p:txBody>
          <a:bodyPr>
            <a:normAutofit fontScale="40000" lnSpcReduction="20000"/>
          </a:bodyPr>
          <a:lstStyle/>
          <a:p>
            <a:r>
              <a:rPr lang="nb-NO" dirty="0" smtClean="0"/>
              <a:t>Pressens Faglige Utvalg er naturligvis klar over at nye publiseringsplattformer gir nye kommersielle muligheter, men må samtidig anføre at Vær </a:t>
            </a:r>
            <a:r>
              <a:rPr lang="nb-NO" dirty="0" err="1" smtClean="0"/>
              <a:t>Varsom-plakaten</a:t>
            </a:r>
            <a:r>
              <a:rPr lang="nb-NO" dirty="0" smtClean="0"/>
              <a:t> og Tekstreklameplakaten også er bolverk mot aktiviteter som svekker medienes redaksjonelle troverdighet. I det foreliggende tilfellet registreres det at </a:t>
            </a:r>
            <a:r>
              <a:rPr lang="nb-NO" dirty="0" err="1" smtClean="0"/>
              <a:t>Klikk.no</a:t>
            </a:r>
            <a:r>
              <a:rPr lang="nb-NO" dirty="0" smtClean="0"/>
              <a:t> advarer mot et forbud mot kontekstuelle annonser. Utvalget legger ikke ned noe slikt forbud. </a:t>
            </a:r>
            <a:br>
              <a:rPr lang="nb-NO" dirty="0" smtClean="0"/>
            </a:br>
            <a:r>
              <a:rPr lang="nb-NO" dirty="0" smtClean="0"/>
              <a:t/>
            </a:r>
            <a:br>
              <a:rPr lang="nb-NO" dirty="0" smtClean="0"/>
            </a:br>
            <a:r>
              <a:rPr lang="nb-NO" dirty="0" smtClean="0"/>
              <a:t>Tekstreklamereglene må imidlertid forstås som en allmenn regulering, og normene for skillet mellom kommersielt og redaksjonelt innhold gjelder like fullt for digitale som for analoge medier. I det foreliggende tilfellet dreier det seg om annonser som genereres automatisk via en ekstern leverandør (</a:t>
            </a:r>
            <a:r>
              <a:rPr lang="nb-NO" dirty="0" err="1" smtClean="0"/>
              <a:t>Google</a:t>
            </a:r>
            <a:r>
              <a:rPr lang="nb-NO" dirty="0" smtClean="0"/>
              <a:t>), utløst av kjøpte ord. I et av de to påklagede tilfellene er det sammenfall mellom annonsør og en kilde i artikkelen. Utvalget aksepterer at dagens teknologiske muligheter medfører at sammenhengen mellom annonser og redaksjonelt innhold kan virke påfallende og finner det godgjort at det i det påklagede tilfellet var tilfeldig at annonsen ble publisert i en positiv omtale med annonsøren som kilde. </a:t>
            </a:r>
            <a:br>
              <a:rPr lang="nb-NO" dirty="0" smtClean="0"/>
            </a:br>
            <a:r>
              <a:rPr lang="nb-NO" dirty="0" smtClean="0"/>
              <a:t/>
            </a:r>
            <a:br>
              <a:rPr lang="nb-NO" dirty="0" smtClean="0"/>
            </a:br>
            <a:r>
              <a:rPr lang="nb-NO" dirty="0" smtClean="0"/>
              <a:t>Det </a:t>
            </a:r>
            <a:r>
              <a:rPr lang="nb-NO" dirty="0" err="1" smtClean="0"/>
              <a:t>Klikk.no</a:t>
            </a:r>
            <a:r>
              <a:rPr lang="nb-NO" dirty="0" smtClean="0"/>
              <a:t> og andre digitale medier imidlertid kan styre, er plasseringen og formateringen av kontekstuelle annonser. Utvalget mener kombinasjonen av de to påklagede annonsenes utforming og plassering, gjør at de ikke skiller seg tilstrekkelig fra den redaksjonelle teksten. Dette blir særlig viktig nettopp når annonsene er kontekstuelle, altså publisert på grunnlag av kjøpte ord i teksten. Utvalget er sikker på at </a:t>
            </a:r>
            <a:r>
              <a:rPr lang="nb-NO" dirty="0" err="1" smtClean="0"/>
              <a:t>Klikk.no</a:t>
            </a:r>
            <a:r>
              <a:rPr lang="nb-NO" dirty="0" smtClean="0"/>
              <a:t> er i stand til å løse dette på en presseetisk akseptabel måte. </a:t>
            </a:r>
            <a:br>
              <a:rPr lang="nb-NO" dirty="0" smtClean="0"/>
            </a:br>
            <a:r>
              <a:rPr lang="nb-NO" dirty="0" smtClean="0"/>
              <a:t/>
            </a:r>
            <a:br>
              <a:rPr lang="nb-NO" dirty="0" smtClean="0"/>
            </a:br>
            <a:r>
              <a:rPr lang="nb-NO" dirty="0" smtClean="0"/>
              <a:t>Det vises til </a:t>
            </a:r>
            <a:r>
              <a:rPr lang="nb-NO" dirty="0" err="1" smtClean="0"/>
              <a:t>Tekstreklameplaktens</a:t>
            </a:r>
            <a:r>
              <a:rPr lang="nb-NO" dirty="0" smtClean="0"/>
              <a:t> punkt 5, der det blant annet heter: «Ta ikke inn annonser og annet kommersielt materiale i – eller ved – journalistiske tekster og bilder på en slik måte at det klare skillet mellom reklame og redaksjonelt innhold svekkes.» Videre vises det til Vær </a:t>
            </a:r>
            <a:r>
              <a:rPr lang="nb-NO" dirty="0" err="1" smtClean="0"/>
              <a:t>Varsom-plakatens</a:t>
            </a:r>
            <a:r>
              <a:rPr lang="nb-NO" dirty="0" smtClean="0"/>
              <a:t> punkt 2.6, som på samme måte maner redaksjoner til å avvise alle forsøk på å bryte ned det klare skillet mellom reklame og redaksjonelt innhold. </a:t>
            </a:r>
            <a:br>
              <a:rPr lang="nb-NO" dirty="0" smtClean="0"/>
            </a:br>
            <a:r>
              <a:rPr lang="nb-NO" dirty="0" smtClean="0"/>
              <a:t/>
            </a:r>
            <a:br>
              <a:rPr lang="nb-NO" dirty="0" smtClean="0"/>
            </a:br>
            <a:r>
              <a:rPr lang="nb-NO" dirty="0" smtClean="0"/>
              <a:t/>
            </a:r>
            <a:br>
              <a:rPr lang="nb-NO" dirty="0" smtClean="0"/>
            </a:br>
            <a:r>
              <a:rPr lang="nb-NO" dirty="0" err="1" smtClean="0"/>
              <a:t>Klikk.no</a:t>
            </a:r>
            <a:r>
              <a:rPr lang="nb-NO" dirty="0" smtClean="0"/>
              <a:t> har brutt god presseskikk.</a:t>
            </a:r>
            <a:br>
              <a:rPr lang="nb-NO" dirty="0" smtClean="0"/>
            </a:br>
            <a:endParaRPr lang="nb-NO"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764704"/>
            <a:ext cx="8229600" cy="4525963"/>
          </a:xfrm>
        </p:spPr>
        <p:txBody>
          <a:bodyPr>
            <a:normAutofit fontScale="92500" lnSpcReduction="10000"/>
          </a:bodyPr>
          <a:lstStyle/>
          <a:p>
            <a:pPr>
              <a:buNone/>
            </a:pPr>
            <a:r>
              <a:rPr lang="nb-NO" dirty="0" smtClean="0"/>
              <a:t>	I en tv-reportasje forteller en kvinne fra en liten, navngitt kommune (2000 innbyggere) at hun har anmeldt barnevernet for brudd på taushetsplikten. </a:t>
            </a:r>
          </a:p>
          <a:p>
            <a:pPr>
              <a:buNone/>
            </a:pPr>
            <a:r>
              <a:rPr lang="nb-NO" dirty="0" smtClean="0"/>
              <a:t>	Den barnevernansatte skal ha fortalt arbeidsgiveren hennes om barnevernssaken. </a:t>
            </a:r>
          </a:p>
          <a:p>
            <a:pPr>
              <a:buNone/>
            </a:pPr>
            <a:r>
              <a:rPr lang="nb-NO" dirty="0" smtClean="0"/>
              <a:t>	Kvinnen forteller også at hun mistenkte at barnet hennes var utsatt for overgrep. Ansiktet hennes er anonymisert i reportasjen, men stemmen er naturlig. </a:t>
            </a:r>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764704"/>
            <a:ext cx="8229600" cy="5750767"/>
          </a:xfrm>
        </p:spPr>
        <p:txBody>
          <a:bodyPr>
            <a:normAutofit fontScale="92500" lnSpcReduction="10000"/>
          </a:bodyPr>
          <a:lstStyle/>
          <a:p>
            <a:pPr>
              <a:buNone/>
            </a:pPr>
            <a:r>
              <a:rPr lang="nb-NO" dirty="0" smtClean="0"/>
              <a:t>		Er dette brudd på god presseskikk? </a:t>
            </a:r>
          </a:p>
          <a:p>
            <a:pPr marL="514350" indent="-514350">
              <a:buAutoNum type="arabicPeriod"/>
            </a:pPr>
            <a:r>
              <a:rPr lang="nb-NO" dirty="0" smtClean="0"/>
              <a:t>Ja</a:t>
            </a:r>
          </a:p>
          <a:p>
            <a:pPr marL="514350" indent="-514350">
              <a:buAutoNum type="arabicPeriod"/>
            </a:pPr>
            <a:r>
              <a:rPr lang="nb-NO" dirty="0" smtClean="0"/>
              <a:t>Nei</a:t>
            </a:r>
          </a:p>
          <a:p>
            <a:pPr>
              <a:buNone/>
            </a:pPr>
            <a:endParaRPr lang="nb-NO" dirty="0" smtClean="0"/>
          </a:p>
          <a:p>
            <a:pPr>
              <a:buNone/>
            </a:pPr>
            <a:endParaRPr lang="nb-NO" dirty="0"/>
          </a:p>
          <a:p>
            <a:pPr>
              <a:buNone/>
            </a:pPr>
            <a:endParaRPr lang="nb-NO" dirty="0" smtClean="0"/>
          </a:p>
          <a:p>
            <a:pPr>
              <a:buNone/>
            </a:pPr>
            <a:endParaRPr lang="nb-NO" dirty="0"/>
          </a:p>
          <a:p>
            <a:pPr>
              <a:buNone/>
            </a:pPr>
            <a:endParaRPr lang="nb-NO" dirty="0" smtClean="0"/>
          </a:p>
          <a:p>
            <a:pPr>
              <a:buNone/>
            </a:pPr>
            <a:endParaRPr lang="nb-NO" dirty="0"/>
          </a:p>
          <a:p>
            <a:pPr>
              <a:buNone/>
            </a:pPr>
            <a:endParaRPr lang="nb-NO" dirty="0" smtClean="0"/>
          </a:p>
          <a:p>
            <a:pPr>
              <a:buNone/>
            </a:pPr>
            <a:r>
              <a:rPr lang="nb-NO" u="sng" dirty="0" smtClean="0">
                <a:hlinkClick r:id="rId3"/>
              </a:rPr>
              <a:t>	http://www.pfu.no/case.php?id=2714</a:t>
            </a:r>
            <a:r>
              <a:rPr lang="nb-NO" dirty="0" smtClean="0"/>
              <a:t>,</a:t>
            </a:r>
            <a:endParaRPr lang="nb-NO" dirty="0"/>
          </a:p>
        </p:txBody>
      </p:sp>
      <p:sp>
        <p:nvSpPr>
          <p:cNvPr id="4" name="TekstSylinder 3"/>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
        <p:nvSpPr>
          <p:cNvPr id="5" name="SV-A"/>
          <p:cNvSpPr txBox="1"/>
          <p:nvPr/>
        </p:nvSpPr>
        <p:spPr>
          <a:xfrm>
            <a:off x="10044608" y="620688"/>
            <a:ext cx="502061" cy="646331"/>
          </a:xfrm>
          <a:prstGeom prst="rect">
            <a:avLst/>
          </a:prstGeom>
          <a:noFill/>
        </p:spPr>
        <p:txBody>
          <a:bodyPr wrap="none" rtlCol="0">
            <a:spAutoFit/>
          </a:bodyPr>
          <a:lstStyle/>
          <a:p>
            <a:r>
              <a:rPr lang="nb-NO" dirty="0" smtClean="0"/>
              <a:t>Ja</a:t>
            </a:r>
          </a:p>
          <a:p>
            <a:r>
              <a:rPr lang="nb-NO" dirty="0" smtClean="0"/>
              <a:t>Nei</a:t>
            </a:r>
            <a:endParaRPr lang="nb-NO" dirty="0"/>
          </a:p>
        </p:txBody>
      </p:sp>
      <p:sp>
        <p:nvSpPr>
          <p:cNvPr id="6" name="SV-Q"/>
          <p:cNvSpPr txBox="1"/>
          <p:nvPr/>
        </p:nvSpPr>
        <p:spPr>
          <a:xfrm>
            <a:off x="9828584" y="116632"/>
            <a:ext cx="1047916" cy="369332"/>
          </a:xfrm>
          <a:prstGeom prst="rect">
            <a:avLst/>
          </a:prstGeom>
          <a:noFill/>
        </p:spPr>
        <p:txBody>
          <a:bodyPr wrap="none" rtlCol="0">
            <a:spAutoFit/>
          </a:bodyPr>
          <a:lstStyle/>
          <a:p>
            <a:r>
              <a:rPr lang="nb-NO" dirty="0" smtClean="0"/>
              <a:t>Spørsmål</a:t>
            </a:r>
            <a:endParaRPr lang="nb-NO" dirty="0"/>
          </a:p>
        </p:txBody>
      </p:sp>
      <p:graphicFrame>
        <p:nvGraphicFramePr>
          <p:cNvPr id="7" name="SV-Chart"/>
          <p:cNvGraphicFramePr>
            <a:graphicFrameLocks noChangeAspect="1"/>
          </p:cNvGraphicFramePr>
          <p:nvPr>
            <p:extLst>
              <p:ext uri="{D42A27DB-BD31-4B8C-83A1-F6EECF244321}">
                <p14:modId xmlns:p14="http://schemas.microsoft.com/office/powerpoint/2010/main" val="929820522"/>
              </p:ext>
            </p:extLst>
          </p:nvPr>
        </p:nvGraphicFramePr>
        <p:xfrm>
          <a:off x="719532" y="2780928"/>
          <a:ext cx="6772830" cy="3010023"/>
        </p:xfrm>
        <a:graphic>
          <a:graphicData uri="http://schemas.openxmlformats.org/presentationml/2006/ole">
            <mc:AlternateContent xmlns:mc="http://schemas.openxmlformats.org/markup-compatibility/2006">
              <mc:Choice xmlns:v="urn:schemas-microsoft-com:vml" Requires="v">
                <p:oleObj spid="_x0000_s2066" name="Diagram" r:id="rId4" imgW="6858118" imgH="4067089" progId="MSGraph.Chart.8">
                  <p:embed followColorScheme="full"/>
                </p:oleObj>
              </mc:Choice>
              <mc:Fallback>
                <p:oleObj name="Diagram" r:id="rId4" imgW="6858118" imgH="4067089" progId="MSGraph.Chart.8">
                  <p:embed followColorScheme="full"/>
                  <p:pic>
                    <p:nvPicPr>
                      <p:cNvPr id="0" name=""/>
                      <p:cNvPicPr/>
                      <p:nvPr/>
                    </p:nvPicPr>
                    <p:blipFill>
                      <a:blip r:embed="rId5"/>
                      <a:stretch>
                        <a:fillRect/>
                      </a:stretch>
                    </p:blipFill>
                    <p:spPr>
                      <a:xfrm>
                        <a:off x="719532" y="2780928"/>
                        <a:ext cx="6772830" cy="3010023"/>
                      </a:xfrm>
                      <a:prstGeom prst="rect">
                        <a:avLst/>
                      </a:prstGeom>
                    </p:spPr>
                  </p:pic>
                </p:oleObj>
              </mc:Fallback>
            </mc:AlternateContent>
          </a:graphicData>
        </a:graphic>
      </p:graphicFrame>
      <p:pic>
        <p:nvPicPr>
          <p:cNvPr id="2" name="SVSlid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500" y="0"/>
            <a:ext cx="285750" cy="266700"/>
          </a:xfrm>
          <a:prstGeom prst="rect">
            <a:avLst/>
          </a:prstGeom>
        </p:spPr>
      </p:pic>
    </p:spTree>
    <p:extLst>
      <p:ext uri="{BB962C8B-B14F-4D97-AF65-F5344CB8AC3E}">
        <p14:creationId xmlns:p14="http://schemas.microsoft.com/office/powerpoint/2010/main" val="2298822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323528" y="764704"/>
            <a:ext cx="7772400" cy="1470025"/>
          </a:xfrm>
        </p:spPr>
        <p:txBody>
          <a:bodyPr>
            <a:noAutofit/>
          </a:bodyPr>
          <a:lstStyle/>
          <a:p>
            <a:r>
              <a:rPr lang="nb-NO" sz="1800" dirty="0" smtClean="0"/>
              <a:t/>
            </a:r>
            <a:br>
              <a:rPr lang="nb-NO" sz="1800" dirty="0" smtClean="0"/>
            </a:br>
            <a:r>
              <a:rPr lang="nb-NO" sz="1800" dirty="0" smtClean="0"/>
              <a:t/>
            </a:r>
            <a:br>
              <a:rPr lang="nb-NO" sz="1800" dirty="0" smtClean="0"/>
            </a:br>
            <a:endParaRPr lang="nb-NO" sz="1800" dirty="0"/>
          </a:p>
        </p:txBody>
      </p:sp>
      <p:sp>
        <p:nvSpPr>
          <p:cNvPr id="5" name="Undertittel 4"/>
          <p:cNvSpPr>
            <a:spLocks noGrp="1"/>
          </p:cNvSpPr>
          <p:nvPr>
            <p:ph type="subTitle" idx="1"/>
          </p:nvPr>
        </p:nvSpPr>
        <p:spPr>
          <a:xfrm>
            <a:off x="395536" y="620688"/>
            <a:ext cx="8280920" cy="4128864"/>
          </a:xfrm>
        </p:spPr>
        <p:txBody>
          <a:bodyPr>
            <a:noAutofit/>
          </a:bodyPr>
          <a:lstStyle/>
          <a:p>
            <a:pPr algn="l"/>
            <a:r>
              <a:rPr lang="nb-NO" sz="2400" dirty="0" smtClean="0">
                <a:solidFill>
                  <a:schemeClr val="tx1"/>
                </a:solidFill>
              </a:rPr>
              <a:t>Privatpersonen Ole Ruud skriver dette i sin </a:t>
            </a:r>
            <a:r>
              <a:rPr lang="nb-NO" sz="2400" dirty="0" err="1" smtClean="0">
                <a:solidFill>
                  <a:schemeClr val="tx1"/>
                </a:solidFill>
              </a:rPr>
              <a:t>Facebook-status</a:t>
            </a:r>
            <a:r>
              <a:rPr lang="nb-NO" sz="2400" dirty="0" smtClean="0">
                <a:solidFill>
                  <a:schemeClr val="tx1"/>
                </a:solidFill>
              </a:rPr>
              <a:t>:</a:t>
            </a:r>
            <a:br>
              <a:rPr lang="nb-NO" sz="2400" dirty="0" smtClean="0">
                <a:solidFill>
                  <a:schemeClr val="tx1"/>
                </a:solidFill>
              </a:rPr>
            </a:br>
            <a:r>
              <a:rPr lang="nb-NO" sz="2400" dirty="0" smtClean="0">
                <a:solidFill>
                  <a:schemeClr val="tx1"/>
                </a:solidFill>
              </a:rPr>
              <a:t/>
            </a:r>
            <a:br>
              <a:rPr lang="nb-NO" sz="2400" dirty="0" smtClean="0">
                <a:solidFill>
                  <a:schemeClr val="tx1"/>
                </a:solidFill>
              </a:rPr>
            </a:br>
            <a:r>
              <a:rPr lang="nb-NO" sz="2400" b="1" dirty="0" smtClean="0">
                <a:solidFill>
                  <a:schemeClr val="tx2">
                    <a:lumMod val="60000"/>
                    <a:lumOff val="40000"/>
                  </a:schemeClr>
                </a:solidFill>
              </a:rPr>
              <a:t>- Jeg synes den nye skulpturen til Kim Gruven er jævlig stygg. </a:t>
            </a:r>
            <a:br>
              <a:rPr lang="nb-NO" sz="2400" b="1" dirty="0" smtClean="0">
                <a:solidFill>
                  <a:schemeClr val="tx2">
                    <a:lumMod val="60000"/>
                    <a:lumOff val="40000"/>
                  </a:schemeClr>
                </a:solidFill>
              </a:rPr>
            </a:br>
            <a:r>
              <a:rPr lang="nb-NO" sz="2400" b="1" dirty="0" smtClean="0">
                <a:solidFill>
                  <a:schemeClr val="tx2">
                    <a:lumMod val="60000"/>
                    <a:lumOff val="40000"/>
                  </a:schemeClr>
                </a:solidFill>
              </a:rPr>
              <a:t>Passer ikke inn på Trondheims torg.</a:t>
            </a:r>
            <a:r>
              <a:rPr lang="nb-NO" sz="2400" b="1" dirty="0" smtClean="0">
                <a:solidFill>
                  <a:schemeClr val="tx1"/>
                </a:solidFill>
              </a:rPr>
              <a:t/>
            </a:r>
            <a:br>
              <a:rPr lang="nb-NO" sz="2400" b="1" dirty="0" smtClean="0">
                <a:solidFill>
                  <a:schemeClr val="tx1"/>
                </a:solidFill>
              </a:rPr>
            </a:br>
            <a:endParaRPr lang="nb-NO" sz="2400" dirty="0" smtClean="0">
              <a:solidFill>
                <a:schemeClr val="tx1"/>
              </a:solidFill>
            </a:endParaRPr>
          </a:p>
          <a:p>
            <a:pPr algn="l"/>
            <a:r>
              <a:rPr lang="nb-NO" sz="2400" dirty="0" smtClean="0">
                <a:solidFill>
                  <a:schemeClr val="tx1"/>
                </a:solidFill>
              </a:rPr>
              <a:t>Avisen publiserer en sak om folkets reaksjoner på den nye statuen på torget. I artikkelen siteres </a:t>
            </a:r>
            <a:r>
              <a:rPr lang="nb-NO" sz="2400" dirty="0" err="1" smtClean="0">
                <a:solidFill>
                  <a:schemeClr val="tx1"/>
                </a:solidFill>
              </a:rPr>
              <a:t>Facebook-statusen</a:t>
            </a:r>
            <a:r>
              <a:rPr lang="nb-NO" sz="2400" dirty="0" smtClean="0">
                <a:solidFill>
                  <a:schemeClr val="tx1"/>
                </a:solidFill>
              </a:rPr>
              <a:t> til Ole Ruud som én av mange reaksjoner. Ole Ruud klager til PFU. Han er sjokkert over at han intetanende er sitert i en avisartikkel.</a:t>
            </a:r>
          </a:p>
          <a:p>
            <a:pPr algn="l"/>
            <a:r>
              <a:rPr lang="nb-NO" sz="2400" dirty="0" smtClean="0">
                <a:solidFill>
                  <a:schemeClr val="tx1"/>
                </a:solidFill>
              </a:rPr>
              <a:t>  </a:t>
            </a:r>
          </a:p>
          <a:p>
            <a:pPr algn="l"/>
            <a:r>
              <a:rPr lang="nb-NO" sz="2400" dirty="0" smtClean="0">
                <a:solidFill>
                  <a:schemeClr val="tx1"/>
                </a:solidFill>
              </a:rPr>
              <a:t> </a:t>
            </a:r>
          </a:p>
          <a:p>
            <a:pPr algn="l"/>
            <a:endParaRPr lang="nb-NO" sz="2400" dirty="0">
              <a:solidFill>
                <a:schemeClr val="tx1"/>
              </a:solidFill>
            </a:endParaRPr>
          </a:p>
        </p:txBody>
      </p:sp>
      <p:sp>
        <p:nvSpPr>
          <p:cNvPr id="6" name="TekstSylinder 5"/>
          <p:cNvSpPr txBox="1"/>
          <p:nvPr/>
        </p:nvSpPr>
        <p:spPr>
          <a:xfrm>
            <a:off x="7705682" y="6361583"/>
            <a:ext cx="1330814" cy="307777"/>
          </a:xfrm>
          <a:prstGeom prst="rect">
            <a:avLst/>
          </a:prstGeom>
          <a:noFill/>
        </p:spPr>
        <p:txBody>
          <a:bodyPr wrap="none" rtlCol="0">
            <a:spAutoFit/>
          </a:bodyPr>
          <a:lstStyle/>
          <a:p>
            <a:r>
              <a:rPr lang="nb-NO" sz="1400" dirty="0" smtClean="0">
                <a:latin typeface="Arial Black" pitchFamily="34" charset="0"/>
              </a:rPr>
              <a:t>PRESSE.NO</a:t>
            </a:r>
            <a:endParaRPr lang="nb-NO" sz="1400" dirty="0">
              <a:latin typeface="Arial Black"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MARTVOTEDOC" val="&lt;NewDataSet&gt;&lt;xs:schema id=&quot;NewDataSet&quot; xmlns=&quot;&quot; xmlns:xs=&quot;http://www.w3.org/2001/XMLSchema&quot; xmlns:msdata=&quot;urn:schemas-microsoft-com:xml-msdata&quot;&gt;&lt;xs:element name=&quot;NewDataSet&quot; msdata:IsDataSet=&quot;true&quot; msdata:UseCurrentLocale=&quot;true&quot;&gt;&lt;xs:complexType&gt;&lt;xs:choice minOccurs=&quot;0&quot; maxOccurs=&quot;unbounded&quot;&gt;&lt;xs:element name=&quot;tblDocument&quot;&gt;&lt;xs:complexType&gt;&lt;xs:sequence&gt;&lt;xs:element name=&quot;DOCUMENTID&quot; type=&quot;xs:int&quot; /&gt;&lt;xs:element name=&quot;DOCUMENTNAME&quot; type=&quot;xs:string&quot; default=&quot;SmartVote Document&quot; /&gt;&lt;xs:element name=&quot;DOC_VERSION&quot; type=&quot;xs:string&quot; default=&quot;1.2&quot; /&gt;&lt;xs:element name=&quot;Created_DateTime&quot; type=&quot;xs:string&quot; default=&quot;&quot; /&gt;&lt;/xs:sequence&gt;&lt;/xs:complexType&gt;&lt;/xs:element&gt;&lt;xs:element name=&quot;tblActivity&quot;&gt;&lt;xs:complexType&gt;&lt;xs:sequence&gt;&lt;xs:element name=&quot;ACTIVITYID&quot; type=&quot;xs:int&quot; /&gt;&lt;xs:element name=&quot;DOCUMENTID&quot; type=&quot;xs:int&quot; /&gt;&lt;xs:element name=&quot;ACTIVITYTEXT&quot; type=&quot;xs:string&quot; /&gt;&lt;xs:element name=&quot;ACTIVITYTYPE&quot; type=&quot;xs:string&quot; default=&quot;Presentation&quot; /&gt;&lt;xs:element name=&quot;ANSWERTIME&quot; type=&quot;xs:int&quot; default=&quot;10&quot; /&gt;&lt;xs:element name=&quot;IDENT_METHODE&quot; type=&quot;xs:string&quot; default=&quot;None&quot; /&gt;&lt;xs:element name=&quot;DATABASE_DIRECTORY&quot; type=&quot;xs:string&quot; default=&quot;&quot; /&gt;&lt;xs:element name=&quot;AUDIOFILE&quot; type=&quot;xs:string&quot; default=&quot;&quot; /&gt;&lt;xs:element name=&quot;AUTOLOGIN&quot; type=&quot;xs:int&quot; default=&quot;0&quot; /&gt;&lt;xs:element name=&quot;AUTOSHOWANSWERS&quot; type=&quot;xs:int&quot; default=&quot;1&quot; /&gt;&lt;xs:element name=&quot;SHOWNOOFANSWERS&quot; type=&quot;xs:int&quot; default=&quot;0&quot; /&gt;&lt;xs:element name=&quot;SHOWPERCENT&quot; type=&quot;xs:int&quot; default=&quot;1&quot; /&gt;&lt;xs:element name=&quot;NOOFPARTICIPANTS&quot; type=&quot;xs:int&quot; default=&quot;250&quot; /&gt;&lt;xs:element name=&quot;FIRSTKEYPADID&quot; type=&quot;xs:int&quot; default=&quot;1&quot; /&gt;&lt;xs:element name=&quot;TS_LastChanged&quot; type=&quot;xs:string&quot; default=&quot;&quot; /&gt;&lt;xs:element name=&quot;OWNERID&quot; type=&quot;xs:int&quot; default=&quot;1&quot; /&gt;&lt;xs:element name=&quot;REMOTECONTROLID&quot; type=&quot;xs:int&quot; default=&quot;0&quot; /&gt;&lt;/xs:sequence&gt;&lt;/xs:complexType&gt;&lt;/xs:element&gt;&lt;xs:element name=&quot;tblActivityLine&quot;&gt;&lt;xs:complexType&gt;&lt;xs:sequence&gt;&lt;xs:element name=&quot;ACTIVITYLINEID&quot; msdata:AutoIncrement=&quot;true&quot; msdata:AutoIncrementSeed=&quot;1&quot; type=&quot;xs:int&quot; /&gt;&lt;xs:element name=&quot;SEQUENCE&quot; type=&quot;xs:int&quot; /&gt;&lt;xs:element name=&quot;SEQUENCEASKED&quot; type=&quot;xs:int&quot; default=&quot;0&quot; /&gt;&lt;xs:element name=&quot;DB_QUESTIONID&quot; type=&quot;xs:int&quot; default=&quot;0&quot; /&gt;&lt;xs:element name=&quot;ACTIVITYID&quot; type=&quot;xs:int&quot; /&gt;&lt;xs:element name=&quot;QUESTIONTEXT&quot; type=&quot;xs:string&quot; default=&quot;New question&quot; /&gt;&lt;xs:element name=&quot;QUESTIONCATEGORY&quot; type=&quot;xs:string&quot; default=&quot;General&quot; /&gt;&lt;xs:element name=&quot;QUESTIONTYPE&quot; type=&quot;xs:int&quot; default=&quot;1&quot; /&gt;&lt;xs:element name=&quot;MULTICHOICECOUNT&quot; type=&quot;xs:int&quot; default=&quot;0&quot; /&gt;&lt;xs:element name=&quot;MULTICHOICECORRECTRULE&quot; type=&quot;xs:int&quot; default=&quot;0&quot; /&gt;&lt;xs:element name=&quot;ISWEIGHTED&quot; type=&quot;xs:int&quot; default=&quot;0&quot; /&gt;&lt;xs:element name=&quot;ANSWERTIME&quot; type=&quot;xs:int&quot; default=&quot;10&quot; /&gt;&lt;xs:element name=&quot;USEVOTEBOARD&quot; type=&quot;xs:int&quot; default=&quot;0&quot; /&gt;&lt;xs:element name=&quot;USENINEASAGAINST&quot; type=&quot;xs:int&quot; default=&quot;0&quot; /&gt;&lt;xs:element name=&quot;PARENTID&quot; type=&quot;xs:int&quot; default=&quot;0&quot; /&gt;&lt;xs:element name=&quot;PPT_File&quot; type=&quot;xs:string&quot; default=&quot;&quot; /&gt;&lt;xs:element name=&quot;PPT_SlideIndex&quot; type=&quot;xs:int&quot; default=&quot;0&quot; /&gt;&lt;xs:element name=&quot;GraphType&quot; type=&quot;xs:string&quot; default=&quot;Vertical&quot; /&gt;&lt;xs:element name=&quot;SHOWPERCENT&quot; type=&quot;xs:int&quot; default=&quot;1&quot; /&gt;&lt;xs:element name=&quot;SHOWPERCENTAGAINSTMAXPARTICIPANTS&quot; type=&quot;xs:int&quot; default=&quot;0&quot; /&gt;&lt;xs:element name=&quot;SHOW_ANSWERALT_TEXT&quot; type=&quot;xs:int&quot; default=&quot;1&quot; /&gt;&lt;xs:element name=&quot;AUTOSHOWANSWERS&quot; type=&quot;xs:int&quot; default=&quot;1&quot; /&gt;&lt;xs:element name=&quot;GROWGRAPHDYNAMIC&quot; type=&quot;xs:int&quot; default=&quot;0&quot; /&gt;&lt;xs:element name=&quot;ADJUSTBARSATSTOPTIME&quot; type=&quot;xs:int&quot; default=&quot;0&quot; /&gt;&lt;xs:element name=&quot;SHOWDATALABELS&quot; type=&quot;xs:int&quot; default=&quot;0&quot; /&gt;&lt;xs:element name=&quot;SHOWNOOFANSWERS&quot; type=&quot;xs:int&quot; default=&quot;0&quot; /&gt;&lt;xs:element name=&quot;INCLUDE_ALL_ANSWERS_IN_N&quot; type=&quot;xs:int&quot; default=&quot;0&quot; /&gt;&lt;xs:element name=&quot;SHOW_BLANK_BAR&quot; type=&quot;xs:int&quot; default=&quot;0&quot; /&gt;&lt;xs:element name=&quot;COMPAREID&quot; type=&quot;xs:int&quot; default=&quot;0&quot; /&gt;&lt;xs:element name=&quot;COMPAREFILENAME&quot; type=&quot;xs:string&quot; default=&quot;&quot; /&gt;&lt;xs:element name=&quot;AUTOSHOWCOMPARE&quot; type=&quot;xs:int&quot; default=&quot;0&quot; /&gt;&lt;xs:element name=&quot;SERIE1NAME&quot; type=&quot;xs:string&quot; default=&quot;Previous&quot; /&gt;&lt;xs:element name=&quot;SERIE2NAME&quot; type=&quot;xs:string&quot; default=&quot;Now&quot; /&gt;&lt;xs:element name=&quot;AUDIOFILE&quot; type=&quot;xs:string&quot; default=&quot;&quot; /&gt;&lt;/xs:sequence&gt;&lt;/xs:complexType&gt;&lt;/xs:element&gt;&lt;xs:element name=&quot;tblAnswerAlternative&quot;&gt;&lt;xs:complexType&gt;&lt;xs:sequence&gt;&lt;xs:element name=&quot;ANSWERID&quot; msdata:AutoIncrement=&quot;true&quot; msdata:AutoIncrementSeed=&quot;1&quot; type=&quot;xs:int&quot; /&gt;&lt;xs:element name=&quot;DB_ANSWERID&quot; type=&quot;xs:int&quot; default=&quot;0&quot; /&gt;&lt;xs:element name=&quot;SEQUENCE&quot; type=&quot;xs:int&quot; /&gt;&lt;xs:element name=&quot;ACTIVITYLINEID&quot; type=&quot;xs:int&quot; /&gt;&lt;xs:element name=&quot;ANSWERTEXT&quot; type=&quot;xs:string&quot; /&gt;&lt;xs:element name=&quot;WEIGHT&quot; type=&quot;xs:double&quot; default=&quot;0&quot; /&gt;&lt;xs:element name=&quot;ISCORRECT&quot; type=&quot;xs:int&quot; default=&quot;0&quot; /&gt;&lt;/xs:sequence&gt;&lt;/xs:complexType&gt;&lt;/xs:element&gt;&lt;xs:element name=&quot;tblIncomingAnswer&quot;&gt;&lt;xs:complexType&gt;&lt;xs:sequence&gt;&lt;xs:element name=&quot;TABLEID&quot; msdata:AutoIncrement=&quot;true&quot; msdata:AutoIncrementSeed=&quot;1&quot; type=&quot;xs:int&quot; /&gt;&lt;xs:element name=&quot;CLIENTID&quot; type=&quot;xs:int&quot; default=&quot;0&quot; /&gt;&lt;xs:element name=&quot;IDENTIFIERID&quot; type=&quot;xs:int&quot; default=&quot;0&quot; /&gt;&lt;xs:element name=&quot;SERIALNUMBER&quot; type=&quot;xs:string&quot; default=&quot;&quot; /&gt;&lt;xs:element name=&quot;ACTIVITYLINEID&quot; type=&quot;xs:int&quot; /&gt;&lt;xs:element name=&quot;ANSWERID&quot; type=&quot;xs:int&quot; /&gt;&lt;xs:element name=&quot;ANSWERFREETEXT&quot; type=&quot;xs:string&quot; /&gt;&lt;xs:element name=&quot;ISCORRECT&quot; type=&quot;xs:int&quot; default=&quot;0&quot; /&gt;&lt;xs:element name=&quot;PRIORITY&quot; type=&quot;xs:int&quot; default=&quot;0&quot; /&gt;&lt;xs:element name=&quot;DURATION&quot; type=&quot;xs:int&quot; default=&quot;0&quot; /&gt;&lt;xs:element name=&quot;TS&quot; type=&quot;xs:string&quot; default=&quot;&quot; /&gt;&lt;/xs:sequence&gt;&lt;/xs:complexType&gt;&lt;/xs:element&gt;&lt;xs:element name=&quot;tblDialogBox&quot;&gt;&lt;xs:complexType&gt;&lt;xs:sequence&gt;&lt;xs:element name=&quot;SERIALNUMBER&quot; type=&quot;xs:string&quot; /&gt;&lt;xs:element name=&quot;KEYPADID&quot; type=&quot;xs:int&quot; /&gt;&lt;xs:element name=&quot;ISACTIVE&quot; type=&quot;xs:int&quot; default=&quot;1&quot; /&gt;&lt;xs:element name=&quot;DIALOGBOXNAME&quot; type=&quot;xs:string&quot; default=&quot;&quot; /&gt;&lt;xs:element name=&quot;WEIGHT&quot; type=&quot;xs:double&quot; default=&quot;0&quot; /&gt;&lt;xs:element name=&quot;XDELEGATEID&quot; type=&quot;xs:string&quot; default=&quot;&quot; /&gt;&lt;xs:element name=&quot;KAT1&quot; type=&quot;xs:string&quot; default=&quot;&quot; /&gt;&lt;xs:element name=&quot;KAT2&quot; type=&quot;xs:string&quot; default=&quot;&quot; /&gt;&lt;xs:element name=&quot;KAT3&quot; type=&quot;xs:string&quot; default=&quot;&quot; /&gt;&lt;xs:element name=&quot;KAT4&quot; type=&quot;xs:string&quot; default=&quot;&quot; /&gt;&lt;xs:element name=&quot;KAT5&quot; type=&quot;xs:string&quot; default=&quot;&quot; /&gt;&lt;xs:element name=&quot;KAT6&quot; type=&quot;xs:string&quot; default=&quot;&quot; /&gt;&lt;xs:element name=&quot;KAT7&quot; type=&quot;xs:string&quot; default=&quot;&quot; /&gt;&lt;xs:element name=&quot;KAT8&quot; type=&quot;xs:string&quot; default=&quot;&quot; /&gt;&lt;xs:element name=&quot;KAT9&quot; type=&quot;xs:string&quot; default=&quot;&quot; /&gt;&lt;/xs:sequence&gt;&lt;/xs:complexType&gt;&lt;/xs:element&gt;&lt;xs:element name=&quot;tblActivityLayout&quot;&gt;&lt;xs:complexType&gt;&lt;xs:sequence&gt;&lt;xs:element name=&quot;ACTIVITYID&quot; type=&quot;xs:int&quot; /&gt;&lt;xs:element name=&quot;PROPERTYID&quot; type=&quot;xs:int&quot; /&gt;&lt;xs:element name=&quot;VALUE&quot; type=&quot;xs:string&quot; /&gt;&lt;/xs:sequence&gt;&lt;/xs:complexType&gt;&lt;/xs:element&gt;&lt;xs:element name=&quot;tblAdditionalAnswer&quot;&gt;&lt;xs:complexType&gt;&lt;xs:sequence&gt;&lt;xs:element name=&quot;TABLEID&quot; msdata:AutoIncrement=&quot;true&quot; msdata:AutoIncrementSeed=&quot;1&quot; type=&quot;xs:int&quot; /&gt;&lt;xs:element name=&quot;CLIENTID&quot; type=&quot;xs:int&quot; default=&quot;0&quot; /&gt;&lt;xs:element name=&quot;IDENTIFIERID&quot; type=&quot;xs:int&quot; default=&quot;0&quot; /&gt;&lt;xs:element name=&quot;ANSWERID&quot; type=&quot;xs:int&quot; /&gt;&lt;xs:element name=&quot;PP_KEY&quot; type=&quot;xs:int&quot; default=&quot;0&quot; /&gt;&lt;xs:element name=&quot;TS&quot; type=&quot;xs:string&quot; default=&quot;&quot; /&gt;&lt;/xs:sequence&gt;&lt;/xs:complexType&gt;&lt;/xs:element&gt;&lt;xs:element name=&quot;tblSpeakerList&quot;&gt;&lt;xs:complexType&gt;&lt;xs:sequence&gt;&lt;xs:element name=&quot;SPEAKERID&quot; msdata:AutoIncrement=&quot;true&quot; msdata:AutoIncrementSeed=&quot;1&quot; type=&quot;xs:int&quot; /&gt;&lt;xs:element name=&quot;SERIALNUMBER&quot; type=&quot;xs:string&quot; /&gt;&lt;xs:element name=&quot;KEYPADID&quot; type=&quot;xs:int&quot; /&gt;&lt;xs:element name=&quot;DIALOGBOXNAME&quot; type=&quot;xs:string&quot; default=&quot;&quot; /&gt;&lt;xs:element name=&quot;SPEACHTYPE&quot; type=&quot;xs:int&quot; default=&quot;1&quot; /&gt;&lt;xs:element name=&quot;ACTIVITYLINEID&quot; type=&quot;xs:int&quot; default=&quot;0&quot; /&gt;&lt;xs:element name=&quot;STATUSID&quot; type=&quot;xs:int&quot; default=&quot;0&quot; /&gt;&lt;xs:element name=&quot;SPEACHTIMESTART&quot; type=&quot;xs:string&quot; default=&quot;&quot; /&gt;&lt;xs:element name=&quot;SPEACHTIMESTOP&quot; type=&quot;xs:string&quot; default=&quot;&quot; /&gt;&lt;xs:element name=&quot;DURATION&quot; type=&quot;xs:int&quot; default=&quot;0&quot; /&gt;&lt;xs:element name=&quot;Created_DateTime&quot; type=&quot;xs:string&quot; default=&quot;&quot; /&gt;&lt;/xs:sequence&gt;&lt;/xs:complexType&gt;&lt;/xs:element&gt;&lt;/xs:choice&gt;&lt;/xs:complexType&gt;&lt;xs:unique name=&quot;Constraint1&quot; msdata:PrimaryKey=&quot;true&quot;&gt;&lt;xs:selector xpath=&quot;.//tblDocument&quot; /&gt;&lt;xs:field xpath=&quot;DOCUMENTID&quot; /&gt;&lt;/xs:unique&gt;&lt;xs:unique name=&quot;tblActivity_Constraint1&quot; msdata:ConstraintName=&quot;Constraint1&quot;&gt;&lt;xs:selector xpath=&quot;.//tblActivity&quot; /&gt;&lt;xs:field xpath=&quot;ACTIVITYTEXT&quot; /&gt;&lt;/xs:unique&gt;&lt;xs:unique name=&quot;Constraint2&quot; msdata:PrimaryKey=&quot;true&quot;&gt;&lt;xs:selector xpath=&quot;.//tblActivity&quot; /&gt;&lt;xs:field xpath=&quot;ACTIVITYID&quot; /&gt;&lt;/xs:unique&gt;&lt;xs:unique name=&quot;tblActivityLine_Constraint1&quot; msdata:ConstraintName=&quot;Constraint1&quot;&gt;&lt;xs:selector xpath=&quot;.//tblActivityLine&quot; /&gt;&lt;xs:field xpath=&quot;SEQUENCE&quot; /&gt;&lt;/xs:unique&gt;&lt;xs:unique name=&quot;tblActivityLine_Constraint2&quot; msdata:ConstraintName=&quot;Constraint2&quot; msdata:PrimaryKey=&quot;true&quot;&gt;&lt;xs:selector xpath=&quot;.//tblActivityLine&quot; /&gt;&lt;xs:field xpath=&quot;ACTIVITYLINEID&quot; /&gt;&lt;/xs:unique&gt;&lt;xs:unique name=&quot;tblAnswerAlternative_Constraint1&quot; msdata:ConstraintName=&quot;Constraint1&quot; msdata:PrimaryKey=&quot;true&quot;&gt;&lt;xs:selector xpath=&quot;.//tblAnswerAlternative&quot; /&gt;&lt;xs:field xpath=&quot;ANSWERID&quot; /&gt;&lt;/xs:unique&gt;&lt;xs:unique name=&quot;tblIncomingAnswer_Constraint1&quot; msdata:ConstraintName=&quot;Constraint1&quot; msdata:PrimaryKey=&quot;true&quot;&gt;&lt;xs:selector xpath=&quot;.//tblIncomingAnswer&quot; /&gt;&lt;xs:field xpath=&quot;SERIALNUMBER&quot; /&gt;&lt;xs:field xpath=&quot;ACTIVITYLINEID&quot; /&gt;&lt;xs:field xpath=&quot;ANSWERID&quot; /&gt;&lt;/xs:unique&gt;&lt;xs:unique name=&quot;tblDialogBox_Constraint1&quot; msdata:ConstraintName=&quot;Constraint1&quot;&gt;&lt;xs:selector xpath=&quot;.//tblDialogBox&quot; /&gt;&lt;xs:field xpath=&quot;DIALOGBOXNAME&quot; /&gt;&lt;/xs:unique&gt;&lt;xs:unique name=&quot;tblDialogBox_Constraint2&quot; msdata:ConstraintName=&quot;Constraint2&quot; msdata:PrimaryKey=&quot;true&quot;&gt;&lt;xs:selector xpath=&quot;.//tblDialogBox&quot; /&gt;&lt;xs:field xpath=&quot;SERIALNUMBER&quot; /&gt;&lt;/xs:unique&gt;&lt;xs:unique name=&quot;tblActivityLayout_Constraint1&quot; msdata:ConstraintName=&quot;Constraint1&quot; msdata:PrimaryKey=&quot;true&quot;&gt;&lt;xs:selector xpath=&quot;.//tblActivityLayout&quot; /&gt;&lt;xs:field xpath=&quot;PROPERTYID&quot; /&gt;&lt;/xs:unique&gt;&lt;xs:unique name=&quot;tblAdditionalAnswer_Constraint1&quot; msdata:ConstraintName=&quot;Constraint1&quot; msdata:PrimaryKey=&quot;true&quot;&gt;&lt;xs:selector xpath=&quot;.//tblAdditionalAnswer&quot; /&gt;&lt;xs:field xpath=&quot;TABLEID&quot; /&gt;&lt;/xs:unique&gt;&lt;xs:unique name=&quot;tblSpeakerList_Constraint1&quot; msdata:ConstraintName=&quot;Constraint1&quot; msdata:PrimaryKey=&quot;true&quot;&gt;&lt;xs:selector xpath=&quot;.//tblSpeakerList&quot; /&gt;&lt;xs:field xpath=&quot;SPEAKERID&quot; /&gt;&lt;/xs:unique&gt;&lt;/xs:element&gt;&lt;xs:annotation&gt;&lt;xs:appinfo&gt;&lt;msdata:Relationship name=&quot;tblDocument_tblActivity&quot; msdata:parent=&quot;tblDocument&quot; msdata:child=&quot;tblActivity&quot; msdata:parentkey=&quot;DOCUMENTID&quot; msdata:childkey=&quot;DOCUMENTID&quot; /&gt;&lt;msdata:Relationship name=&quot;tblActivity_tblActivityLine&quot; msdata:parent=&quot;tblActivity&quot; msdata:child=&quot;tblActivityLine&quot; msdata:parentkey=&quot;ACTIVITYID&quot; msdata:childkey=&quot;ACTIVITYID&quot; /&gt;&lt;msdata:Relationship name=&quot;tblActivityLine_tblAnswerAlternative&quot; msdata:parent=&quot;tblActivityLine&quot; msdata:child=&quot;tblAnswerAlternative&quot; msdata:parentkey=&quot;ACTIVITYLINEID&quot; msdata:childkey=&quot;ACTIVITYLINEID&quot; /&gt;&lt;msdata:Relationship name=&quot;tblActivityLine_tblIncomingAnswer&quot; msdata:parent=&quot;tblActivityLine&quot; msdata:child=&quot;tblIncomingAnswer&quot; msdata:parentkey=&quot;ACTIVITYLINEID&quot; msdata:childkey=&quot;ACTIVITYLINEID&quot; /&gt;&lt;msdata:Relationship name=&quot;tblAnswerAlternative_tblIncomingAnswer&quot; msdata:parent=&quot;tblAnswerAlternative&quot; msdata:child=&quot;tblIncomingAnswer&quot; msdata:parentkey=&quot;ANSWERID&quot; msdata:childkey=&quot;ANSWERID&quot; /&gt;&lt;msdata:Relationship name=&quot;tbldIALOGbOX_tblIncomingAnswer&quot; msdata:parent=&quot;tblDialogBox&quot; msdata:child=&quot;tblIncomingAnswer&quot; msdata:parentkey=&quot;SERIALNUMBER&quot; msdata:childkey=&quot;SERIALNUMBER&quot; /&gt;&lt;/xs:appinfo&gt;&lt;/xs:annotation&gt;&lt;/xs:schema&gt;&lt;tblActivity&gt;&lt;ACTIVITYID&gt;0&lt;/ACTIVITYID&gt;&lt;DOCUMENTID&gt;1&lt;/DOCUMENTID&gt;&lt;ACTIVITYTEXT&gt;New activity 04112013 1735&lt;/ACTIVITYTEXT&gt;&lt;ACTIVITYTYPE&gt;Presentation&lt;/ACTIVITYTYPE&gt;&lt;ANSWERTIME&gt;10&lt;/ANSWERTIME&gt;&lt;IDENT_METHODE&gt;None&lt;/IDENT_METHODE&gt;&lt;DATABASE_DIRECTORY /&gt;&lt;AUDIOFILE /&gt;&lt;AUTOLOGIN&gt;0&lt;/AUTOLOGIN&gt;&lt;AUTOSHOWANSWERS&gt;1&lt;/AUTOSHOWANSWERS&gt;&lt;SHOWNOOFANSWERS&gt;0&lt;/SHOWNOOFANSWERS&gt;&lt;SHOWPERCENT&gt;1&lt;/SHOWPERCENT&gt;&lt;NOOFPARTICIPANTS&gt;250&lt;/NOOFPARTICIPANTS&gt;&lt;FIRSTKEYPADID&gt;1&lt;/FIRSTKEYPADID&gt;&lt;TS_LastChanged /&gt;&lt;OWNERID&gt;1&lt;/OWNERID&gt;&lt;REMOTECONTROLID&gt;0&lt;/REMOTECONTROLID&gt;&lt;/tblActivity&gt;&lt;tblActivityLine&gt;&lt;ACTIVITYLINEID&gt;1&lt;/ACTIVITYLINEID&gt;&lt;SEQUENCE&gt;1&lt;/SEQUENCE&gt;&lt;SEQUENCEASKED&gt;1&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73&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2&lt;/ACTIVITYLINEID&gt;&lt;SEQUENCE&gt;2&lt;/SEQUENCE&gt;&lt;SEQUENCEASKED&gt;2&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90&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3&lt;/ACTIVITYLINEID&gt;&lt;SEQUENCE&gt;3&lt;/SEQUENCE&gt;&lt;SEQUENCEASKED&gt;3&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91&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4&lt;/ACTIVITYLINEID&gt;&lt;SEQUENCE&gt;4&lt;/SEQUENCE&gt;&lt;SEQUENCEASKED&gt;4&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92&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5&lt;/ACTIVITYLINEID&gt;&lt;SEQUENCE&gt;5&lt;/SEQUENCE&gt;&lt;SEQUENCEASKED&gt;5&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93&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6&lt;/ACTIVITYLINEID&gt;&lt;SEQUENCE&gt;6&lt;/SEQUENCE&gt;&lt;SEQUENCEASKED&gt;6&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71&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ctivityLine&gt;&lt;ACTIVITYLINEID&gt;7&lt;/ACTIVITYLINEID&gt;&lt;SEQUENCE&gt;7&lt;/SEQUENCE&gt;&lt;SEQUENCEASKED&gt;7&lt;/SEQUENCEASKED&gt;&lt;DB_QUESTIONID&gt;0&lt;/DB_QUESTIONID&gt;&lt;ACTIVITYID&gt;0&lt;/ACTIVITYID&gt;&lt;QUESTIONTEXT&gt;Spørsmål&lt;/QUESTIONTEXT&gt;&lt;QUESTIONCATEGORY&gt;General&lt;/QUESTIONCATEGORY&gt;&lt;QUESTIONTYPE&gt;1&lt;/QUESTIONTYPE&gt;&lt;MULTICHOICECOUNT&gt;0&lt;/MULTICHOICECOUNT&gt;&lt;MULTICHOICECORRECTRULE&gt;0&lt;/MULTICHOICECORRECTRULE&gt;&lt;ISWEIGHTED&gt;0&lt;/ISWEIGHTED&gt;&lt;ANSWERTIME&gt;10&lt;/ANSWERTIME&gt;&lt;USEVOTEBOARD&gt;0&lt;/USEVOTEBOARD&gt;&lt;USENINEASAGAINST&gt;0&lt;/USENINEASAGAINST&gt;&lt;PARENTID&gt;0&lt;/PARENTID&gt;&lt;PPT_File&gt;C:\Users\SmartDialog\Desktop\NoRed Høstmøte 2013\Etikktest.pptx&lt;/PPT_File&gt;&lt;PPT_SlideIndex&gt;284&lt;/PPT_SlideIndex&gt;&lt;GraphType&gt;Vertical&lt;/GraphType&gt;&lt;SHOWPERCENT&gt;1&lt;/SHOWPERCENT&gt;&lt;SHOWPERCENTAGAINSTMAXPARTICIPANTS&gt;0&lt;/SHOWPERCENTAGAINSTMAXPARTICIPANTS&gt;&lt;SHOW_ANSWERALT_TEXT&gt;1&lt;/SHOW_ANSWERALT_TEXT&gt;&lt;AUTOSHOWANSWERS&gt;1&lt;/AUTOSHOWANSWERS&gt;&lt;GROWGRAPHDYNAMIC&gt;0&lt;/GROWGRAPHDYNAMIC&gt;&lt;ADJUSTBARSATSTOPTIME&gt;0&lt;/ADJUSTBARSATSTOPTIME&gt;&lt;SHOWDATALABELS&gt;0&lt;/SHOWDATALABELS&gt;&lt;SHOWNOOFANSWERS&gt;0&lt;/SHOWNOOFANSWERS&gt;&lt;INCLUDE_ALL_ANSWERS_IN_N&gt;0&lt;/INCLUDE_ALL_ANSWERS_IN_N&gt;&lt;SHOW_BLANK_BAR&gt;0&lt;/SHOW_BLANK_BAR&gt;&lt;COMPAREID&gt;0&lt;/COMPAREID&gt;&lt;COMPAREFILENAME /&gt;&lt;AUTOSHOWCOMPARE&gt;0&lt;/AUTOSHOWCOMPARE&gt;&lt;SERIE1NAME&gt;Previous&lt;/SERIE1NAME&gt;&lt;SERIE2NAME&gt;Now&lt;/SERIE2NAME&gt;&lt;AUDIOFILE /&gt;&lt;/tblActivityLine&gt;&lt;tblAnswerAlternative&gt;&lt;ANSWERID&gt;1&lt;/ANSWERID&gt;&lt;DB_ANSWERID&gt;0&lt;/DB_ANSWERID&gt;&lt;SEQUENCE&gt;1&lt;/SEQUENCE&gt;&lt;ACTIVITYLINEID&gt;1&lt;/ACTIVITYLINEID&gt;&lt;ANSWERTEXT&gt;Ja&lt;/ANSWERTEXT&gt;&lt;WEIGHT&gt;0&lt;/WEIGHT&gt;&lt;ISCORRECT&gt;0&lt;/ISCORRECT&gt;&lt;/tblAnswerAlternative&gt;&lt;tblAnswerAlternative&gt;&lt;ANSWERID&gt;2&lt;/ANSWERID&gt;&lt;DB_ANSWERID&gt;0&lt;/DB_ANSWERID&gt;&lt;SEQUENCE&gt;2&lt;/SEQUENCE&gt;&lt;ACTIVITYLINEID&gt;1&lt;/ACTIVITYLINEID&gt;&lt;ANSWERTEXT&gt;Nei&lt;/ANSWERTEXT&gt;&lt;WEIGHT&gt;0&lt;/WEIGHT&gt;&lt;ISCORRECT&gt;0&lt;/ISCORRECT&gt;&lt;/tblAnswerAlternative&gt;&lt;tblAnswerAlternative&gt;&lt;ANSWERID&gt;3&lt;/ANSWERID&gt;&lt;DB_ANSWERID&gt;0&lt;/DB_ANSWERID&gt;&lt;SEQUENCE&gt;1&lt;/SEQUENCE&gt;&lt;ACTIVITYLINEID&gt;2&lt;/ACTIVITYLINEID&gt;&lt;ANSWERTEXT&gt;Ja&lt;/ANSWERTEXT&gt;&lt;WEIGHT&gt;0&lt;/WEIGHT&gt;&lt;ISCORRECT&gt;0&lt;/ISCORRECT&gt;&lt;/tblAnswerAlternative&gt;&lt;tblAnswerAlternative&gt;&lt;ANSWERID&gt;4&lt;/ANSWERID&gt;&lt;DB_ANSWERID&gt;0&lt;/DB_ANSWERID&gt;&lt;SEQUENCE&gt;2&lt;/SEQUENCE&gt;&lt;ACTIVITYLINEID&gt;2&lt;/ACTIVITYLINEID&gt;&lt;ANSWERTEXT&gt;Nei&lt;/ANSWERTEXT&gt;&lt;WEIGHT&gt;0&lt;/WEIGHT&gt;&lt;ISCORRECT&gt;0&lt;/ISCORRECT&gt;&lt;/tblAnswerAlternative&gt;&lt;tblAnswerAlternative&gt;&lt;ANSWERID&gt;5&lt;/ANSWERID&gt;&lt;DB_ANSWERID&gt;0&lt;/DB_ANSWERID&gt;&lt;SEQUENCE&gt;1&lt;/SEQUENCE&gt;&lt;ACTIVITYLINEID&gt;3&lt;/ACTIVITYLINEID&gt;&lt;ANSWERTEXT&gt;Ja&lt;/ANSWERTEXT&gt;&lt;WEIGHT&gt;0&lt;/WEIGHT&gt;&lt;ISCORRECT&gt;0&lt;/ISCORRECT&gt;&lt;/tblAnswerAlternative&gt;&lt;tblAnswerAlternative&gt;&lt;ANSWERID&gt;6&lt;/ANSWERID&gt;&lt;DB_ANSWERID&gt;0&lt;/DB_ANSWERID&gt;&lt;SEQUENCE&gt;2&lt;/SEQUENCE&gt;&lt;ACTIVITYLINEID&gt;3&lt;/ACTIVITYLINEID&gt;&lt;ANSWERTEXT&gt;Nei&lt;/ANSWERTEXT&gt;&lt;WEIGHT&gt;0&lt;/WEIGHT&gt;&lt;ISCORRECT&gt;0&lt;/ISCORRECT&gt;&lt;/tblAnswerAlternative&gt;&lt;tblAnswerAlternative&gt;&lt;ANSWERID&gt;7&lt;/ANSWERID&gt;&lt;DB_ANSWERID&gt;0&lt;/DB_ANSWERID&gt;&lt;SEQUENCE&gt;1&lt;/SEQUENCE&gt;&lt;ACTIVITYLINEID&gt;4&lt;/ACTIVITYLINEID&gt;&lt;ANSWERTEXT&gt;Ja&lt;/ANSWERTEXT&gt;&lt;WEIGHT&gt;0&lt;/WEIGHT&gt;&lt;ISCORRECT&gt;0&lt;/ISCORRECT&gt;&lt;/tblAnswerAlternative&gt;&lt;tblAnswerAlternative&gt;&lt;ANSWERID&gt;8&lt;/ANSWERID&gt;&lt;DB_ANSWERID&gt;0&lt;/DB_ANSWERID&gt;&lt;SEQUENCE&gt;2&lt;/SEQUENCE&gt;&lt;ACTIVITYLINEID&gt;4&lt;/ACTIVITYLINEID&gt;&lt;ANSWERTEXT&gt;Nei&lt;/ANSWERTEXT&gt;&lt;WEIGHT&gt;0&lt;/WEIGHT&gt;&lt;ISCORRECT&gt;0&lt;/ISCORRECT&gt;&lt;/tblAnswerAlternative&gt;&lt;tblAnswerAlternative&gt;&lt;ANSWERID&gt;9&lt;/ANSWERID&gt;&lt;DB_ANSWERID&gt;0&lt;/DB_ANSWERID&gt;&lt;SEQUENCE&gt;1&lt;/SEQUENCE&gt;&lt;ACTIVITYLINEID&gt;5&lt;/ACTIVITYLINEID&gt;&lt;ANSWERTEXT&gt;Ja&lt;/ANSWERTEXT&gt;&lt;WEIGHT&gt;0&lt;/WEIGHT&gt;&lt;ISCORRECT&gt;0&lt;/ISCORRECT&gt;&lt;/tblAnswerAlternative&gt;&lt;tblAnswerAlternative&gt;&lt;ANSWERID&gt;10&lt;/ANSWERID&gt;&lt;DB_ANSWERID&gt;0&lt;/DB_ANSWERID&gt;&lt;SEQUENCE&gt;2&lt;/SEQUENCE&gt;&lt;ACTIVITYLINEID&gt;5&lt;/ACTIVITYLINEID&gt;&lt;ANSWERTEXT&gt;Nei&lt;/ANSWERTEXT&gt;&lt;WEIGHT&gt;0&lt;/WEIGHT&gt;&lt;ISCORRECT&gt;0&lt;/ISCORRECT&gt;&lt;/tblAnswerAlternative&gt;&lt;tblAnswerAlternative&gt;&lt;ANSWERID&gt;11&lt;/ANSWERID&gt;&lt;DB_ANSWERID&gt;0&lt;/DB_ANSWERID&gt;&lt;SEQUENCE&gt;1&lt;/SEQUENCE&gt;&lt;ACTIVITYLINEID&gt;6&lt;/ACTIVITYLINEID&gt;&lt;ANSWERTEXT&gt;Ja&lt;/ANSWERTEXT&gt;&lt;WEIGHT&gt;0&lt;/WEIGHT&gt;&lt;ISCORRECT&gt;0&lt;/ISCORRECT&gt;&lt;/tblAnswerAlternative&gt;&lt;tblAnswerAlternative&gt;&lt;ANSWERID&gt;12&lt;/ANSWERID&gt;&lt;DB_ANSWERID&gt;0&lt;/DB_ANSWERID&gt;&lt;SEQUENCE&gt;2&lt;/SEQUENCE&gt;&lt;ACTIVITYLINEID&gt;6&lt;/ACTIVITYLINEID&gt;&lt;ANSWERTEXT&gt;Nei&lt;/ANSWERTEXT&gt;&lt;WEIGHT&gt;0&lt;/WEIGHT&gt;&lt;ISCORRECT&gt;0&lt;/ISCORRECT&gt;&lt;/tblAnswerAlternative&gt;&lt;tblAnswerAlternative&gt;&lt;ANSWERID&gt;13&lt;/ANSWERID&gt;&lt;DB_ANSWERID&gt;0&lt;/DB_ANSWERID&gt;&lt;SEQUENCE&gt;1&lt;/SEQUENCE&gt;&lt;ACTIVITYLINEID&gt;7&lt;/ACTIVITYLINEID&gt;&lt;ANSWERTEXT&gt;Ja&lt;/ANSWERTEXT&gt;&lt;WEIGHT&gt;0&lt;/WEIGHT&gt;&lt;ISCORRECT&gt;0&lt;/ISCORRECT&gt;&lt;/tblAnswerAlternative&gt;&lt;tblAnswerAlternative&gt;&lt;ANSWERID&gt;14&lt;/ANSWERID&gt;&lt;DB_ANSWERID&gt;0&lt;/DB_ANSWERID&gt;&lt;SEQUENCE&gt;2&lt;/SEQUENCE&gt;&lt;ACTIVITYLINEID&gt;7&lt;/ACTIVITYLINEID&gt;&lt;ANSWERTEXT&gt;Nei&lt;/ANSWERTEXT&gt;&lt;WEIGHT&gt;0&lt;/WEIGHT&gt;&lt;ISCORRECT&gt;0&lt;/ISCORRECT&gt;&lt;/tblAnswerAlternative&gt;&lt;tblIncomingAnswer&gt;&lt;TABLEID&gt;1&lt;/TABLEID&gt;&lt;CLIENTID&gt;4820402&lt;/CLIENTID&gt;&lt;IDENTIFIERID&gt;4820402&lt;/IDENTIFIERID&gt;&lt;SERIALNUMBER&gt;00DAD0&lt;/SERIALNUMBER&gt;&lt;ACTIVITYLINEID&gt;1&lt;/ACTIVITYLINEID&gt;&lt;ANSWERID&gt;2&lt;/ANSWERID&gt;&lt;ANSWERFREETEXT&gt;Nei&lt;/ANSWERFREETEXT&gt;&lt;ISCORRECT&gt;0&lt;/ISCORRECT&gt;&lt;PRIORITY&gt;0&lt;/PRIORITY&gt;&lt;DURATION&gt;4150&lt;/DURATION&gt;&lt;TS&gt;2013.11.05 12:03:40&lt;/TS&gt;&lt;/tblIncomingAnswer&gt;&lt;tblIncomingAnswer&gt;&lt;TABLEID&gt;2&lt;/TABLEID&gt;&lt;CLIENTID&gt;4810105&lt;/CLIENTID&gt;&lt;IDENTIFIERID&gt;4810105&lt;/IDENTIFIERID&gt;&lt;SERIALNUMBER&gt;00E4EE&lt;/SERIALNUMBER&gt;&lt;ACTIVITYLINEID&gt;1&lt;/ACTIVITYLINEID&gt;&lt;ANSWERID&gt;2&lt;/ANSWERID&gt;&lt;ANSWERFREETEXT&gt;Nei&lt;/ANSWERFREETEXT&gt;&lt;ISCORRECT&gt;0&lt;/ISCORRECT&gt;&lt;PRIORITY&gt;0&lt;/PRIORITY&gt;&lt;DURATION&gt;3800&lt;/DURATION&gt;&lt;TS&gt;2013.11.05 12:03:40&lt;/TS&gt;&lt;/tblIncomingAnswer&gt;&lt;tblIncomingAnswer&gt;&lt;TABLEID&gt;3&lt;/TABLEID&gt;&lt;CLIENTID&gt;4820437&lt;/CLIENTID&gt;&lt;IDENTIFIERID&gt;4820437&lt;/IDENTIFIERID&gt;&lt;SERIALNUMBER&gt;04FC55&lt;/SERIALNUMBER&gt;&lt;ACTIVITYLINEID&gt;1&lt;/ACTIVITYLINEID&gt;&lt;ANSWERID&gt;2&lt;/ANSWERID&gt;&lt;ANSWERFREETEXT&gt;Nei&lt;/ANSWERFREETEXT&gt;&lt;ISCORRECT&gt;0&lt;/ISCORRECT&gt;&lt;PRIORITY&gt;0&lt;/PRIORITY&gt;&lt;DURATION&gt;3400&lt;/DURATION&gt;&lt;TS&gt;2013.11.05 12:03:40&lt;/TS&gt;&lt;/tblIncomingAnswer&gt;&lt;tblIncomingAnswer&gt;&lt;TABLEID&gt;4&lt;/TABLEID&gt;&lt;CLIENTID&gt;4820465&lt;/CLIENTID&gt;&lt;IDENTIFIERID&gt;4820465&lt;/IDENTIFIERID&gt;&lt;SERIALNUMBER&gt;04FAEB&lt;/SERIALNUMBER&gt;&lt;ACTIVITYLINEID&gt;1&lt;/ACTIVITYLINEID&gt;&lt;ANSWERID&gt;2&lt;/ANSWERID&gt;&lt;ANSWERFREETEXT&gt;Nei&lt;/ANSWERFREETEXT&gt;&lt;ISCORRECT&gt;0&lt;/ISCORRECT&gt;&lt;PRIORITY&gt;0&lt;/PRIORITY&gt;&lt;DURATION&gt;3050&lt;/DURATION&gt;&lt;TS&gt;2013.11.05 12:03:40&lt;/TS&gt;&lt;/tblIncomingAnswer&gt;&lt;tblIncomingAnswer&gt;&lt;TABLEID&gt;5&lt;/TABLEID&gt;&lt;CLIENTID&gt;4810219&lt;/CLIENTID&gt;&lt;IDENTIFIERID&gt;4810219&lt;/IDENTIFIERID&gt;&lt;SERIALNUMBER&gt;00DC77&lt;/SERIALNUMBER&gt;&lt;ACTIVITYLINEID&gt;1&lt;/ACTIVITYLINEID&gt;&lt;ANSWERID&gt;2&lt;/ANSWERID&gt;&lt;ANSWERFREETEXT&gt;Nei&lt;/ANSWERFREETEXT&gt;&lt;ISCORRECT&gt;0&lt;/ISCORRECT&gt;&lt;PRIORITY&gt;0&lt;/PRIORITY&gt;&lt;DURATION&gt;4250&lt;/DURATION&gt;&lt;TS&gt;2013.11.05 12:03:40&lt;/TS&gt;&lt;/tblIncomingAnswer&gt;&lt;tblIncomingAnswer&gt;&lt;TABLEID&gt;6&lt;/TABLEID&gt;&lt;CLIENTID&gt;4810231&lt;/CLIENTID&gt;&lt;IDENTIFIERID&gt;4810231&lt;/IDENTIFIERID&gt;&lt;SERIALNUMBER&gt;00DC5C&lt;/SERIALNUMBER&gt;&lt;ACTIVITYLINEID&gt;1&lt;/ACTIVITYLINEID&gt;&lt;ANSWERID&gt;2&lt;/ANSWERID&gt;&lt;ANSWERFREETEXT&gt;Nei&lt;/ANSWERFREETEXT&gt;&lt;ISCORRECT&gt;0&lt;/ISCORRECT&gt;&lt;PRIORITY&gt;0&lt;/PRIORITY&gt;&lt;DURATION&gt;5500&lt;/DURATION&gt;&lt;TS&gt;2013.11.05 12:03:40&lt;/TS&gt;&lt;/tblIncomingAnswer&gt;&lt;tblIncomingAnswer&gt;&lt;TABLEID&gt;7&lt;/TABLEID&gt;&lt;CLIENTID&gt;4810232&lt;/CLIENTID&gt;&lt;IDENTIFIERID&gt;4810232&lt;/IDENTIFIERID&gt;&lt;SERIALNUMBER&gt;00E8F7&lt;/SERIALNUMBER&gt;&lt;ACTIVITYLINEID&gt;1&lt;/ACTIVITYLINEID&gt;&lt;ANSWERID&gt;2&lt;/ANSWERID&gt;&lt;ANSWERFREETEXT&gt;Nei&lt;/ANSWERFREETEXT&gt;&lt;ISCORRECT&gt;0&lt;/ISCORRECT&gt;&lt;PRIORITY&gt;0&lt;/PRIORITY&gt;&lt;DURATION&gt;4250&lt;/DURATION&gt;&lt;TS&gt;2013.11.05 12:03:40&lt;/TS&gt;&lt;/tblIncomingAnswer&gt;&lt;tblIncomingAnswer&gt;&lt;TABLEID&gt;8&lt;/TABLEID&gt;&lt;CLIENTID&gt;4810267&lt;/CLIENTID&gt;&lt;IDENTIFIERID&gt;4810267&lt;/IDENTIFIERID&gt;&lt;SERIALNUMBER&gt;00836D&lt;/SERIALNUMBER&gt;&lt;ACTIVITYLINEID&gt;1&lt;/ACTIVITYLINEID&gt;&lt;ANSWERID&gt;2&lt;/ANSWERID&gt;&lt;ANSWERFREETEXT&gt;Nei&lt;/ANSWERFREETEXT&gt;&lt;ISCORRECT&gt;0&lt;/ISCORRECT&gt;&lt;PRIORITY&gt;0&lt;/PRIORITY&gt;&lt;DURATION&gt;3950&lt;/DURATION&gt;&lt;TS&gt;2013.11.05 12:03:40&lt;/TS&gt;&lt;/tblIncomingAnswer&gt;&lt;tblIncomingAnswer&gt;&lt;TABLEID&gt;9&lt;/TABLEID&gt;&lt;CLIENTID&gt;4820048&lt;/CLIENTID&gt;&lt;IDENTIFIERID&gt;4820048&lt;/IDENTIFIERID&gt;&lt;SERIALNUMBER&gt;04EC0E&lt;/SERIALNUMBER&gt;&lt;ACTIVITYLINEID&gt;1&lt;/ACTIVITYLINEID&gt;&lt;ANSWERID&gt;2&lt;/ANSWERID&gt;&lt;ANSWERFREETEXT&gt;Nei&lt;/ANSWERFREETEXT&gt;&lt;ISCORRECT&gt;0&lt;/ISCORRECT&gt;&lt;PRIORITY&gt;0&lt;/PRIORITY&gt;&lt;DURATION&gt;5300&lt;/DURATION&gt;&lt;TS&gt;2013.11.05 12:03:40&lt;/TS&gt;&lt;/tblIncomingAnswer&gt;&lt;tblIncomingAnswer&gt;&lt;TABLEID&gt;10&lt;/TABLEID&gt;&lt;CLIENTID&gt;4810319&lt;/CLIENTID&gt;&lt;IDENTIFIERID&gt;4810319&lt;/IDENTIFIERID&gt;&lt;SERIALNUMBER&gt;04FB55&lt;/SERIALNUMBER&gt;&lt;ACTIVITYLINEID&gt;1&lt;/ACTIVITYLINEID&gt;&lt;ANSWERID&gt;2&lt;/ANSWERID&gt;&lt;ANSWERFREETEXT&gt;Nei&lt;/ANSWERFREETEXT&gt;&lt;ISCORRECT&gt;0&lt;/ISCORRECT&gt;&lt;PRIORITY&gt;0&lt;/PRIORITY&gt;&lt;DURATION&gt;4750&lt;/DURATION&gt;&lt;TS&gt;2013.11.05 12:03:40&lt;/TS&gt;&lt;/tblIncomingAnswer&gt;&lt;tblIncomingAnswer&gt;&lt;TABLEID&gt;11&lt;/TABLEID&gt;&lt;CLIENTID&gt;4810340&lt;/CLIENTID&gt;&lt;IDENTIFIERID&gt;4810340&lt;/IDENTIFIERID&gt;&lt;SERIALNUMBER&gt;0502AB&lt;/SERIALNUMBER&gt;&lt;ACTIVITYLINEID&gt;1&lt;/ACTIVITYLINEID&gt;&lt;ANSWERID&gt;2&lt;/ANSWERID&gt;&lt;ANSWERFREETEXT&gt;Nei&lt;/ANSWERFREETEXT&gt;&lt;ISCORRECT&gt;0&lt;/ISCORRECT&gt;&lt;PRIORITY&gt;0&lt;/PRIORITY&gt;&lt;DURATION&gt;4450&lt;/DURATION&gt;&lt;TS&gt;2013.11.05 12:03:40&lt;/TS&gt;&lt;/tblIncomingAnswer&gt;&lt;tblIncomingAnswer&gt;&lt;TABLEID&gt;12&lt;/TABLEID&gt;&lt;CLIENTID&gt;4810341&lt;/CLIENTID&gt;&lt;IDENTIFIERID&gt;4810341&lt;/IDENTIFIERID&gt;&lt;SERIALNUMBER&gt;0501ED&lt;/SERIALNUMBER&gt;&lt;ACTIVITYLINEID&gt;1&lt;/ACTIVITYLINEID&gt;&lt;ANSWERID&gt;2&lt;/ANSWERID&gt;&lt;ANSWERFREETEXT&gt;Nei&lt;/ANSWERFREETEXT&gt;&lt;ISCORRECT&gt;0&lt;/ISCORRECT&gt;&lt;PRIORITY&gt;0&lt;/PRIORITY&gt;&lt;DURATION&gt;3850&lt;/DURATION&gt;&lt;TS&gt;2013.11.05 12:03:40&lt;/TS&gt;&lt;/tblIncomingAnswer&gt;&lt;tblIncomingAnswer&gt;&lt;TABLEID&gt;13&lt;/TABLEID&gt;&lt;CLIENTID&gt;4810376&lt;/CLIENTID&gt;&lt;IDENTIFIERID&gt;4810376&lt;/IDENTIFIERID&gt;&lt;SERIALNUMBER&gt;00E8BE&lt;/SERIALNUMBER&gt;&lt;ACTIVITYLINEID&gt;1&lt;/ACTIVITYLINEID&gt;&lt;ANSWERID&gt;1&lt;/ANSWERID&gt;&lt;ANSWERFREETEXT&gt;Ja&lt;/ANSWERFREETEXT&gt;&lt;ISCORRECT&gt;0&lt;/ISCORRECT&gt;&lt;PRIORITY&gt;0&lt;/PRIORITY&gt;&lt;DURATION&gt;6350&lt;/DURATION&gt;&lt;TS&gt;2013.11.05 12:03:40&lt;/TS&gt;&lt;/tblIncomingAnswer&gt;&lt;tblIncomingAnswer&gt;&lt;TABLEID&gt;14&lt;/TABLEID&gt;&lt;CLIENTID&gt;4810400&lt;/CLIENTID&gt;&lt;IDENTIFIERID&gt;4810400&lt;/IDENTIFIERID&gt;&lt;SERIALNUMBER&gt;01E216&lt;/SERIALNUMBER&gt;&lt;ACTIVITYLINEID&gt;1&lt;/ACTIVITYLINEID&gt;&lt;ANSWERID&gt;2&lt;/ANSWERID&gt;&lt;ANSWERFREETEXT&gt;Nei&lt;/ANSWERFREETEXT&gt;&lt;ISCORRECT&gt;0&lt;/ISCORRECT&gt;&lt;PRIORITY&gt;0&lt;/PRIORITY&gt;&lt;DURATION&gt;4700&lt;/DURATION&gt;&lt;TS&gt;2013.11.05 12:03:40&lt;/TS&gt;&lt;/tblIncomingAnswer&gt;&lt;tblIncomingAnswer&gt;&lt;TABLEID&gt;15&lt;/TABLEID&gt;&lt;CLIENTID&gt;4820246&lt;/CLIENTID&gt;&lt;IDENTIFIERID&gt;4820246&lt;/IDENTIFIERID&gt;&lt;SERIALNUMBER&gt;00E45C&lt;/SERIALNUMBER&gt;&lt;ACTIVITYLINEID&gt;1&lt;/ACTIVITYLINEID&gt;&lt;ANSWERID&gt;2&lt;/ANSWERID&gt;&lt;ANSWERFREETEXT&gt;Nei&lt;/ANSWERFREETEXT&gt;&lt;ISCORRECT&gt;0&lt;/ISCORRECT&gt;&lt;PRIORITY&gt;0&lt;/PRIORITY&gt;&lt;DURATION&gt;4250&lt;/DURATION&gt;&lt;TS&gt;2013.11.05 12:03:40&lt;/TS&gt;&lt;/tblIncomingAnswer&gt;&lt;tblIncomingAnswer&gt;&lt;TABLEID&gt;16&lt;/TABLEID&gt;&lt;CLIENTID&gt;4820273&lt;/CLIENTID&gt;&lt;IDENTIFIERID&gt;4820273&lt;/IDENTIFIERID&gt;&lt;SERIALNUMBER&gt;008380&lt;/SERIALNUMBER&gt;&lt;ACTIVITYLINEID&gt;1&lt;/ACTIVITYLINEID&gt;&lt;ANSWERID&gt;2&lt;/ANSWERID&gt;&lt;ANSWERFREETEXT&gt;Nei&lt;/ANSWERFREETEXT&gt;&lt;ISCORRECT&gt;0&lt;/ISCORRECT&gt;&lt;PRIORITY&gt;0&lt;/PRIORITY&gt;&lt;DURATION&gt;4100&lt;/DURATION&gt;&lt;TS&gt;2013.11.05 12:03:40&lt;/TS&gt;&lt;/tblIncomingAnswer&gt;&lt;tblIncomingAnswer&gt;&lt;TABLEID&gt;17&lt;/TABLEID&gt;&lt;CLIENTID&gt;4810066&lt;/CLIENTID&gt;&lt;IDENTIFIERID&gt;4810066&lt;/IDENTIFIERID&gt;&lt;SERIALNUMBER&gt;04F7A4&lt;/SERIALNUMBER&gt;&lt;ACTIVITYLINEID&gt;1&lt;/ACTIVITYLINEID&gt;&lt;ANSWERID&gt;2&lt;/ANSWERID&gt;&lt;ANSWERFREETEXT&gt;Nei&lt;/ANSWERFREETEXT&gt;&lt;ISCORRECT&gt;0&lt;/ISCORRECT&gt;&lt;PRIORITY&gt;0&lt;/PRIORITY&gt;&lt;DURATION&gt;5050&lt;/DURATION&gt;&lt;TS&gt;2013.11.05 12:03:40&lt;/TS&gt;&lt;/tblIncomingAnswer&gt;&lt;tblIncomingAnswer&gt;&lt;TABLEID&gt;18&lt;/TABLEID&gt;&lt;CLIENTID&gt;4810072&lt;/CLIENTID&gt;&lt;IDENTIFIERID&gt;4810072&lt;/IDENTIFIERID&gt;&lt;SERIALNUMBER&gt;00E797&lt;/SERIALNUMBER&gt;&lt;ACTIVITYLINEID&gt;1&lt;/ACTIVITYLINEID&gt;&lt;ANSWERID&gt;2&lt;/ANSWERID&gt;&lt;ANSWERFREETEXT&gt;Nei&lt;/ANSWERFREETEXT&gt;&lt;ISCORRECT&gt;0&lt;/ISCORRECT&gt;&lt;PRIORITY&gt;0&lt;/PRIORITY&gt;&lt;DURATION&gt;9000&lt;/DURATION&gt;&lt;TS&gt;2013.11.05 12:03:40&lt;/TS&gt;&lt;/tblIncomingAnswer&gt;&lt;tblIncomingAnswer&gt;&lt;TABLEID&gt;19&lt;/TABLEID&gt;&lt;CLIENTID&gt;4810075&lt;/CLIENTID&gt;&lt;IDENTIFIERID&gt;4810075&lt;/IDENTIFIERID&gt;&lt;SERIALNUMBER&gt;00E587&lt;/SERIALNUMBER&gt;&lt;ACTIVITYLINEID&gt;1&lt;/ACTIVITYLINEID&gt;&lt;ANSWERID&gt;1&lt;/ANSWERID&gt;&lt;ANSWERFREETEXT&gt;Ja&lt;/ANSWERFREETEXT&gt;&lt;ISCORRECT&gt;0&lt;/ISCORRECT&gt;&lt;PRIORITY&gt;0&lt;/PRIORITY&gt;&lt;DURATION&gt;4750&lt;/DURATION&gt;&lt;TS&gt;2013.11.05 12:03:40&lt;/TS&gt;&lt;/tblIncomingAnswer&gt;&lt;tblIncomingAnswer&gt;&lt;TABLEID&gt;20&lt;/TABLEID&gt;&lt;CLIENTID&gt;4810096&lt;/CLIENTID&gt;&lt;IDENTIFIERID&gt;4810096&lt;/IDENTIFIERID&gt;&lt;SERIALNUMBER&gt;021CA8&lt;/SERIALNUMBER&gt;&lt;ACTIVITYLINEID&gt;1&lt;/ACTIVITYLINEID&gt;&lt;ANSWERID&gt;2&lt;/ANSWERID&gt;&lt;ANSWERFREETEXT&gt;Nei&lt;/ANSWERFREETEXT&gt;&lt;ISCORRECT&gt;0&lt;/ISCORRECT&gt;&lt;PRIORITY&gt;0&lt;/PRIORITY&gt;&lt;DURATION&gt;4050&lt;/DURATION&gt;&lt;TS&gt;2013.11.05 12:03:40&lt;/TS&gt;&lt;/tblIncomingAnswer&gt;&lt;tblIncomingAnswer&gt;&lt;TABLEID&gt;21&lt;/TABLEID&gt;&lt;CLIENTID&gt;4820356&lt;/CLIENTID&gt;&lt;IDENTIFIERID&gt;4820356&lt;/IDENTIFIERID&gt;&lt;SERIALNUMBER&gt;04FB52&lt;/SERIALNUMBER&gt;&lt;ACTIVITYLINEID&gt;1&lt;/ACTIVITYLINEID&gt;&lt;ANSWERID&gt;2&lt;/ANSWERID&gt;&lt;ANSWERFREETEXT&gt;Nei&lt;/ANSWERFREETEXT&gt;&lt;ISCORRECT&gt;0&lt;/ISCORRECT&gt;&lt;PRIORITY&gt;0&lt;/PRIORITY&gt;&lt;DURATION&gt;4350&lt;/DURATION&gt;&lt;TS&gt;2013.11.05 12:03:40&lt;/TS&gt;&lt;/tblIncomingAnswer&gt;&lt;tblIncomingAnswer&gt;&lt;TABLEID&gt;22&lt;/TABLEID&gt;&lt;CLIENTID&gt;4820361&lt;/CLIENTID&gt;&lt;IDENTIFIERID&gt;4820361&lt;/IDENTIFIERID&gt;&lt;SERIALNUMBER&gt;00DC99&lt;/SERIALNUMBER&gt;&lt;ACTIVITYLINEID&gt;1&lt;/ACTIVITYLINEID&gt;&lt;ANSWERID&gt;1&lt;/ANSWERID&gt;&lt;ANSWERFREETEXT&gt;Ja&lt;/ANSWERFREETEXT&gt;&lt;ISCORRECT&gt;0&lt;/ISCORRECT&gt;&lt;PRIORITY&gt;0&lt;/PRIORITY&gt;&lt;DURATION&gt;4150&lt;/DURATION&gt;&lt;TS&gt;2013.11.05 12:03:40&lt;/TS&gt;&lt;/tblIncomingAnswer&gt;&lt;tblIncomingAnswer&gt;&lt;TABLEID&gt;23&lt;/TABLEID&gt;&lt;CLIENTID&gt;4810114&lt;/CLIENTID&gt;&lt;IDENTIFIERID&gt;4810114&lt;/IDENTIFIERID&gt;&lt;SERIALNUMBER&gt;00DAA3&lt;/SERIALNUMBER&gt;&lt;ACTIVITYLINEID&gt;1&lt;/ACTIVITYLINEID&gt;&lt;ANSWERID&gt;2&lt;/ANSWERID&gt;&lt;ANSWERFREETEXT&gt;Nei&lt;/ANSWERFREETEXT&gt;&lt;ISCORRECT&gt;0&lt;/ISCORRECT&gt;&lt;PRIORITY&gt;0&lt;/PRIORITY&gt;&lt;DURATION&gt;6500&lt;/DURATION&gt;&lt;TS&gt;2013.11.05 12:03:40&lt;/TS&gt;&lt;/tblIncomingAnswer&gt;&lt;tblIncomingAnswer&gt;&lt;TABLEID&gt;24&lt;/TABLEID&gt;&lt;CLIENTID&gt;4810188&lt;/CLIENTID&gt;&lt;IDENTIFIERID&gt;4810188&lt;/IDENTIFIERID&gt;&lt;SERIALNUMBER&gt;0220A0&lt;/SERIALNUMBER&gt;&lt;ACTIVITYLINEID&gt;1&lt;/ACTIVITYLINEID&gt;&lt;ANSWERID&gt;2&lt;/ANSWERID&gt;&lt;ANSWERFREETEXT&gt;Nei&lt;/ANSWERFREETEXT&gt;&lt;ISCORRECT&gt;0&lt;/ISCORRECT&gt;&lt;PRIORITY&gt;0&lt;/PRIORITY&gt;&lt;DURATION&gt;4950&lt;/DURATION&gt;&lt;TS&gt;2013.11.05 12:03:40&lt;/TS&gt;&lt;/tblIncomingAnswer&gt;&lt;tblIncomingAnswer&gt;&lt;TABLEID&gt;25&lt;/TABLEID&gt;&lt;CLIENTID&gt;4820410&lt;/CLIENTID&gt;&lt;IDENTIFIERID&gt;4820410&lt;/IDENTIFIERID&gt;&lt;SERIALNUMBER&gt;00DDC8&lt;/SERIALNUMBER&gt;&lt;ACTIVITYLINEID&gt;1&lt;/ACTIVITYLINEID&gt;&lt;ANSWERID&gt;2&lt;/ANSWERID&gt;&lt;ANSWERFREETEXT&gt;Nei&lt;/ANSWERFREETEXT&gt;&lt;ISCORRECT&gt;0&lt;/ISCORRECT&gt;&lt;PRIORITY&gt;0&lt;/PRIORITY&gt;&lt;DURATION&gt;4600&lt;/DURATION&gt;&lt;TS&gt;2013.11.05 12:03:40&lt;/TS&gt;&lt;/tblIncomingAnswer&gt;&lt;tblIncomingAnswer&gt;&lt;TABLEID&gt;26&lt;/TABLEID&gt;&lt;CLIENTID&gt;4820457&lt;/CLIENTID&gt;&lt;IDENTIFIERID&gt;4820457&lt;/IDENTIFIERID&gt;&lt;SERIALNUMBER&gt;04FB60&lt;/SERIALNUMBER&gt;&lt;ACTIVITYLINEID&gt;1&lt;/ACTIVITYLINEID&gt;&lt;ANSWERID&gt;1&lt;/ANSWERID&gt;&lt;ANSWERFREETEXT&gt;Ja&lt;/ANSWERFREETEXT&gt;&lt;ISCORRECT&gt;0&lt;/ISCORRECT&gt;&lt;PRIORITY&gt;0&lt;/PRIORITY&gt;&lt;DURATION&gt;5650&lt;/DURATION&gt;&lt;TS&gt;2013.11.05 12:03:40&lt;/TS&gt;&lt;/tblIncomingAnswer&gt;&lt;tblIncomingAnswer&gt;&lt;TABLEID&gt;27&lt;/TABLEID&gt;&lt;CLIENTID&gt;4820499&lt;/CLIENTID&gt;&lt;IDENTIFIERID&gt;4820499&lt;/IDENTIFIERID&gt;&lt;SERIALNUMBER&gt;04F758&lt;/SERIALNUMBER&gt;&lt;ACTIVITYLINEID&gt;1&lt;/ACTIVITYLINEID&gt;&lt;ANSWERID&gt;2&lt;/ANSWERID&gt;&lt;ANSWERFREETEXT&gt;Nei&lt;/ANSWERFREETEXT&gt;&lt;ISCORRECT&gt;0&lt;/ISCORRECT&gt;&lt;PRIORITY&gt;0&lt;/PRIORITY&gt;&lt;DURATION&gt;4700&lt;/DURATION&gt;&lt;TS&gt;2013.11.05 12:03:40&lt;/TS&gt;&lt;/tblIncomingAnswer&gt;&lt;tblIncomingAnswer&gt;&lt;TABLEID&gt;28&lt;/TABLEID&gt;&lt;CLIENTID&gt;4820011&lt;/CLIENTID&gt;&lt;IDENTIFIERID&gt;4820011&lt;/IDENTIFIERID&gt;&lt;SERIALNUMBER&gt;01E1E0&lt;/SERIALNUMBER&gt;&lt;ACTIVITYLINEID&gt;1&lt;/ACTIVITYLINEID&gt;&lt;ANSWERID&gt;1&lt;/ANSWERID&gt;&lt;ANSWERFREETEXT&gt;Ja&lt;/ANSWERFREETEXT&gt;&lt;ISCORRECT&gt;0&lt;/ISCORRECT&gt;&lt;PRIORITY&gt;0&lt;/PRIORITY&gt;&lt;DURATION&gt;6350&lt;/DURATION&gt;&lt;TS&gt;2013.11.05 12:03:40&lt;/TS&gt;&lt;/tblIncomingAnswer&gt;&lt;tblIncomingAnswer&gt;&lt;TABLEID&gt;29&lt;/TABLEID&gt;&lt;CLIENTID&gt;4810229&lt;/CLIENTID&gt;&lt;IDENTIFIERID&gt;4810229&lt;/IDENTIFIERID&gt;&lt;SERIALNUMBER&gt;01E228&lt;/SERIALNUMBER&gt;&lt;ACTIVITYLINEID&gt;1&lt;/ACTIVITYLINEID&gt;&lt;ANSWERID&gt;2&lt;/ANSWERID&gt;&lt;ANSWERFREETEXT&gt;Nei&lt;/ANSWERFREETEXT&gt;&lt;ISCORRECT&gt;0&lt;/ISCORRECT&gt;&lt;PRIORITY&gt;0&lt;/PRIORITY&gt;&lt;DURATION&gt;4750&lt;/DURATION&gt;&lt;TS&gt;2013.11.05 12:03:40&lt;/TS&gt;&lt;/tblIncomingAnswer&gt;&lt;tblIncomingAnswer&gt;&lt;TABLEID&gt;30&lt;/TABLEID&gt;&lt;CLIENTID&gt;4810290&lt;/CLIENTID&gt;&lt;IDENTIFIERID&gt;4810290&lt;/IDENTIFIERID&gt;&lt;SERIALNUMBER&gt;01E1DA&lt;/SERIALNUMBER&gt;&lt;ACTIVITYLINEID&gt;1&lt;/ACTIVITYLINEID&gt;&lt;ANSWERID&gt;2&lt;/ANSWERID&gt;&lt;ANSWERFREETEXT&gt;Nei&lt;/ANSWERFREETEXT&gt;&lt;ISCORRECT&gt;0&lt;/ISCORRECT&gt;&lt;PRIORITY&gt;0&lt;/PRIORITY&gt;&lt;DURATION&gt;6300&lt;/DURATION&gt;&lt;TS&gt;2013.11.05 12:03:40&lt;/TS&gt;&lt;/tblIncomingAnswer&gt;&lt;tblIncomingAnswer&gt;&lt;TABLEID&gt;31&lt;/TABLEID&gt;&lt;CLIENTID&gt;4810345&lt;/CLIENTID&gt;&lt;IDENTIFIERID&gt;4810345&lt;/IDENTIFIERID&gt;&lt;SERIALNUMBER&gt;04FAE9&lt;/SERIALNUMBER&gt;&lt;ACTIVITYLINEID&gt;1&lt;/ACTIVITYLINEID&gt;&lt;ANSWERID&gt;2&lt;/ANSWERID&gt;&lt;ANSWERFREETEXT&gt;Nei&lt;/ANSWERFREETEXT&gt;&lt;ISCORRECT&gt;0&lt;/ISCORRECT&gt;&lt;PRIORITY&gt;0&lt;/PRIORITY&gt;&lt;DURATION&gt;4700&lt;/DURATION&gt;&lt;TS&gt;2013.11.05 12:03:40&lt;/TS&gt;&lt;/tblIncomingAnswer&gt;&lt;tblIncomingAnswer&gt;&lt;TABLEID&gt;32&lt;/TABLEID&gt;&lt;CLIENTID&gt;4810367&lt;/CLIENTID&gt;&lt;IDENTIFIERID&gt;4810367&lt;/IDENTIFIERID&gt;&lt;SERIALNUMBER&gt;00DF17&lt;/SERIALNUMBER&gt;&lt;ACTIVITYLINEID&gt;1&lt;/ACTIVITYLINEID&gt;&lt;ANSWERID&gt;2&lt;/ANSWERID&gt;&lt;ANSWERFREETEXT&gt;Nei&lt;/ANSWERFREETEXT&gt;&lt;ISCORRECT&gt;0&lt;/ISCORRECT&gt;&lt;PRIORITY&gt;0&lt;/PRIORITY&gt;&lt;DURATION&gt;7000&lt;/DURATION&gt;&lt;TS&gt;2013.11.05 12:03:40&lt;/TS&gt;&lt;/tblIncomingAnswer&gt;&lt;tblIncomingAnswer&gt;&lt;TABLEID&gt;33&lt;/TABLEID&gt;&lt;CLIENTID&gt;4810455&lt;/CLIENTID&gt;&lt;IDENTIFIERID&gt;4810455&lt;/IDENTIFIERID&gt;&lt;SERIALNUMBER&gt;04F6F0&lt;/SERIALNUMBER&gt;&lt;ACTIVITYLINEID&gt;1&lt;/ACTIVITYLINEID&gt;&lt;ANSWERID&gt;2&lt;/ANSWERID&gt;&lt;ANSWERFREETEXT&gt;Nei&lt;/ANSWERFREETEXT&gt;&lt;ISCORRECT&gt;0&lt;/ISCORRECT&gt;&lt;PRIORITY&gt;0&lt;/PRIORITY&gt;&lt;DURATION&gt;7350&lt;/DURATION&gt;&lt;TS&gt;2013.11.05 12:03:40&lt;/TS&gt;&lt;/tblIncomingAnswer&gt;&lt;tblIncomingAnswer&gt;&lt;TABLEID&gt;34&lt;/TABLEID&gt;&lt;CLIENTID&gt;4820239&lt;/CLIENTID&gt;&lt;IDENTIFIERID&gt;4820239&lt;/IDENTIFIERID&gt;&lt;SERIALNUMBER&gt;00DF31&lt;/SERIALNUMBER&gt;&lt;ACTIVITYLINEID&gt;1&lt;/ACTIVITYLINEID&gt;&lt;ANSWERID&gt;2&lt;/ANSWERID&gt;&lt;ANSWERFREETEXT&gt;Nei&lt;/ANSWERFREETEXT&gt;&lt;ISCORRECT&gt;0&lt;/ISCORRECT&gt;&lt;PRIORITY&gt;0&lt;/PRIORITY&gt;&lt;DURATION&gt;6850&lt;/DURATION&gt;&lt;TS&gt;2013.11.05 12:03:40&lt;/TS&gt;&lt;/tblIncomingAnswer&gt;&lt;tblIncomingAnswer&gt;&lt;TABLEID&gt;35&lt;/TABLEID&gt;&lt;CLIENTID&gt;4810107&lt;/CLIENTID&gt;&lt;IDENTIFIERID&gt;4810107&lt;/IDENTIFIERID&gt;&lt;SERIALNUMBER&gt;00E7B7&lt;/SERIALNUMBER&gt;&lt;ACTIVITYLINEID&gt;1&lt;/ACTIVITYLINEID&gt;&lt;ANSWERID&gt;2&lt;/ANSWERID&gt;&lt;ANSWERFREETEXT&gt;Nei&lt;/ANSWERFREETEXT&gt;&lt;ISCORRECT&gt;0&lt;/ISCORRECT&gt;&lt;PRIORITY&gt;0&lt;/PRIORITY&gt;&lt;DURATION&gt;8500&lt;/DURATION&gt;&lt;TS&gt;2013.11.05 12:03:40&lt;/TS&gt;&lt;/tblIncomingAnswer&gt;&lt;tblIncomingAnswer&gt;&lt;TABLEID&gt;36&lt;/TABLEID&gt;&lt;CLIENTID&gt;4810138&lt;/CLIENTID&gt;&lt;IDENTIFIERID&gt;4810138&lt;/IDENTIFIERID&gt;&lt;SERIALNUMBER&gt;01E547&lt;/SERIALNUMBER&gt;&lt;ACTIVITYLINEID&gt;1&lt;/ACTIVITYLINEID&gt;&lt;ANSWERID&gt;2&lt;/ANSWERID&gt;&lt;ANSWERFREETEXT&gt;Nei&lt;/ANSWERFREETEXT&gt;&lt;ISCORRECT&gt;0&lt;/ISCORRECT&gt;&lt;PRIORITY&gt;0&lt;/PRIORITY&gt;&lt;DURATION&gt;5900&lt;/DURATION&gt;&lt;TS&gt;2013.11.05 12:03:40&lt;/TS&gt;&lt;/tblIncomingAnswer&gt;&lt;tblIncomingAnswer&gt;&lt;TABLEID&gt;37&lt;/TABLEID&gt;&lt;CLIENTID&gt;4820435&lt;/CLIENTID&gt;&lt;IDENTIFIERID&gt;4820435&lt;/IDENTIFIERID&gt;&lt;SERIALNUMBER&gt;00E895&lt;/SERIALNUMBER&gt;&lt;ACTIVITYLINEID&gt;1&lt;/ACTIVITYLINEID&gt;&lt;ANSWERID&gt;2&lt;/ANSWERID&gt;&lt;ANSWERFREETEXT&gt;Nei&lt;/ANSWERFREETEXT&gt;&lt;ISCORRECT&gt;0&lt;/ISCORRECT&gt;&lt;PRIORITY&gt;0&lt;/PRIORITY&gt;&lt;DURATION&gt;6450&lt;/DURATION&gt;&lt;TS&gt;2013.11.05 12:03:40&lt;/TS&gt;&lt;/tblIncomingAnswer&gt;&lt;tblIncomingAnswer&gt;&lt;TABLEID&gt;38&lt;/TABLEID&gt;&lt;CLIENTID&gt;4820458&lt;/CLIENTID&gt;&lt;IDENTIFIERID&gt;4820458&lt;/IDENTIFIERID&gt;&lt;SERIALNUMBER&gt;04F918&lt;/SERIALNUMBER&gt;&lt;ACTIVITYLINEID&gt;1&lt;/ACTIVITYLINEID&gt;&lt;ANSWERID&gt;2&lt;/ANSWERID&gt;&lt;ANSWERFREETEXT&gt;Nei&lt;/ANSWERFREETEXT&gt;&lt;ISCORRECT&gt;0&lt;/ISCORRECT&gt;&lt;PRIORITY&gt;0&lt;/PRIORITY&gt;&lt;DURATION&gt;6800&lt;/DURATION&gt;&lt;TS&gt;2013.11.05 12:03:40&lt;/TS&gt;&lt;/tblIncomingAnswer&gt;&lt;tblIncomingAnswer&gt;&lt;TABLEID&gt;39&lt;/TABLEID&gt;&lt;CLIENTID&gt;4810245&lt;/CLIENTID&gt;&lt;IDENTIFIERID&gt;4810245&lt;/IDENTIFIERID&gt;&lt;SERIALNUMBER&gt;0219D0&lt;/SERIALNUMBER&gt;&lt;ACTIVITYLINEID&gt;1&lt;/ACTIVITYLINEID&gt;&lt;ANSWERID&gt;2&lt;/ANSWERID&gt;&lt;ANSWERFREETEXT&gt;Nei&lt;/ANSWERFREETEXT&gt;&lt;ISCORRECT&gt;0&lt;/ISCORRECT&gt;&lt;PRIORITY&gt;0&lt;/PRIORITY&gt;&lt;DURATION&gt;4450&lt;/DURATION&gt;&lt;TS&gt;2013.11.05 12:03:40&lt;/TS&gt;&lt;/tblIncomingAnswer&gt;&lt;tblIncomingAnswer&gt;&lt;TABLEID&gt;40&lt;/TABLEID&gt;&lt;CLIENTID&gt;4810358&lt;/CLIENTID&gt;&lt;IDENTIFIERID&gt;4810358&lt;/IDENTIFIERID&gt;&lt;SERIALNUMBER&gt;04F58A&lt;/SERIALNUMBER&gt;&lt;ACTIVITYLINEID&gt;1&lt;/ACTIVITYLINEID&gt;&lt;ANSWERID&gt;2&lt;/ANSWERID&gt;&lt;ANSWERFREETEXT&gt;Nei&lt;/ANSWERFREETEXT&gt;&lt;ISCORRECT&gt;0&lt;/ISCORRECT&gt;&lt;PRIORITY&gt;0&lt;/PRIORITY&gt;&lt;DURATION&gt;6750&lt;/DURATION&gt;&lt;TS&gt;2013.11.05 12:03:40&lt;/TS&gt;&lt;/tblIncomingAnswer&gt;&lt;tblIncomingAnswer&gt;&lt;TABLEID&gt;41&lt;/TABLEID&gt;&lt;CLIENTID&gt;4810360&lt;/CLIENTID&gt;&lt;IDENTIFIERID&gt;4810360&lt;/IDENTIFIERID&gt;&lt;SERIALNUMBER&gt;04FBF1&lt;/SERIALNUMBER&gt;&lt;ACTIVITYLINEID&gt;1&lt;/ACTIVITYLINEID&gt;&lt;ANSWERID&gt;2&lt;/ANSWERID&gt;&lt;ANSWERFREETEXT&gt;Nei&lt;/ANSWERFREETEXT&gt;&lt;ISCORRECT&gt;0&lt;/ISCORRECT&gt;&lt;PRIORITY&gt;0&lt;/PRIORITY&gt;&lt;DURATION&gt;7950&lt;/DURATION&gt;&lt;TS&gt;2013.11.05 12:03:40&lt;/TS&gt;&lt;/tblIncomingAnswer&gt;&lt;tblIncomingAnswer&gt;&lt;TABLEID&gt;42&lt;/TABLEID&gt;&lt;CLIENTID&gt;4810378&lt;/CLIENTID&gt;&lt;IDENTIFIERID&gt;4810378&lt;/IDENTIFIERID&gt;&lt;SERIALNUMBER&gt;00DEA7&lt;/SERIALNUMBER&gt;&lt;ACTIVITYLINEID&gt;1&lt;/ACTIVITYLINEID&gt;&lt;ANSWERID&gt;1&lt;/ANSWERID&gt;&lt;ANSWERFREETEXT&gt;Ja&lt;/ANSWERFREETEXT&gt;&lt;ISCORRECT&gt;0&lt;/ISCORRECT&gt;&lt;PRIORITY&gt;0&lt;/PRIORITY&gt;&lt;DURATION&gt;3400&lt;/DURATION&gt;&lt;TS&gt;2013.11.05 12:03:40&lt;/TS&gt;&lt;/tblIncomingAnswer&gt;&lt;tblIncomingAnswer&gt;&lt;TABLEID&gt;43&lt;/TABLEID&gt;&lt;CLIENTID&gt;4820146&lt;/CLIENTID&gt;&lt;IDENTIFIERID&gt;4820146&lt;/IDENTIFIERID&gt;&lt;SERIALNUMBER&gt;00E4B5&lt;/SERIALNUMBER&gt;&lt;ACTIVITYLINEID&gt;1&lt;/ACTIVITYLINEID&gt;&lt;ANSWERID&gt;2&lt;/ANSWERID&gt;&lt;ANSWERFREETEXT&gt;Nei&lt;/ANSWERFREETEXT&gt;&lt;ISCORRECT&gt;0&lt;/ISCORRECT&gt;&lt;PRIORITY&gt;0&lt;/PRIORITY&gt;&lt;DURATION&gt;5500&lt;/DURATION&gt;&lt;TS&gt;2013.11.05 12:03:40&lt;/TS&gt;&lt;/tblIncomingAnswer&gt;&lt;tblIncomingAnswer&gt;&lt;TABLEID&gt;44&lt;/TABLEID&gt;&lt;CLIENTID&gt;4820379&lt;/CLIENTID&gt;&lt;IDENTIFIERID&gt;4820379&lt;/IDENTIFIERID&gt;&lt;SERIALNUMBER&gt;00E7E4&lt;/SERIALNUMBER&gt;&lt;ACTIVITYLINEID&gt;1&lt;/ACTIVITYLINEID&gt;&lt;ANSWERID&gt;2&lt;/ANSWERID&gt;&lt;ANSWERFREETEXT&gt;Nei&lt;/ANSWERFREETEXT&gt;&lt;ISCORRECT&gt;0&lt;/ISCORRECT&gt;&lt;PRIORITY&gt;0&lt;/PRIORITY&gt;&lt;DURATION&gt;9450&lt;/DURATION&gt;&lt;TS&gt;2013.11.05 12:03:40&lt;/TS&gt;&lt;/tblIncomingAnswer&gt;&lt;tblIncomingAnswer&gt;&lt;TABLEID&gt;45&lt;/TABLEID&gt;&lt;CLIENTID&gt;4820443&lt;/CLIENTID&gt;&lt;IDENTIFIERID&gt;4820443&lt;/IDENTIFIERID&gt;&lt;SERIALNUMBER&gt;04FEB8&lt;/SERIALNUMBER&gt;&lt;ACTIVITYLINEID&gt;1&lt;/ACTIVITYLINEID&gt;&lt;ANSWERID&gt;2&lt;/ANSWERID&gt;&lt;ANSWERFREETEXT&gt;Nei&lt;/ANSWERFREETEXT&gt;&lt;ISCORRECT&gt;0&lt;/ISCORRECT&gt;&lt;PRIORITY&gt;0&lt;/PRIORITY&gt;&lt;DURATION&gt;9450&lt;/DURATION&gt;&lt;TS&gt;2013.11.05 12:03:40&lt;/TS&gt;&lt;/tblIncomingAnswer&gt;&lt;tblIncomingAnswer&gt;&lt;TABLEID&gt;46&lt;/TABLEID&gt;&lt;CLIENTID&gt;4810042&lt;/CLIENTID&gt;&lt;IDENTIFIERID&gt;4810042&lt;/IDENTIFIERID&gt;&lt;SERIALNUMBER&gt;00DC50&lt;/SERIALNUMBER&gt;&lt;ACTIVITYLINEID&gt;1&lt;/ACTIVITYLINEID&gt;&lt;ANSWERID&gt;2&lt;/ANSWERID&gt;&lt;ANSWERFREETEXT&gt;Nei&lt;/ANSWERFREETEXT&gt;&lt;ISCORRECT&gt;0&lt;/ISCORRECT&gt;&lt;PRIORITY&gt;0&lt;/PRIORITY&gt;&lt;DURATION&gt;5650&lt;/DURATION&gt;&lt;TS&gt;2013.11.05 12:03:40&lt;/TS&gt;&lt;/tblIncomingAnswer&gt;&lt;tblIncomingAnswer&gt;&lt;TABLEID&gt;47&lt;/TABLEID&gt;&lt;CLIENTID&gt;4810319&lt;/CLIENTID&gt;&lt;IDENTIFIERID&gt;4810319&lt;/IDENTIFIERID&gt;&lt;SERIALNUMBER&gt;04FB55&lt;/SERIALNUMBER&gt;&lt;ACTIVITYLINEID&gt;2&lt;/ACTIVITYLINEID&gt;&lt;ANSWERID&gt;3&lt;/ANSWERID&gt;&lt;ANSWERFREETEXT&gt;Ja&lt;/ANSWERFREETEXT&gt;&lt;ISCORRECT&gt;0&lt;/ISCORRECT&gt;&lt;PRIORITY&gt;0&lt;/PRIORITY&gt;&lt;DURATION&gt;3600&lt;/DURATION&gt;&lt;TS&gt;2013.11.05 12:06:15&lt;/TS&gt;&lt;/tblIncomingAnswer&gt;&lt;tblIncomingAnswer&gt;&lt;TABLEID&gt;48&lt;/TABLEID&gt;&lt;CLIENTID&gt;4810341&lt;/CLIENTID&gt;&lt;IDENTIFIERID&gt;4810341&lt;/IDENTIFIERID&gt;&lt;SERIALNUMBER&gt;0501ED&lt;/SERIALNUMBER&gt;&lt;ACTIVITYLINEID&gt;2&lt;/ACTIVITYLINEID&gt;&lt;ANSWERID&gt;3&lt;/ANSWERID&gt;&lt;ANSWERFREETEXT&gt;Ja&lt;/ANSWERFREETEXT&gt;&lt;ISCORRECT&gt;0&lt;/ISCORRECT&gt;&lt;PRIORITY&gt;0&lt;/PRIORITY&gt;&lt;DURATION&gt;4000&lt;/DURATION&gt;&lt;TS&gt;2013.11.05 12:06:15&lt;/TS&gt;&lt;/tblIncomingAnswer&gt;&lt;tblIncomingAnswer&gt;&lt;TABLEID&gt;49&lt;/TABLEID&gt;&lt;CLIENTID&gt;4810075&lt;/CLIENTID&gt;&lt;IDENTIFIERID&gt;4810075&lt;/IDENTIFIERID&gt;&lt;SERIALNUMBER&gt;00E587&lt;/SERIALNUMBER&gt;&lt;ACTIVITYLINEID&gt;2&lt;/ACTIVITYLINEID&gt;&lt;ANSWERID&gt;3&lt;/ANSWERID&gt;&lt;ANSWERFREETEXT&gt;Ja&lt;/ANSWERFREETEXT&gt;&lt;ISCORRECT&gt;0&lt;/ISCORRECT&gt;&lt;PRIORITY&gt;0&lt;/PRIORITY&gt;&lt;DURATION&gt;3850&lt;/DURATION&gt;&lt;TS&gt;2013.11.05 12:06:15&lt;/TS&gt;&lt;/tblIncomingAnswer&gt;&lt;tblIncomingAnswer&gt;&lt;TABLEID&gt;50&lt;/TABLEID&gt;&lt;CLIENTID&gt;4810188&lt;/CLIENTID&gt;&lt;IDENTIFIERID&gt;4810188&lt;/IDENTIFIERID&gt;&lt;SERIALNUMBER&gt;0220A0&lt;/SERIALNUMBER&gt;&lt;ACTIVITYLINEID&gt;2&lt;/ACTIVITYLINEID&gt;&lt;ANSWERID&gt;4&lt;/ANSWERID&gt;&lt;ANSWERFREETEXT&gt;Nei&lt;/ANSWERFREETEXT&gt;&lt;ISCORRECT&gt;0&lt;/ISCORRECT&gt;&lt;PRIORITY&gt;0&lt;/PRIORITY&gt;&lt;DURATION&gt;5500&lt;/DURATION&gt;&lt;TS&gt;2013.11.05 12:06:15&lt;/TS&gt;&lt;/tblIncomingAnswer&gt;&lt;tblIncomingAnswer&gt;&lt;TABLEID&gt;51&lt;/TABLEID&gt;&lt;CLIENTID&gt;4810361&lt;/CLIENTID&gt;&lt;IDENTIFIERID&gt;4810361&lt;/IDENTIFIERID&gt;&lt;SERIALNUMBER&gt;00DC99&lt;/SERIALNUMBER&gt;&lt;ACTIVITYLINEID&gt;2&lt;/ACTIVITYLINEID&gt;&lt;ANSWERID&gt;3&lt;/ANSWERID&gt;&lt;ANSWERFREETEXT&gt;Ja&lt;/ANSWERFREETEXT&gt;&lt;ISCORRECT&gt;0&lt;/ISCORRECT&gt;&lt;PRIORITY&gt;0&lt;/PRIORITY&gt;&lt;DURATION&gt;3150&lt;/DURATION&gt;&lt;TS&gt;2013.11.05 12:06:15&lt;/TS&gt;&lt;/tblIncomingAnswer&gt;&lt;tblIncomingAnswer&gt;&lt;TABLEID&gt;52&lt;/TABLEID&gt;&lt;CLIENTID&gt;4810367&lt;/CLIENTID&gt;&lt;IDENTIFIERID&gt;4810367&lt;/IDENTIFIERID&gt;&lt;SERIALNUMBER&gt;00DF17&lt;/SERIALNUMBER&gt;&lt;ACTIVITYLINEID&gt;2&lt;/ACTIVITYLINEID&gt;&lt;ANSWERID&gt;3&lt;/ANSWERID&gt;&lt;ANSWERFREETEXT&gt;Ja&lt;/ANSWERFREETEXT&gt;&lt;ISCORRECT&gt;0&lt;/ISCORRECT&gt;&lt;PRIORITY&gt;0&lt;/PRIORITY&gt;&lt;DURATION&gt;5900&lt;/DURATION&gt;&lt;TS&gt;2013.11.05 12:06:15&lt;/TS&gt;&lt;/tblIncomingAnswer&gt;&lt;tblIncomingAnswer&gt;&lt;TABLEID&gt;53&lt;/TABLEID&gt;&lt;CLIENTID&gt;4820231&lt;/CLIENTID&gt;&lt;IDENTIFIERID&gt;4820231&lt;/IDENTIFIERID&gt;&lt;SERIALNUMBER&gt;00DC5C&lt;/SERIALNUMBER&gt;&lt;ACTIVITYLINEID&gt;2&lt;/ACTIVITYLINEID&gt;&lt;ANSWERID&gt;3&lt;/ANSWERID&gt;&lt;ANSWERFREETEXT&gt;Ja&lt;/ANSWERFREETEXT&gt;&lt;ISCORRECT&gt;0&lt;/ISCORRECT&gt;&lt;PRIORITY&gt;0&lt;/PRIORITY&gt;&lt;DURATION&gt;5050&lt;/DURATION&gt;&lt;TS&gt;2013.11.05 12:06:15&lt;/TS&gt;&lt;/tblIncomingAnswer&gt;&lt;tblIncomingAnswer&gt;&lt;TABLEID&gt;54&lt;/TABLEID&gt;&lt;CLIENTID&gt;4820239&lt;/CLIENTID&gt;&lt;IDENTIFIERID&gt;4820239&lt;/IDENTIFIERID&gt;&lt;SERIALNUMBER&gt;00DF31&lt;/SERIALNUMBER&gt;&lt;ACTIVITYLINEID&gt;2&lt;/ACTIVITYLINEID&gt;&lt;ANSWERID&gt;3&lt;/ANSWERID&gt;&lt;ANSWERFREETEXT&gt;Ja&lt;/ANSWERFREETEXT&gt;&lt;ISCORRECT&gt;0&lt;/ISCORRECT&gt;&lt;PRIORITY&gt;0&lt;/PRIORITY&gt;&lt;DURATION&gt;6300&lt;/DURATION&gt;&lt;TS&gt;2013.11.05 12:06:15&lt;/TS&gt;&lt;/tblIncomingAnswer&gt;&lt;tblIncomingAnswer&gt;&lt;TABLEID&gt;55&lt;/TABLEID&gt;&lt;CLIENTID&gt;4820356&lt;/CLIENTID&gt;&lt;IDENTIFIERID&gt;4820356&lt;/IDENTIFIERID&gt;&lt;SERIALNUMBER&gt;04FB52&lt;/SERIALNUMBER&gt;&lt;ACTIVITYLINEID&gt;2&lt;/ACTIVITYLINEID&gt;&lt;ANSWERID&gt;3&lt;/ANSWERID&gt;&lt;ANSWERFREETEXT&gt;Ja&lt;/ANSWERFREETEXT&gt;&lt;ISCORRECT&gt;0&lt;/ISCORRECT&gt;&lt;PRIORITY&gt;0&lt;/PRIORITY&gt;&lt;DURATION&gt;6650&lt;/DURATION&gt;&lt;TS&gt;2013.11.05 12:06:15&lt;/TS&gt;&lt;/tblIncomingAnswer&gt;&lt;tblIncomingAnswer&gt;&lt;TABLEID&gt;56&lt;/TABLEID&gt;&lt;CLIENTID&gt;4820443&lt;/CLIENTID&gt;&lt;IDENTIFIERID&gt;4820443&lt;/IDENTIFIERID&gt;&lt;SERIALNUMBER&gt;04FEB8&lt;/SERIALNUMBER&gt;&lt;ACTIVITYLINEID&gt;2&lt;/ACTIVITYLINEID&gt;&lt;ANSWERID&gt;3&lt;/ANSWERID&gt;&lt;ANSWERFREETEXT&gt;Ja&lt;/ANSWERFREETEXT&gt;&lt;ISCORRECT&gt;0&lt;/ISCORRECT&gt;&lt;PRIORITY&gt;0&lt;/PRIORITY&gt;&lt;DURATION&gt;6700&lt;/DURATION&gt;&lt;TS&gt;2013.11.05 12:06:15&lt;/TS&gt;&lt;/tblIncomingAnswer&gt;&lt;tblIncomingAnswer&gt;&lt;TABLEID&gt;57&lt;/TABLEID&gt;&lt;CLIENTID&gt;4820455&lt;/CLIENTID&gt;&lt;IDENTIFIERID&gt;4820455&lt;/IDENTIFIERID&gt;&lt;SERIALNUMBER&gt;04F6F0&lt;/SERIALNUMBER&gt;&lt;ACTIVITYLINEID&gt;2&lt;/ACTIVITYLINEID&gt;&lt;ANSWERID&gt;3&lt;/ANSWERID&gt;&lt;ANSWERFREETEXT&gt;Ja&lt;/ANSWERFREETEXT&gt;&lt;ISCORRECT&gt;0&lt;/ISCORRECT&gt;&lt;PRIORITY&gt;0&lt;/PRIORITY&gt;&lt;DURATION&gt;6400&lt;/DURATION&gt;&lt;TS&gt;2013.11.05 12:06:15&lt;/TS&gt;&lt;/tblIncomingAnswer&gt;&lt;tblIncomingAnswer&gt;&lt;TABLEID&gt;58&lt;/TABLEID&gt;&lt;CLIENTID&gt;4820465&lt;/CLIENTID&gt;&lt;IDENTIFIERID&gt;4820465&lt;/IDENTIFIERID&gt;&lt;SERIALNUMBER&gt;04FAEB&lt;/SERIALNUMBER&gt;&lt;ACTIVITYLINEID&gt;2&lt;/ACTIVITYLINEID&gt;&lt;ANSWERID&gt;3&lt;/ANSWERID&gt;&lt;ANSWERFREETEXT&gt;Ja&lt;/ANSWERFREETEXT&gt;&lt;ISCORRECT&gt;0&lt;/ISCORRECT&gt;&lt;PRIORITY&gt;0&lt;/PRIORITY&gt;&lt;DURATION&gt;7700&lt;/DURATION&gt;&lt;TS&gt;2013.11.05 12:06:15&lt;/TS&gt;&lt;/tblIncomingAnswer&gt;&lt;tblIncomingAnswer&gt;&lt;TABLEID&gt;59&lt;/TABLEID&gt;&lt;CLIENTID&gt;4820066&lt;/CLIENTID&gt;&lt;IDENTIFIERID&gt;4820066&lt;/IDENTIFIERID&gt;&lt;SERIALNUMBER&gt;04F7A4&lt;/SERIALNUMBER&gt;&lt;ACTIVITYLINEID&gt;2&lt;/ACTIVITYLINEID&gt;&lt;ANSWERID&gt;3&lt;/ANSWERID&gt;&lt;ANSWERFREETEXT&gt;Ja&lt;/ANSWERFREETEXT&gt;&lt;ISCORRECT&gt;0&lt;/ISCORRECT&gt;&lt;PRIORITY&gt;0&lt;/PRIORITY&gt;&lt;DURATION&gt;7500&lt;/DURATION&gt;&lt;TS&gt;2013.11.05 12:06:15&lt;/TS&gt;&lt;/tblIncomingAnswer&gt;&lt;tblIncomingAnswer&gt;&lt;TABLEID&gt;60&lt;/TABLEID&gt;&lt;CLIENTID&gt;4820107&lt;/CLIENTID&gt;&lt;IDENTIFIERID&gt;4820107&lt;/IDENTIFIERID&gt;&lt;SERIALNUMBER&gt;00E7B7&lt;/SERIALNUMBER&gt;&lt;ACTIVITYLINEID&gt;2&lt;/ACTIVITYLINEID&gt;&lt;ANSWERID&gt;4&lt;/ANSWERID&gt;&lt;ANSWERFREETEXT&gt;Nei&lt;/ANSWERFREETEXT&gt;&lt;ISCORRECT&gt;0&lt;/ISCORRECT&gt;&lt;PRIORITY&gt;0&lt;/PRIORITY&gt;&lt;DURATION&gt;6450&lt;/DURATION&gt;&lt;TS&gt;2013.11.05 12:06:15&lt;/TS&gt;&lt;/tblIncomingAnswer&gt;&lt;tblIncomingAnswer&gt;&lt;TABLEID&gt;61&lt;/TABLEID&gt;&lt;CLIENTID&gt;4820114&lt;/CLIENTID&gt;&lt;IDENTIFIERID&gt;4820114&lt;/IDENTIFIERID&gt;&lt;SERIALNUMBER&gt;00DAA3&lt;/SERIALNUMBER&gt;&lt;ACTIVITYLINEID&gt;2&lt;/ACTIVITYLINEID&gt;&lt;ANSWERID&gt;3&lt;/ANSWERID&gt;&lt;ANSWERFREETEXT&gt;Ja&lt;/ANSWERFREETEXT&gt;&lt;ISCORRECT&gt;0&lt;/ISCORRECT&gt;&lt;PRIORITY&gt;0&lt;/PRIORITY&gt;&lt;DURATION&gt;8750&lt;/DURATION&gt;&lt;TS&gt;2013.11.05 12:06:15&lt;/TS&gt;&lt;/tblIncomingAnswer&gt;&lt;tblIncomingAnswer&gt;&lt;TABLEID&gt;62&lt;/TABLEID&gt;&lt;CLIENTID&gt;4810376&lt;/CLIENTID&gt;&lt;IDENTIFIERID&gt;4810376&lt;/IDENTIFIERID&gt;&lt;SERIALNUMBER&gt;00E8BE&lt;/SERIALNUMBER&gt;&lt;ACTIVITYLINEID&gt;2&lt;/ACTIVITYLINEID&gt;&lt;ANSWERID&gt;4&lt;/ANSWERID&gt;&lt;ANSWERFREETEXT&gt;Nei&lt;/ANSWERFREETEXT&gt;&lt;ISCORRECT&gt;0&lt;/ISCORRECT&gt;&lt;PRIORITY&gt;0&lt;/PRIORITY&gt;&lt;DURATION&gt;7050&lt;/DURATION&gt;&lt;TS&gt;2013.11.05 12:06:15&lt;/TS&gt;&lt;/tblIncomingAnswer&gt;&lt;tblIncomingAnswer&gt;&lt;TABLEID&gt;63&lt;/TABLEID&gt;&lt;CLIENTID&gt;4810378&lt;/CLIENTID&gt;&lt;IDENTIFIERID&gt;4810378&lt;/IDENTIFIERID&gt;&lt;SERIALNUMBER&gt;00DEA7&lt;/SERIALNUMBER&gt;&lt;ACTIVITYLINEID&gt;2&lt;/ACTIVITYLINEID&gt;&lt;ANSWERID&gt;3&lt;/ANSWERID&gt;&lt;ANSWERFREETEXT&gt;Ja&lt;/ANSWERFREETEXT&gt;&lt;ISCORRECT&gt;0&lt;/ISCORRECT&gt;&lt;PRIORITY&gt;0&lt;/PRIORITY&gt;&lt;DURATION&gt;9000&lt;/DURATION&gt;&lt;TS&gt;2013.11.05 12:06:15&lt;/TS&gt;&lt;/tblIncomingAnswer&gt;&lt;tblIncomingAnswer&gt;&lt;TABLEID&gt;64&lt;/TABLEID&gt;&lt;CLIENTID&gt;4810410&lt;/CLIENTID&gt;&lt;IDENTIFIERID&gt;4810410&lt;/IDENTIFIERID&gt;&lt;SERIALNUMBER&gt;00DDC8&lt;/SERIALNUMBER&gt;&lt;ACTIVITYLINEID&gt;2&lt;/ACTIVITYLINEID&gt;&lt;ANSWERID&gt;3&lt;/ANSWERID&gt;&lt;ANSWERFREETEXT&gt;Ja&lt;/ANSWERFREETEXT&gt;&lt;ISCORRECT&gt;0&lt;/ISCORRECT&gt;&lt;PRIORITY&gt;0&lt;/PRIORITY&gt;&lt;DURATION&gt;8400&lt;/DURATION&gt;&lt;TS&gt;2013.11.05 12:06:15&lt;/TS&gt;&lt;/tblIncomingAnswer&gt;&lt;tblIncomingAnswer&gt;&lt;TABLEID&gt;65&lt;/TABLEID&gt;&lt;CLIENTID&gt;4810042&lt;/CLIENTID&gt;&lt;IDENTIFIERID&gt;4810042&lt;/IDENTIFIERID&gt;&lt;SERIALNUMBER&gt;00DC50&lt;/SERIALNUMBER&gt;&lt;ACTIVITYLINEID&gt;2&lt;/ACTIVITYLINEID&gt;&lt;ANSWERID&gt;4&lt;/ANSWERID&gt;&lt;ANSWERFREETEXT&gt;Nei&lt;/ANSWERFREETEXT&gt;&lt;ISCORRECT&gt;0&lt;/ISCORRECT&gt;&lt;PRIORITY&gt;0&lt;/PRIORITY&gt;&lt;DURATION&gt;9200&lt;/DURATION&gt;&lt;TS&gt;2013.11.05 12:06:15&lt;/TS&gt;&lt;/tblIncomingAnswer&gt;&lt;tblIncomingAnswer&gt;&lt;TABLEID&gt;66&lt;/TABLEID&gt;&lt;CLIENTID&gt;4810105&lt;/CLIENTID&gt;&lt;IDENTIFIERID&gt;4810105&lt;/IDENTIFIERID&gt;&lt;SERIALNUMBER&gt;00E4EE&lt;/SERIALNUMBER&gt;&lt;ACTIVITYLINEID&gt;2&lt;/ACTIVITYLINEID&gt;&lt;ANSWERID&gt;3&lt;/ANSWERID&gt;&lt;ANSWERFREETEXT&gt;Ja&lt;/ANSWERFREETEXT&gt;&lt;ISCORRECT&gt;0&lt;/ISCORRECT&gt;&lt;PRIORITY&gt;0&lt;/PRIORITY&gt;&lt;DURATION&gt;7350&lt;/DURATION&gt;&lt;TS&gt;2013.11.05 12:06:15&lt;/TS&gt;&lt;/tblIncomingAnswer&gt;&lt;tblIncomingAnswer&gt;&lt;TABLEID&gt;67&lt;/TABLEID&gt;&lt;CLIENTID&gt;4820458&lt;/CLIENTID&gt;&lt;IDENTIFIERID&gt;4820458&lt;/IDENTIFIERID&gt;&lt;SERIALNUMBER&gt;04F918&lt;/SERIALNUMBER&gt;&lt;ACTIVITYLINEID&gt;2&lt;/ACTIVITYLINEID&gt;&lt;ANSWERID&gt;3&lt;/ANSWERID&gt;&lt;ANSWERFREETEXT&gt;Ja&lt;/ANSWERFREETEXT&gt;&lt;ISCORRECT&gt;0&lt;/ISCORRECT&gt;&lt;PRIORITY&gt;0&lt;/PRIORITY&gt;&lt;DURATION&gt;9900&lt;/DURATION&gt;&lt;TS&gt;2013.11.05 12:06:15&lt;/TS&gt;&lt;/tblIncomingAnswer&gt;&lt;tblIncomingAnswer&gt;&lt;TABLEID&gt;68&lt;/TABLEID&gt;&lt;CLIENTID&gt;4820096&lt;/CLIENTID&gt;&lt;IDENTIFIERID&gt;4820096&lt;/IDENTIFIERID&gt;&lt;SERIALNUMBER&gt;021CA8&lt;/SERIALNUMBER&gt;&lt;ACTIVITYLINEID&gt;2&lt;/ACTIVITYLINEID&gt;&lt;ANSWERID&gt;3&lt;/ANSWERID&gt;&lt;ANSWERFREETEXT&gt;Ja&lt;/ANSWERFREETEXT&gt;&lt;ISCORRECT&gt;0&lt;/ISCORRECT&gt;&lt;PRIORITY&gt;0&lt;/PRIORITY&gt;&lt;DURATION&gt;10550&lt;/DURATION&gt;&lt;TS&gt;2013.11.05 12:06:15&lt;/TS&gt;&lt;/tblIncomingAnswer&gt;&lt;tblIncomingAnswer&gt;&lt;TABLEID&gt;69&lt;/TABLEID&gt;&lt;CLIENTID&gt;4820219&lt;/CLIENTID&gt;&lt;IDENTIFIERID&gt;4820219&lt;/IDENTIFIERID&gt;&lt;SERIALNUMBER&gt;00DC77&lt;/SERIALNUMBER&gt;&lt;ACTIVITYLINEID&gt;2&lt;/ACTIVITYLINEID&gt;&lt;ANSWERID&gt;3&lt;/ANSWERID&gt;&lt;ANSWERFREETEXT&gt;Ja&lt;/ANSWERFREETEXT&gt;&lt;ISCORRECT&gt;0&lt;/ISCORRECT&gt;&lt;PRIORITY&gt;0&lt;/PRIORITY&gt;&lt;DURATION&gt;8050&lt;/DURATION&gt;&lt;TS&gt;2013.11.05 12:06:15&lt;/TS&gt;&lt;/tblIncomingAnswer&gt;&lt;tblIncomingAnswer&gt;&lt;TABLEID&gt;70&lt;/TABLEID&gt;&lt;CLIENTID&gt;4810402&lt;/CLIENTID&gt;&lt;IDENTIFIERID&gt;4810402&lt;/IDENTIFIERID&gt;&lt;SERIALNUMBER&gt;00DAD0&lt;/SERIALNUMBER&gt;&lt;ACTIVITYLINEID&gt;2&lt;/ACTIVITYLINEID&gt;&lt;ANSWERID&gt;3&lt;/ANSWERID&gt;&lt;ANSWERFREETEXT&gt;Ja&lt;/ANSWERFREETEXT&gt;&lt;ISCORRECT&gt;0&lt;/ISCORRECT&gt;&lt;PRIORITY&gt;0&lt;/PRIORITY&gt;&lt;DURATION&gt;11700&lt;/DURATION&gt;&lt;TS&gt;2013.11.05 12:06:15&lt;/TS&gt;&lt;/tblIncomingAnswer&gt;&lt;tblIncomingAnswer&gt;&lt;TABLEID&gt;71&lt;/TABLEID&gt;&lt;CLIENTID&gt;4810437&lt;/CLIENTID&gt;&lt;IDENTIFIERID&gt;4810437&lt;/IDENTIFIERID&gt;&lt;SERIALNUMBER&gt;04FC55&lt;/SERIALNUMBER&gt;&lt;ACTIVITYLINEID&gt;2&lt;/ACTIVITYLINEID&gt;&lt;ANSWERID&gt;4&lt;/ANSWERID&gt;&lt;ANSWERFREETEXT&gt;Nei&lt;/ANSWERFREETEXT&gt;&lt;ISCORRECT&gt;0&lt;/ISCORRECT&gt;&lt;PRIORITY&gt;0&lt;/PRIORITY&gt;&lt;DURATION&gt;11200&lt;/DURATION&gt;&lt;TS&gt;2013.11.05 12:06:15&lt;/TS&gt;&lt;/tblIncomingAnswer&gt;&lt;tblIncomingAnswer&gt;&lt;TABLEID&gt;72&lt;/TABLEID&gt;&lt;CLIENTID&gt;4820246&lt;/CLIENTID&gt;&lt;IDENTIFIERID&gt;4820246&lt;/IDENTIFIERID&gt;&lt;SERIALNUMBER&gt;00E45C&lt;/SERIALNUMBER&gt;&lt;ACTIVITYLINEID&gt;2&lt;/ACTIVITYLINEID&gt;&lt;ANSWERID&gt;3&lt;/ANSWERID&gt;&lt;ANSWERFREETEXT&gt;Ja&lt;/ANSWERFREETEXT&gt;&lt;ISCORRECT&gt;0&lt;/ISCORRECT&gt;&lt;PRIORITY&gt;0&lt;/PRIORITY&gt;&lt;DURATION&gt;4550&lt;/DURATION&gt;&lt;TS&gt;2013.11.05 12:06:15&lt;/TS&gt;&lt;/tblIncomingAnswer&gt;&lt;tblIncomingAnswer&gt;&lt;TABLEID&gt;73&lt;/TABLEID&gt;&lt;CLIENTID&gt;4820267&lt;/CLIENTID&gt;&lt;IDENTIFIERID&gt;4820267&lt;/IDENTIFIERID&gt;&lt;SERIALNUMBER&gt;00836D&lt;/SERIALNUMBER&gt;&lt;ACTIVITYLINEID&gt;2&lt;/ACTIVITYLINEID&gt;&lt;ANSWERID&gt;3&lt;/ANSWERID&gt;&lt;ANSWERFREETEXT&gt;Ja&lt;/ANSWERFREETEXT&gt;&lt;ISCORRECT&gt;0&lt;/ISCORRECT&gt;&lt;PRIORITY&gt;0&lt;/PRIORITY&gt;&lt;DURATION&gt;11450&lt;/DURATION&gt;&lt;TS&gt;2013.11.05 12:06:15&lt;/TS&gt;&lt;/tblIncomingAnswer&gt;&lt;tblIncomingAnswer&gt;&lt;TABLEID&gt;74&lt;/TABLEID&gt;&lt;CLIENTID&gt;4820273&lt;/CLIENTID&gt;&lt;IDENTIFIERID&gt;4820273&lt;/IDENTIFIERID&gt;&lt;SERIALNUMBER&gt;008380&lt;/SERIALNUMBER&gt;&lt;ACTIVITYLINEID&gt;2&lt;/ACTIVITYLINEID&gt;&lt;ANSWERID&gt;3&lt;/ANSWERID&gt;&lt;ANSWERFREETEXT&gt;Ja&lt;/ANSWERFREETEXT&gt;&lt;ISCORRECT&gt;0&lt;/ISCORRECT&gt;&lt;PRIORITY&gt;0&lt;/PRIORITY&gt;&lt;DURATION&gt;9800&lt;/DURATION&gt;&lt;TS&gt;2013.11.05 12:06:15&lt;/TS&gt;&lt;/tblIncomingAnswer&gt;&lt;tblIncomingAnswer&gt;&lt;TABLEID&gt;75&lt;/TABLEID&gt;&lt;CLIENTID&gt;4820290&lt;/CLIENTID&gt;&lt;IDENTIFIERID&gt;4820290&lt;/IDENTIFIERID&gt;&lt;SERIALNUMBER&gt;01E1DA&lt;/SERIALNUMBER&gt;&lt;ACTIVITYLINEID&gt;2&lt;/ACTIVITYLINEID&gt;&lt;ANSWERID&gt;3&lt;/ANSWERID&gt;&lt;ANSWERFREETEXT&gt;Ja&lt;/ANSWERFREETEXT&gt;&lt;ISCORRECT&gt;0&lt;/ISCORRECT&gt;&lt;PRIORITY&gt;0&lt;/PRIORITY&gt;&lt;DURATION&gt;9400&lt;/DURATION&gt;&lt;TS&gt;2013.11.05 12:06:15&lt;/TS&gt;&lt;/tblIncomingAnswer&gt;&lt;tblIncomingAnswer&gt;&lt;TABLEID&gt;76&lt;/TABLEID&gt;&lt;CLIENTID&gt;4820360&lt;/CLIENTID&gt;&lt;IDENTIFIERID&gt;4820360&lt;/IDENTIFIERID&gt;&lt;SERIALNUMBER&gt;04FBF1&lt;/SERIALNUMBER&gt;&lt;ACTIVITYLINEID&gt;2&lt;/ACTIVITYLINEID&gt;&lt;ANSWERID&gt;3&lt;/ANSWERID&gt;&lt;ANSWERFREETEXT&gt;Ja&lt;/ANSWERFREETEXT&gt;&lt;ISCORRECT&gt;0&lt;/ISCORRECT&gt;&lt;PRIORITY&gt;0&lt;/PRIORITY&gt;&lt;DURATION&gt;9300&lt;/DURATION&gt;&lt;TS&gt;2013.11.05 12:06:15&lt;/TS&gt;&lt;/tblIncomingAnswer&gt;&lt;tblIncomingAnswer&gt;&lt;TABLEID&gt;77&lt;/TABLEID&gt;&lt;CLIENTID&gt;4820400&lt;/CLIENTID&gt;&lt;IDENTIFIERID&gt;4820400&lt;/IDENTIFIERID&gt;&lt;SERIALNUMBER&gt;01E216&lt;/SERIALNUMBER&gt;&lt;ACTIVITYLINEID&gt;2&lt;/ACTIVITYLINEID&gt;&lt;ANSWERID&gt;3&lt;/ANSWERID&gt;&lt;ANSWERFREETEXT&gt;Ja&lt;/ANSWERFREETEXT&gt;&lt;ISCORRECT&gt;0&lt;/ISCORRECT&gt;&lt;PRIORITY&gt;0&lt;/PRIORITY&gt;&lt;DURATION&gt;11850&lt;/DURATION&gt;&lt;TS&gt;2013.11.05 12:06:15&lt;/TS&gt;&lt;/tblIncomingAnswer&gt;&lt;tblIncomingAnswer&gt;&lt;TABLEID&gt;78&lt;/TABLEID&gt;&lt;CLIENTID&gt;4810138&lt;/CLIENTID&gt;&lt;IDENTIFIERID&gt;4810138&lt;/IDENTIFIERID&gt;&lt;SERIALNUMBER&gt;01E547&lt;/SERIALNUMBER&gt;&lt;ACTIVITYLINEID&gt;2&lt;/ACTIVITYLINEID&gt;&lt;ANSWERID&gt;4&lt;/ANSWERID&gt;&lt;ANSWERFREETEXT&gt;Nei&lt;/ANSWERFREETEXT&gt;&lt;ISCORRECT&gt;0&lt;/ISCORRECT&gt;&lt;PRIORITY&gt;0&lt;/PRIORITY&gt;&lt;DURATION&gt;13350&lt;/DURATION&gt;&lt;TS&gt;2013.11.05 12:06:15&lt;/TS&gt;&lt;/tblIncomingAnswer&gt;&lt;tblIncomingAnswer&gt;&lt;TABLEID&gt;79&lt;/TABLEID&gt;&lt;CLIENTID&gt;4810229&lt;/CLIENTID&gt;&lt;IDENTIFIERID&gt;4810229&lt;/IDENTIFIERID&gt;&lt;SERIALNUMBER&gt;01E228&lt;/SERIALNUMBER&gt;&lt;ACTIVITYLINEID&gt;2&lt;/ACTIVITYLINEID&gt;&lt;ANSWERID&gt;3&lt;/ANSWERID&gt;&lt;ANSWERFREETEXT&gt;Ja&lt;/ANSWERFREETEXT&gt;&lt;ISCORRECT&gt;0&lt;/ISCORRECT&gt;&lt;PRIORITY&gt;0&lt;/PRIORITY&gt;&lt;DURATION&gt;8100&lt;/DURATION&gt;&lt;TS&gt;2013.11.05 12:06:15&lt;/TS&gt;&lt;/tblIncomingAnswer&gt;&lt;tblIncomingAnswer&gt;&lt;TABLEID&gt;80&lt;/TABLEID&gt;&lt;CLIENTID&gt;4810457&lt;/CLIENTID&gt;&lt;IDENTIFIERID&gt;4810457&lt;/IDENTIFIERID&gt;&lt;SERIALNUMBER&gt;04FB60&lt;/SERIALNUMBER&gt;&lt;ACTIVITYLINEID&gt;2&lt;/ACTIVITYLINEID&gt;&lt;ANSWERID&gt;4&lt;/ANSWERID&gt;&lt;ANSWERFREETEXT&gt;Nei&lt;/ANSWERFREETEXT&gt;&lt;ISCORRECT&gt;0&lt;/ISCORRECT&gt;&lt;PRIORITY&gt;0&lt;/PRIORITY&gt;&lt;DURATION&gt;9600&lt;/DURATION&gt;&lt;TS&gt;2013.11.05 12:06:15&lt;/TS&gt;&lt;/tblIncomingAnswer&gt;&lt;tblIncomingAnswer&gt;&lt;TABLEID&gt;81&lt;/TABLEID&gt;&lt;CLIENTID&gt;4810499&lt;/CLIENTID&gt;&lt;IDENTIFIERID&gt;4810499&lt;/IDENTIFIERID&gt;&lt;SERIALNUMBER&gt;04F758&lt;/SERIALNUMBER&gt;&lt;ACTIVITYLINEID&gt;2&lt;/ACTIVITYLINEID&gt;&lt;ANSWERID&gt;4&lt;/ANSWERID&gt;&lt;ANSWERFREETEXT&gt;Nei&lt;/ANSWERFREETEXT&gt;&lt;ISCORRECT&gt;0&lt;/ISCORRECT&gt;&lt;PRIORITY&gt;0&lt;/PRIORITY&gt;&lt;DURATION&gt;12600&lt;/DURATION&gt;&lt;TS&gt;2013.11.05 12:06:15&lt;/TS&gt;&lt;/tblIncomingAnswer&gt;&lt;tblIncomingAnswer&gt;&lt;TABLEID&gt;82&lt;/TABLEID&gt;&lt;CLIENTID&gt;4820345&lt;/CLIENTID&gt;&lt;IDENTIFIERID&gt;4820345&lt;/IDENTIFIERID&gt;&lt;SERIALNUMBER&gt;04FAE9&lt;/SERIALNUMBER&gt;&lt;ACTIVITYLINEID&gt;2&lt;/ACTIVITYLINEID&gt;&lt;ANSWERID&gt;4&lt;/ANSWERID&gt;&lt;ANSWERFREETEXT&gt;Nei&lt;/ANSWERFREETEXT&gt;&lt;ISCORRECT&gt;0&lt;/ISCORRECT&gt;&lt;PRIORITY&gt;0&lt;/PRIORITY&gt;&lt;DURATION&gt;8950&lt;/DURATION&gt;&lt;TS&gt;2013.11.05 12:06:15&lt;/TS&gt;&lt;/tblIncomingAnswer&gt;&lt;tblIncomingAnswer&gt;&lt;TABLEID&gt;83&lt;/TABLEID&gt;&lt;CLIENTID&gt;4810048&lt;/CLIENTID&gt;&lt;IDENTIFIERID&gt;4810048&lt;/IDENTIFIERID&gt;&lt;SERIALNUMBER&gt;04EC0E&lt;/SERIALNUMBER&gt;&lt;ACTIVITYLINEID&gt;3&lt;/ACTIVITYLINEID&gt;&lt;ANSWERID&gt;6&lt;/ANSWERID&gt;&lt;ANSWERFREETEXT&gt;Nei&lt;/ANSWERFREETEXT&gt;&lt;ISCORRECT&gt;0&lt;/ISCORRECT&gt;&lt;PRIORITY&gt;0&lt;/PRIORITY&gt;&lt;DURATION&gt;86900&lt;/DURATION&gt;&lt;TS&gt;2013.11.05 12:11:06&lt;/TS&gt;&lt;/tblIncomingAnswer&gt;&lt;tblIncomingAnswer&gt;&lt;TABLEID&gt;84&lt;/TABLEID&gt;&lt;CLIENTID&gt;4820138&lt;/CLIENTID&gt;&lt;IDENTIFIERID&gt;4820138&lt;/IDENTIFIERID&gt;&lt;SERIALNUMBER&gt;01E547&lt;/SERIALNUMBER&gt;&lt;ACTIVITYLINEID&gt;3&lt;/ACTIVITYLINEID&gt;&lt;ANSWERID&gt;6&lt;/ANSWERID&gt;&lt;ANSWERFREETEXT&gt;Nei&lt;/ANSWERFREETEXT&gt;&lt;ISCORRECT&gt;0&lt;/ISCORRECT&gt;&lt;PRIORITY&gt;0&lt;/PRIORITY&gt;&lt;DURATION&gt;84600&lt;/DURATION&gt;&lt;TS&gt;2013.11.05 12:11:06&lt;/TS&gt;&lt;/tblIncomingAnswer&gt;&lt;tblIncomingAnswer&gt;&lt;TABLEID&gt;85&lt;/TABLEID&gt;&lt;CLIENTID&gt;4820072&lt;/CLIENTID&gt;&lt;IDENTIFIERID&gt;4820072&lt;/IDENTIFIERID&gt;&lt;SERIALNUMBER&gt;00E797&lt;/SERIALNUMBER&gt;&lt;ACTIVITYLINEID&gt;3&lt;/ACTIVITYLINEID&gt;&lt;ANSWERID&gt;6&lt;/ANSWERID&gt;&lt;ANSWERFREETEXT&gt;Nei&lt;/ANSWERFREETEXT&gt;&lt;ISCORRECT&gt;0&lt;/ISCORRECT&gt;&lt;PRIORITY&gt;0&lt;/PRIORITY&gt;&lt;DURATION&gt;22100&lt;/DURATION&gt;&lt;TS&gt;2013.11.05 12:11:06&lt;/TS&gt;&lt;/tblIncomingAnswer&gt;&lt;tblIncomingAnswer&gt;&lt;TABLEID&gt;86&lt;/TABLEID&gt;&lt;CLIENTID&gt;4820345&lt;/CLIENTID&gt;&lt;IDENTIFIERID&gt;4820345&lt;/IDENTIFIERID&gt;&lt;SERIALNUMBER&gt;04FAE9&lt;/SERIALNUMBER&gt;&lt;ACTIVITYLINEID&gt;3&lt;/ACTIVITYLINEID&gt;&lt;ANSWERID&gt;5&lt;/ANSWERID&gt;&lt;ANSWERFREETEXT&gt;Ja&lt;/ANSWERFREETEXT&gt;&lt;ISCORRECT&gt;0&lt;/ISCORRECT&gt;&lt;PRIORITY&gt;0&lt;/PRIORITY&gt;&lt;DURATION&gt;79700&lt;/DURATION&gt;&lt;TS&gt;2013.11.05 12:11:06&lt;/TS&gt;&lt;/tblIncomingAnswer&gt;&lt;tblIncomingAnswer&gt;&lt;TABLEID&gt;87&lt;/TABLEID&gt;&lt;CLIENTID&gt;4820229&lt;/CLIENTID&gt;&lt;IDENTIFIERID&gt;4820229&lt;/IDENTIFIERID&gt;&lt;SERIALNUMBER&gt;01E228&lt;/SERIALNUMBER&gt;&lt;ACTIVITYLINEID&gt;3&lt;/ACTIVITYLINEID&gt;&lt;ANSWERID&gt;6&lt;/ANSWERID&gt;&lt;ANSWERFREETEXT&gt;Nei&lt;/ANSWERFREETEXT&gt;&lt;ISCORRECT&gt;0&lt;/ISCORRECT&gt;&lt;PRIORITY&gt;0&lt;/PRIORITY&gt;&lt;DURATION&gt;63250&lt;/DURATION&gt;&lt;TS&gt;2013.11.05 12:11:06&lt;/TS&gt;&lt;/tblIncomingAnswer&gt;&lt;tblIncomingAnswer&gt;&lt;TABLEID&gt;88&lt;/TABLEID&gt;&lt;CLIENTID&gt;4820107&lt;/CLIENTID&gt;&lt;IDENTIFIERID&gt;4820107&lt;/IDENTIFIERID&gt;&lt;SERIALNUMBER&gt;00E7B7&lt;/SERIALNUMBER&gt;&lt;ACTIVITYLINEID&gt;3&lt;/ACTIVITYLINEID&gt;&lt;ANSWERID&gt;6&lt;/ANSWERID&gt;&lt;ANSWERFREETEXT&gt;Nei&lt;/ANSWERFREETEXT&gt;&lt;ISCORRECT&gt;0&lt;/ISCORRECT&gt;&lt;PRIORITY&gt;0&lt;/PRIORITY&gt;&lt;DURATION&gt;81000&lt;/DURATION&gt;&lt;TS&gt;2013.11.05 12:11:06&lt;/TS&gt;&lt;/tblIncomingAnswer&gt;&lt;tblIncomingAnswer&gt;&lt;TABLEID&gt;89&lt;/TABLEID&gt;&lt;CLIENTID&gt;4820367&lt;/CLIENTID&gt;&lt;IDENTIFIERID&gt;4820367&lt;/IDENTIFIERID&gt;&lt;SERIALNUMBER&gt;00DF17&lt;/SERIALNUMBER&gt;&lt;ACTIVITYLINEID&gt;3&lt;/ACTIVITYLINEID&gt;&lt;ANSWERID&gt;6&lt;/ANSWERID&gt;&lt;ANSWERFREETEXT&gt;Nei&lt;/ANSWERFREETEXT&gt;&lt;ISCORRECT&gt;0&lt;/ISCORRECT&gt;&lt;PRIORITY&gt;0&lt;/PRIORITY&gt;&lt;DURATION&gt;79800&lt;/DURATION&gt;&lt;TS&gt;2013.11.05 12:11:06&lt;/TS&gt;&lt;/tblIncomingAnswer&gt;&lt;tblIncomingAnswer&gt;&lt;TABLEID&gt;90&lt;/TABLEID&gt;&lt;CLIENTID&gt;4820341&lt;/CLIENTID&gt;&lt;IDENTIFIERID&gt;4820341&lt;/IDENTIFIERID&gt;&lt;SERIALNUMBER&gt;0501ED&lt;/SERIALNUMBER&gt;&lt;ACTIVITYLINEID&gt;3&lt;/ACTIVITYLINEID&gt;&lt;ANSWERID&gt;6&lt;/ANSWERID&gt;&lt;ANSWERFREETEXT&gt;Nei&lt;/ANSWERFREETEXT&gt;&lt;ISCORRECT&gt;0&lt;/ISCORRECT&gt;&lt;PRIORITY&gt;0&lt;/PRIORITY&gt;&lt;DURATION&gt;74550&lt;/DURATION&gt;&lt;TS&gt;2013.11.05 12:11:06&lt;/TS&gt;&lt;/tblIncomingAnswer&gt;&lt;tblIncomingAnswer&gt;&lt;TABLEID&gt;91&lt;/TABLEID&gt;&lt;CLIENTID&gt;4820400&lt;/CLIENTID&gt;&lt;IDENTIFIERID&gt;4820400&lt;/IDENTIFIERID&gt;&lt;SERIALNUMBER&gt;01E216&lt;/SERIALNUMBER&gt;&lt;ACTIVITYLINEID&gt;3&lt;/ACTIVITYLINEID&gt;&lt;ANSWERID&gt;5&lt;/ANSWERID&gt;&lt;ANSWERFREETEXT&gt;Ja&lt;/ANSWERFREETEXT&gt;&lt;ISCORRECT&gt;0&lt;/ISCORRECT&gt;&lt;PRIORITY&gt;0&lt;/PRIORITY&gt;&lt;DURATION&gt;75650&lt;/DURATION&gt;&lt;TS&gt;2013.11.05 12:11:06&lt;/TS&gt;&lt;/tblIncomingAnswer&gt;&lt;tblIncomingAnswer&gt;&lt;TABLEID&gt;92&lt;/TABLEID&gt;&lt;CLIENTID&gt;4820455&lt;/CLIENTID&gt;&lt;IDENTIFIERID&gt;4820455&lt;/IDENTIFIERID&gt;&lt;SERIALNUMBER&gt;04F6F0&lt;/SERIALNUMBER&gt;&lt;ACTIVITYLINEID&gt;3&lt;/ACTIVITYLINEID&gt;&lt;ANSWERID&gt;5&lt;/ANSWERID&gt;&lt;ANSWERFREETEXT&gt;Ja&lt;/ANSWERFREETEXT&gt;&lt;ISCORRECT&gt;0&lt;/ISCORRECT&gt;&lt;PRIORITY&gt;0&lt;/PRIORITY&gt;&lt;DURATION&gt;81750&lt;/DURATION&gt;&lt;TS&gt;2013.11.05 12:11:06&lt;/TS&gt;&lt;/tblIncomingAnswer&gt;&lt;tblIncomingAnswer&gt;&lt;TABLEID&gt;93&lt;/TABLEID&gt;&lt;CLIENTID&gt;4810290&lt;/CLIENTID&gt;&lt;IDENTIFIERID&gt;4810290&lt;/IDENTIFIERID&gt;&lt;SERIALNUMBER&gt;01E1DA&lt;/SERIALNUMBER&gt;&lt;ACTIVITYLINEID&gt;3&lt;/ACTIVITYLINEID&gt;&lt;ANSWERID&gt;6&lt;/ANSWERID&gt;&lt;ANSWERFREETEXT&gt;Nei&lt;/ANSWERFREETEXT&gt;&lt;ISCORRECT&gt;0&lt;/ISCORRECT&gt;&lt;PRIORITY&gt;0&lt;/PRIORITY&gt;&lt;DURATION&gt;76300&lt;/DURATION&gt;&lt;TS&gt;2013.11.05 12:11:06&lt;/TS&gt;&lt;/tblIncomingAnswer&gt;&lt;tblIncomingAnswer&gt;&lt;TABLEID&gt;94&lt;/TABLEID&gt;&lt;CLIENTID&gt;4820402&lt;/CLIENTID&gt;&lt;IDENTIFIERID&gt;4820402&lt;/IDENTIFIERID&gt;&lt;SERIALNUMBER&gt;00DAD0&lt;/SERIALNUMBER&gt;&lt;ACTIVITYLINEID&gt;3&lt;/ACTIVITYLINEID&gt;&lt;ANSWERID&gt;6&lt;/ANSWERID&gt;&lt;ANSWERFREETEXT&gt;Nei&lt;/ANSWERFREETEXT&gt;&lt;ISCORRECT&gt;0&lt;/ISCORRECT&gt;&lt;PRIORITY&gt;0&lt;/PRIORITY&gt;&lt;DURATION&gt;76900&lt;/DURATION&gt;&lt;TS&gt;2013.11.05 12:11:06&lt;/TS&gt;&lt;/tblIncomingAnswer&gt;&lt;tblIncomingAnswer&gt;&lt;TABLEID&gt;95&lt;/TABLEID&gt;&lt;CLIENTID&gt;4820096&lt;/CLIENTID&gt;&lt;IDENTIFIERID&gt;4820096&lt;/IDENTIFIERID&gt;&lt;SERIALNUMBER&gt;021CA8&lt;/SERIALNUMBER&gt;&lt;ACTIVITYLINEID&gt;3&lt;/ACTIVITYLINEID&gt;&lt;ANSWERID&gt;6&lt;/ANSWERID&gt;&lt;ANSWERFREETEXT&gt;Nei&lt;/ANSWERFREETEXT&gt;&lt;ISCORRECT&gt;0&lt;/ISCORRECT&gt;&lt;PRIORITY&gt;0&lt;/PRIORITY&gt;&lt;DURATION&gt;79500&lt;/DURATION&gt;&lt;TS&gt;2013.11.05 12:11:06&lt;/TS&gt;&lt;/tblIncomingAnswer&gt;&lt;tblIncomingAnswer&gt;&lt;TABLEID&gt;96&lt;/TABLEID&gt;&lt;CLIENTID&gt;4810465&lt;/CLIENTID&gt;&lt;IDENTIFIERID&gt;4810465&lt;/IDENTIFIERID&gt;&lt;SERIALNUMBER&gt;04FAEB&lt;/SERIALNUMBER&gt;&lt;ACTIVITYLINEID&gt;3&lt;/ACTIVITYLINEID&gt;&lt;ANSWERID&gt;5&lt;/ANSWERID&gt;&lt;ANSWERFREETEXT&gt;Ja&lt;/ANSWERFREETEXT&gt;&lt;ISCORRECT&gt;0&lt;/ISCORRECT&gt;&lt;PRIORITY&gt;0&lt;/PRIORITY&gt;&lt;DURATION&gt;79800&lt;/DURATION&gt;&lt;TS&gt;2013.11.05 12:11:06&lt;/TS&gt;&lt;/tblIncomingAnswer&gt;&lt;tblIncomingAnswer&gt;&lt;TABLEID&gt;97&lt;/TABLEID&gt;&lt;CLIENTID&gt;4810499&lt;/CLIENTID&gt;&lt;IDENTIFIERID&gt;4810499&lt;/IDENTIFIERID&gt;&lt;SERIALNUMBER&gt;04F758&lt;/SERIALNUMBER&gt;&lt;ACTIVITYLINEID&gt;3&lt;/ACTIVITYLINEID&gt;&lt;ANSWERID&gt;6&lt;/ANSWERID&gt;&lt;ANSWERFREETEXT&gt;Nei&lt;/ANSWERFREETEXT&gt;&lt;ISCORRECT&gt;0&lt;/ISCORRECT&gt;&lt;PRIORITY&gt;0&lt;/PRIORITY&gt;&lt;DURATION&gt;80250&lt;/DURATION&gt;&lt;TS&gt;2013.11.05 12:11:06&lt;/TS&gt;&lt;/tblIncomingAnswer&gt;&lt;tblIncomingAnswer&gt;&lt;TABLEID&gt;98&lt;/TABLEID&gt;&lt;CLIENTID&gt;4820245&lt;/CLIENTID&gt;&lt;IDENTIFIERID&gt;4820245&lt;/IDENTIFIERID&gt;&lt;SERIALNUMBER&gt;0219D0&lt;/SERIALNUMBER&gt;&lt;ACTIVITYLINEID&gt;3&lt;/ACTIVITYLINEID&gt;&lt;ANSWERID&gt;5&lt;/ANSWERID&gt;&lt;ANSWERFREETEXT&gt;Ja&lt;/ANSWERFREETEXT&gt;&lt;ISCORRECT&gt;0&lt;/ISCORRECT&gt;&lt;PRIORITY&gt;0&lt;/PRIORITY&gt;&lt;DURATION&gt;80500&lt;/DURATION&gt;&lt;TS&gt;2013.11.05 12:11:06&lt;/TS&gt;&lt;/tblIncomingAnswer&gt;&lt;tblIncomingAnswer&gt;&lt;TABLEID&gt;99&lt;/TABLEID&gt;&lt;CLIENTID&gt;4820273&lt;/CLIENTID&gt;&lt;IDENTIFIERID&gt;4820273&lt;/IDENTIFIERID&gt;&lt;SERIALNUMBER&gt;008380&lt;/SERIALNUMBER&gt;&lt;ACTIVITYLINEID&gt;3&lt;/ACTIVITYLINEID&gt;&lt;ANSWERID&gt;5&lt;/ANSWERID&gt;&lt;ANSWERFREETEXT&gt;Ja&lt;/ANSWERFREETEXT&gt;&lt;ISCORRECT&gt;0&lt;/ISCORRECT&gt;&lt;PRIORITY&gt;0&lt;/PRIORITY&gt;&lt;DURATION&gt;76450&lt;/DURATION&gt;&lt;TS&gt;2013.11.05 12:11:06&lt;/TS&gt;&lt;/tblIncomingAnswer&gt;&lt;tblIncomingAnswer&gt;&lt;TABLEID&gt;100&lt;/TABLEID&gt;&lt;CLIENTID&gt;4820340&lt;/CLIENTID&gt;&lt;IDENTIFIERID&gt;4820340&lt;/IDENTIFIERID&gt;&lt;SERIALNUMBER&gt;0502AB&lt;/SERIALNUMBER&gt;&lt;ACTIVITYLINEID&gt;3&lt;/ACTIVITYLINEID&gt;&lt;ANSWERID&gt;5&lt;/ANSWERID&gt;&lt;ANSWERFREETEXT&gt;Ja&lt;/ANSWERFREETEXT&gt;&lt;ISCORRECT&gt;0&lt;/ISCORRECT&gt;&lt;PRIORITY&gt;0&lt;/PRIORITY&gt;&lt;DURATION&gt;79400&lt;/DURATION&gt;&lt;TS&gt;2013.11.05 12:11:06&lt;/TS&gt;&lt;/tblIncomingAnswer&gt;&lt;tblIncomingAnswer&gt;&lt;TABLEID&gt;101&lt;/TABLEID&gt;&lt;CLIENTID&gt;4820360&lt;/CLIENTID&gt;&lt;IDENTIFIERID&gt;4820360&lt;/IDENTIFIERID&gt;&lt;SERIALNUMBER&gt;04FBF1&lt;/SERIALNUMBER&gt;&lt;ACTIVITYLINEID&gt;3&lt;/ACTIVITYLINEID&gt;&lt;ANSWERID&gt;5&lt;/ANSWERID&gt;&lt;ANSWERFREETEXT&gt;Ja&lt;/ANSWERFREETEXT&gt;&lt;ISCORRECT&gt;0&lt;/ISCORRECT&gt;&lt;PRIORITY&gt;0&lt;/PRIORITY&gt;&lt;DURATION&gt;86400&lt;/DURATION&gt;&lt;TS&gt;2013.11.05 12:11:06&lt;/TS&gt;&lt;/tblIncomingAnswer&gt;&lt;tblIncomingAnswer&gt;&lt;TABLEID&gt;102&lt;/TABLEID&gt;&lt;CLIENTID&gt;4820410&lt;/CLIENTID&gt;&lt;IDENTIFIERID&gt;4820410&lt;/IDENTIFIERID&gt;&lt;SERIALNUMBER&gt;00DDC8&lt;/SERIALNUMBER&gt;&lt;ACTIVITYLINEID&gt;3&lt;/ACTIVITYLINEID&gt;&lt;ANSWERID&gt;6&lt;/ANSWERID&gt;&lt;ANSWERFREETEXT&gt;Nei&lt;/ANSWERFREETEXT&gt;&lt;ISCORRECT&gt;0&lt;/ISCORRECT&gt;&lt;PRIORITY&gt;0&lt;/PRIORITY&gt;&lt;DURATION&gt;79700&lt;/DURATION&gt;&lt;TS&gt;2013.11.05 12:11:06&lt;/TS&gt;&lt;/tblIncomingAnswer&gt;&lt;tblIncomingAnswer&gt;&lt;TABLEID&gt;103&lt;/TABLEID&gt;&lt;CLIENTID&gt;4820457&lt;/CLIENTID&gt;&lt;IDENTIFIERID&gt;4820457&lt;/IDENTIFIERID&gt;&lt;SERIALNUMBER&gt;04FB60&lt;/SERIALNUMBER&gt;&lt;ACTIVITYLINEID&gt;3&lt;/ACTIVITYLINEID&gt;&lt;ANSWERID&gt;5&lt;/ANSWERID&gt;&lt;ANSWERFREETEXT&gt;Ja&lt;/ANSWERFREETEXT&gt;&lt;ISCORRECT&gt;0&lt;/ISCORRECT&gt;&lt;PRIORITY&gt;0&lt;/PRIORITY&gt;&lt;DURATION&gt;80450&lt;/DURATION&gt;&lt;TS&gt;2013.11.05 12:11:06&lt;/TS&gt;&lt;/tblIncomingAnswer&gt;&lt;tblIncomingAnswer&gt;&lt;TABLEID&gt;104&lt;/TABLEID&gt;&lt;CLIENTID&gt;4820042&lt;/CLIENTID&gt;&lt;IDENTIFIERID&gt;4820042&lt;/IDENTIFIERID&gt;&lt;SERIALNUMBER&gt;00DC50&lt;/SERIALNUMBER&gt;&lt;ACTIVITYLINEID&gt;3&lt;/ACTIVITYLINEID&gt;&lt;ANSWERID&gt;6&lt;/ANSWERID&gt;&lt;ANSWERFREETEXT&gt;Nei&lt;/ANSWERFREETEXT&gt;&lt;ISCORRECT&gt;0&lt;/ISCORRECT&gt;&lt;PRIORITY&gt;0&lt;/PRIORITY&gt;&lt;DURATION&gt;80050&lt;/DURATION&gt;&lt;TS&gt;2013.11.05 12:11:06&lt;/TS&gt;&lt;/tblIncomingAnswer&gt;&lt;tblIncomingAnswer&gt;&lt;TABLEID&gt;105&lt;/TABLEID&gt;&lt;CLIENTID&gt;4820066&lt;/CLIENTID&gt;&lt;IDENTIFIERID&gt;4820066&lt;/IDENTIFIERID&gt;&lt;SERIALNUMBER&gt;04F7A4&lt;/SERIALNUMBER&gt;&lt;ACTIVITYLINEID&gt;3&lt;/ACTIVITYLINEID&gt;&lt;ANSWERID&gt;5&lt;/ANSWERID&gt;&lt;ANSWERFREETEXT&gt;Ja&lt;/ANSWERFREETEXT&gt;&lt;ISCORRECT&gt;0&lt;/ISCORRECT&gt;&lt;PRIORITY&gt;0&lt;/PRIORITY&gt;&lt;DURATION&gt;81200&lt;/DURATION&gt;&lt;TS&gt;2013.11.05 12:11:06&lt;/TS&gt;&lt;/tblIncomingAnswer&gt;&lt;tblIncomingAnswer&gt;&lt;TABLEID&gt;106&lt;/TABLEID&gt;&lt;CLIENTID&gt;4820075&lt;/CLIENTID&gt;&lt;IDENTIFIERID&gt;4820075&lt;/IDENTIFIERID&gt;&lt;SERIALNUMBER&gt;00E587&lt;/SERIALNUMBER&gt;&lt;ACTIVITYLINEID&gt;3&lt;/ACTIVITYLINEID&gt;&lt;ANSWERID&gt;6&lt;/ANSWERID&gt;&lt;ANSWERFREETEXT&gt;Nei&lt;/ANSWERFREETEXT&gt;&lt;ISCORRECT&gt;0&lt;/ISCORRECT&gt;&lt;PRIORITY&gt;0&lt;/PRIORITY&gt;&lt;DURATION&gt;79650&lt;/DURATION&gt;&lt;TS&gt;2013.11.05 12:11:06&lt;/TS&gt;&lt;/tblIncomingAnswer&gt;&lt;tblIncomingAnswer&gt;&lt;TABLEID&gt;107&lt;/TABLEID&gt;&lt;CLIENTID&gt;4810356&lt;/CLIENTID&gt;&lt;IDENTIFIERID&gt;4810356&lt;/IDENTIFIERID&gt;&lt;SERIALNUMBER&gt;04FB52&lt;/SERIALNUMBER&gt;&lt;ACTIVITYLINEID&gt;3&lt;/ACTIVITYLINEID&gt;&lt;ANSWERID&gt;5&lt;/ANSWERID&gt;&lt;ANSWERFREETEXT&gt;Ja&lt;/ANSWERFREETEXT&gt;&lt;ISCORRECT&gt;0&lt;/ISCORRECT&gt;&lt;PRIORITY&gt;0&lt;/PRIORITY&gt;&lt;DURATION&gt;81200&lt;/DURATION&gt;&lt;TS&gt;2013.11.05 12:11:06&lt;/TS&gt;&lt;/tblIncomingAnswer&gt;&lt;tblIncomingAnswer&gt;&lt;TABLEID&gt;108&lt;/TABLEID&gt;&lt;CLIENTID&gt;4810376&lt;/CLIENTID&gt;&lt;IDENTIFIERID&gt;4810376&lt;/IDENTIFIERID&gt;&lt;SERIALNUMBER&gt;00E8BE&lt;/SERIALNUMBER&gt;&lt;ACTIVITYLINEID&gt;3&lt;/ACTIVITYLINEID&gt;&lt;ANSWERID&gt;5&lt;/ANSWERID&gt;&lt;ANSWERFREETEXT&gt;Ja&lt;/ANSWERFREETEXT&gt;&lt;ISCORRECT&gt;0&lt;/ISCORRECT&gt;&lt;PRIORITY&gt;0&lt;/PRIORITY&gt;&lt;DURATION&gt;81550&lt;/DURATION&gt;&lt;TS&gt;2013.11.05 12:11:06&lt;/TS&gt;&lt;/tblIncomingAnswer&gt;&lt;tblIncomingAnswer&gt;&lt;TABLEID&gt;109&lt;/TABLEID&gt;&lt;CLIENTID&gt;4810443&lt;/CLIENTID&gt;&lt;IDENTIFIERID&gt;4810443&lt;/IDENTIFIERID&gt;&lt;SERIALNUMBER&gt;04FEB8&lt;/SERIALNUMBER&gt;&lt;ACTIVITYLINEID&gt;3&lt;/ACTIVITYLINEID&gt;&lt;ANSWERID&gt;5&lt;/ANSWERID&gt;&lt;ANSWERFREETEXT&gt;Ja&lt;/ANSWERFREETEXT&gt;&lt;ISCORRECT&gt;0&lt;/ISCORRECT&gt;&lt;PRIORITY&gt;0&lt;/PRIORITY&gt;&lt;DURATION&gt;81750&lt;/DURATION&gt;&lt;TS&gt;2013.11.05 12:11:06&lt;/TS&gt;&lt;/tblIncomingAnswer&gt;&lt;tblIncomingAnswer&gt;&lt;TABLEID&gt;110&lt;/TABLEID&gt;&lt;CLIENTID&gt;4820319&lt;/CLIENTID&gt;&lt;IDENTIFIERID&gt;4820319&lt;/IDENTIFIERID&gt;&lt;SERIALNUMBER&gt;04FB55&lt;/SERIALNUMBER&gt;&lt;ACTIVITYLINEID&gt;3&lt;/ACTIVITYLINEID&gt;&lt;ANSWERID&gt;5&lt;/ANSWERID&gt;&lt;ANSWERFREETEXT&gt;Ja&lt;/ANSWERFREETEXT&gt;&lt;ISCORRECT&gt;0&lt;/ISCORRECT&gt;&lt;PRIORITY&gt;0&lt;/PRIORITY&gt;&lt;DURATION&gt;81750&lt;/DURATION&gt;&lt;TS&gt;2013.11.05 12:11:06&lt;/TS&gt;&lt;/tblIncomingAnswer&gt;&lt;tblIncomingAnswer&gt;&lt;TABLEID&gt;111&lt;/TABLEID&gt;&lt;CLIENTID&gt;4820358&lt;/CLIENTID&gt;&lt;IDENTIFIERID&gt;4820358&lt;/IDENTIFIERID&gt;&lt;SERIALNUMBER&gt;04F58A&lt;/SERIALNUMBER&gt;&lt;ACTIVITYLINEID&gt;3&lt;/ACTIVITYLINEID&gt;&lt;ANSWERID&gt;6&lt;/ANSWERID&gt;&lt;ANSWERFREETEXT&gt;Nei&lt;/ANSWERFREETEXT&gt;&lt;ISCORRECT&gt;0&lt;/ISCORRECT&gt;&lt;PRIORITY&gt;0&lt;/PRIORITY&gt;&lt;DURATION&gt;79600&lt;/DURATION&gt;&lt;TS&gt;2013.11.05 12:11:06&lt;/TS&gt;&lt;/tblIncomingAnswer&gt;&lt;tblIncomingAnswer&gt;&lt;TABLEID&gt;112&lt;/TABLEID&gt;&lt;CLIENTID&gt;4820361&lt;/CLIENTID&gt;&lt;IDENTIFIERID&gt;4820361&lt;/IDENTIFIERID&gt;&lt;SERIALNUMBER&gt;00DC99&lt;/SERIALNUMBER&gt;&lt;ACTIVITYLINEID&gt;3&lt;/ACTIVITYLINEID&gt;&lt;ANSWERID&gt;6&lt;/ANSWERID&gt;&lt;ANSWERFREETEXT&gt;Nei&lt;/ANSWERFREETEXT&gt;&lt;ISCORRECT&gt;0&lt;/ISCORRECT&gt;&lt;PRIORITY&gt;0&lt;/PRIORITY&gt;&lt;DURATION&gt;79550&lt;/DURATION&gt;&lt;TS&gt;2013.11.05 12:11:06&lt;/TS&gt;&lt;/tblIncomingAnswer&gt;&lt;tblIncomingAnswer&gt;&lt;TABLEID&gt;113&lt;/TABLEID&gt;&lt;CLIENTID&gt;4820378&lt;/CLIENTID&gt;&lt;IDENTIFIERID&gt;4820378&lt;/IDENTIFIERID&gt;&lt;SERIALNUMBER&gt;00DEA7&lt;/SERIALNUMBER&gt;&lt;ACTIVITYLINEID&gt;3&lt;/ACTIVITYLINEID&gt;&lt;ANSWERID&gt;5&lt;/ANSWERID&gt;&lt;ANSWERFREETEXT&gt;Ja&lt;/ANSWERFREETEXT&gt;&lt;ISCORRECT&gt;0&lt;/ISCORRECT&gt;&lt;PRIORITY&gt;0&lt;/PRIORITY&gt;&lt;DURATION&gt;80200&lt;/DURATION&gt;&lt;TS&gt;2013.11.05 12:11:06&lt;/TS&gt;&lt;/tblIncomingAnswer&gt;&lt;tblIncomingAnswer&gt;&lt;TABLEID&gt;114&lt;/TABLEID&gt;&lt;CLIENTID&gt;4820437&lt;/CLIENTID&gt;&lt;IDENTIFIERID&gt;4820437&lt;/IDENTIFIERID&gt;&lt;SERIALNUMBER&gt;04FC55&lt;/SERIALNUMBER&gt;&lt;ACTIVITYLINEID&gt;3&lt;/ACTIVITYLINEID&gt;&lt;ANSWERID&gt;6&lt;/ANSWERID&gt;&lt;ANSWERFREETEXT&gt;Nei&lt;/ANSWERFREETEXT&gt;&lt;ISCORRECT&gt;0&lt;/ISCORRECT&gt;&lt;PRIORITY&gt;0&lt;/PRIORITY&gt;&lt;DURATION&gt;83700&lt;/DURATION&gt;&lt;TS&gt;2013.11.05 12:11:06&lt;/TS&gt;&lt;/tblIncomingAnswer&gt;&lt;tblIncomingAnswer&gt;&lt;TABLEID&gt;115&lt;/TABLEID&gt;&lt;CLIENTID&gt;4810239&lt;/CLIENTID&gt;&lt;IDENTIFIERID&gt;4810239&lt;/IDENTIFIERID&gt;&lt;SERIALNUMBER&gt;00DF31&lt;/SERIALNUMBER&gt;&lt;ACTIVITYLINEID&gt;3&lt;/ACTIVITYLINEID&gt;&lt;ANSWERID&gt;6&lt;/ANSWERID&gt;&lt;ANSWERFREETEXT&gt;Nei&lt;/ANSWERFREETEXT&gt;&lt;ISCORRECT&gt;0&lt;/ISCORRECT&gt;&lt;PRIORITY&gt;0&lt;/PRIORITY&gt;&lt;DURATION&gt;84600&lt;/DURATION&gt;&lt;TS&gt;2013.11.05 12:11:06&lt;/TS&gt;&lt;/tblIncomingAnswer&gt;&lt;tblIncomingAnswer&gt;&lt;TABLEID&gt;116&lt;/TABLEID&gt;&lt;CLIENTID&gt;4820146&lt;/CLIENTID&gt;&lt;IDENTIFIERID&gt;4820146&lt;/IDENTIFIERID&gt;&lt;SERIALNUMBER&gt;00E4B5&lt;/SERIALNUMBER&gt;&lt;ACTIVITYLINEID&gt;3&lt;/ACTIVITYLINEID&gt;&lt;ANSWERID&gt;6&lt;/ANSWERID&gt;&lt;ANSWERFREETEXT&gt;Nei&lt;/ANSWERFREETEXT&gt;&lt;ISCORRECT&gt;0&lt;/ISCORRECT&gt;&lt;PRIORITY&gt;0&lt;/PRIORITY&gt;&lt;DURATION&gt;82400&lt;/DURATION&gt;&lt;TS&gt;2013.11.05 12:11:06&lt;/TS&gt;&lt;/tblIncomingAnswer&gt;&lt;tblIncomingAnswer&gt;&lt;TABLEID&gt;117&lt;/TABLEID&gt;&lt;CLIENTID&gt;4820219&lt;/CLIENTID&gt;&lt;IDENTIFIERID&gt;4820219&lt;/IDENTIFIERID&gt;&lt;SERIALNUMBER&gt;00DC77&lt;/SERIALNUMBER&gt;&lt;ACTIVITYLINEID&gt;3&lt;/ACTIVITYLINEID&gt;&lt;ANSWERID&gt;5&lt;/ANSWERID&gt;&lt;ANSWERFREETEXT&gt;Ja&lt;/ANSWERFREETEXT&gt;&lt;ISCORRECT&gt;0&lt;/ISCORRECT&gt;&lt;PRIORITY&gt;0&lt;/PRIORITY&gt;&lt;DURATION&gt;80900&lt;/DURATION&gt;&lt;TS&gt;2013.11.05 12:11:06&lt;/TS&gt;&lt;/tblIncomingAnswer&gt;&lt;tblIncomingAnswer&gt;&lt;TABLEID&gt;118&lt;/TABLEID&gt;&lt;CLIENTID&gt;4820246&lt;/CLIENTID&gt;&lt;IDENTIFIERID&gt;4820246&lt;/IDENTIFIERID&gt;&lt;SERIALNUMBER&gt;00E45C&lt;/SERIALNUMBER&gt;&lt;ACTIVITYLINEID&gt;3&lt;/ACTIVITYLINEID&gt;&lt;ANSWERID&gt;5&lt;/ANSWERID&gt;&lt;ANSWERFREETEXT&gt;Ja&lt;/ANSWERFREETEXT&gt;&lt;ISCORRECT&gt;0&lt;/ISCORRECT&gt;&lt;PRIORITY&gt;0&lt;/PRIORITY&gt;&lt;DURATION&gt;79550&lt;/DURATION&gt;&lt;TS&gt;2013.11.05 12:11:06&lt;/TS&gt;&lt;/tblIncomingAnswer&gt;&lt;tblIncomingAnswer&gt;&lt;TABLEID&gt;119&lt;/TABLEID&gt;&lt;CLIENTID&gt;4810105&lt;/CLIENTID&gt;&lt;IDENTIFIERID&gt;4810105&lt;/IDENTIFIERID&gt;&lt;SERIALNUMBER&gt;00E4EE&lt;/SERIALNUMBER&gt;&lt;ACTIVITYLINEID&gt;3&lt;/ACTIVITYLINEID&gt;&lt;ANSWERID&gt;5&lt;/ANSWERID&gt;&lt;ANSWERFREETEXT&gt;Ja&lt;/ANSWERFREETEXT&gt;&lt;ISCORRECT&gt;0&lt;/ISCORRECT&gt;&lt;PRIORITY&gt;0&lt;/PRIORITY&gt;&lt;DURATION&gt;79700&lt;/DURATION&gt;&lt;TS&gt;2013.11.05 12:11:06&lt;/TS&gt;&lt;/tblIncomingAnswer&gt;&lt;tblIncomingAnswer&gt;&lt;TABLEID&gt;120&lt;/TABLEID&gt;&lt;CLIENTID&gt;4810188&lt;/CLIENTID&gt;&lt;IDENTIFIERID&gt;4810188&lt;/IDENTIFIERID&gt;&lt;SERIALNUMBER&gt;0220A0&lt;/SERIALNUMBER&gt;&lt;ACTIVITYLINEID&gt;3&lt;/ACTIVITYLINEID&gt;&lt;ANSWERID&gt;6&lt;/ANSWERID&gt;&lt;ANSWERFREETEXT&gt;Nei&lt;/ANSWERFREETEXT&gt;&lt;ISCORRECT&gt;0&lt;/ISCORRECT&gt;&lt;PRIORITY&gt;0&lt;/PRIORITY&gt;&lt;DURATION&gt;80500&lt;/DURATION&gt;&lt;TS&gt;2013.11.05 12:11:06&lt;/TS&gt;&lt;/tblIncomingAnswer&gt;&lt;tblIncomingAnswer&gt;&lt;TABLEID&gt;121&lt;/TABLEID&gt;&lt;CLIENTID&gt;4810231&lt;/CLIENTID&gt;&lt;IDENTIFIERID&gt;4810231&lt;/IDENTIFIERID&gt;&lt;SERIALNUMBER&gt;00DC5C&lt;/SERIALNUMBER&gt;&lt;ACTIVITYLINEID&gt;3&lt;/ACTIVITYLINEID&gt;&lt;ANSWERID&gt;6&lt;/ANSWERID&gt;&lt;ANSWERFREETEXT&gt;Nei&lt;/ANSWERFREETEXT&gt;&lt;ISCORRECT&gt;0&lt;/ISCORRECT&gt;&lt;PRIORITY&gt;0&lt;/PRIORITY&gt;&lt;DURATION&gt;81200&lt;/DURATION&gt;&lt;TS&gt;2013.11.05 12:11:06&lt;/TS&gt;&lt;/tblIncomingAnswer&gt;&lt;tblIncomingAnswer&gt;&lt;TABLEID&gt;122&lt;/TABLEID&gt;&lt;CLIENTID&gt;4810267&lt;/CLIENTID&gt;&lt;IDENTIFIERID&gt;4810267&lt;/IDENTIFIERID&gt;&lt;SERIALNUMBER&gt;00836D&lt;/SERIALNUMBER&gt;&lt;ACTIVITYLINEID&gt;3&lt;/ACTIVITYLINEID&gt;&lt;ANSWERID&gt;5&lt;/ANSWERID&gt;&lt;ANSWERFREETEXT&gt;Ja&lt;/ANSWERFREETEXT&gt;&lt;ISCORRECT&gt;0&lt;/ISCORRECT&gt;&lt;PRIORITY&gt;0&lt;/PRIORITY&gt;&lt;DURATION&gt;83000&lt;/DURATION&gt;&lt;TS&gt;2013.11.05 12:11:06&lt;/TS&gt;&lt;/tblIncomingAnswer&gt;&lt;tblIncomingAnswer&gt;&lt;TABLEID&gt;123&lt;/TABLEID&gt;&lt;CLIENTID&gt;4820458&lt;/CLIENTID&gt;&lt;IDENTIFIERID&gt;4820458&lt;/IDENTIFIERID&gt;&lt;SERIALNUMBER&gt;04F918&lt;/SERIALNUMBER&gt;&lt;ACTIVITYLINEID&gt;3&lt;/ACTIVITYLINEID&gt;&lt;ANSWERID&gt;6&lt;/ANSWERID&gt;&lt;ANSWERFREETEXT&gt;Nei&lt;/ANSWERFREETEXT&gt;&lt;ISCORRECT&gt;0&lt;/ISCORRECT&gt;&lt;PRIORITY&gt;0&lt;/PRIORITY&gt;&lt;DURATION&gt;87350&lt;/DURATION&gt;&lt;TS&gt;2013.11.05 12:11:06&lt;/TS&gt;&lt;/tblIncomingAnswer&gt;&lt;tblIncomingAnswer&gt;&lt;TABLEID&gt;124&lt;/TABLEID&gt;&lt;CLIENTID&gt;4810455&lt;/CLIENTID&gt;&lt;IDENTIFIERID&gt;4810455&lt;/IDENTIFIERID&gt;&lt;SERIALNUMBER&gt;04F6F0&lt;/SERIALNUMBER&gt;&lt;ACTIVITYLINEID&gt;4&lt;/ACTIVITYLINEID&gt;&lt;ANSWERID&gt;7&lt;/ANSWERID&gt;&lt;ANSWERFREETEXT&gt;Ja&lt;/ANSWERFREETEXT&gt;&lt;ISCORRECT&gt;0&lt;/ISCORRECT&gt;&lt;PRIORITY&gt;0&lt;/PRIORITY&gt;&lt;DURATION&gt;5400&lt;/DURATION&gt;&lt;TS&gt;2013.11.05 12:19:18&lt;/TS&gt;&lt;/tblIncomingAnswer&gt;&lt;tblIncomingAnswer&gt;&lt;TABLEID&gt;125&lt;/TABLEID&gt;&lt;CLIENTID&gt;4810246&lt;/CLIENTID&gt;&lt;IDENTIFIERID&gt;4810246&lt;/IDENTIFIERID&gt;&lt;SERIALNUMBER&gt;00E45C&lt;/SERIALNUMBER&gt;&lt;ACTIVITYLINEID&gt;4&lt;/ACTIVITYLINEID&gt;&lt;ANSWERID&gt;7&lt;/ANSWERID&gt;&lt;ANSWERFREETEXT&gt;Ja&lt;/ANSWERFREETEXT&gt;&lt;ISCORRECT&gt;0&lt;/ISCORRECT&gt;&lt;PRIORITY&gt;0&lt;/PRIORITY&gt;&lt;DURATION&gt;6200&lt;/DURATION&gt;&lt;TS&gt;2013.11.05 12:19:18&lt;/TS&gt;&lt;/tblIncomingAnswer&gt;&lt;tblIncomingAnswer&gt;&lt;TABLEID&gt;126&lt;/TABLEID&gt;&lt;CLIENTID&gt;4810273&lt;/CLIENTID&gt;&lt;IDENTIFIERID&gt;4810273&lt;/IDENTIFIERID&gt;&lt;SERIALNUMBER&gt;008380&lt;/SERIALNUMBER&gt;&lt;ACTIVITYLINEID&gt;4&lt;/ACTIVITYLINEID&gt;&lt;ANSWERID&gt;7&lt;/ANSWERID&gt;&lt;ANSWERFREETEXT&gt;Ja&lt;/ANSWERFREETEXT&gt;&lt;ISCORRECT&gt;0&lt;/ISCORRECT&gt;&lt;PRIORITY&gt;0&lt;/PRIORITY&gt;&lt;DURATION&gt;8500&lt;/DURATION&gt;&lt;TS&gt;2013.11.05 12:19:18&lt;/TS&gt;&lt;/tblIncomingAnswer&gt;&lt;tblIncomingAnswer&gt;&lt;TABLEID&gt;127&lt;/TABLEID&gt;&lt;CLIENTID&gt;4810437&lt;/CLIENTID&gt;&lt;IDENTIFIERID&gt;4810437&lt;/IDENTIFIERID&gt;&lt;SERIALNUMBER&gt;04FC55&lt;/SERIALNUMBER&gt;&lt;ACTIVITYLINEID&gt;4&lt;/ACTIVITYLINEID&gt;&lt;ANSWERID&gt;7&lt;/ANSWERID&gt;&lt;ANSWERFREETEXT&gt;Ja&lt;/ANSWERFREETEXT&gt;&lt;ISCORRECT&gt;0&lt;/ISCORRECT&gt;&lt;PRIORITY&gt;0&lt;/PRIORITY&gt;&lt;DURATION&gt;4250&lt;/DURATION&gt;&lt;TS&gt;2013.11.05 12:19:18&lt;/TS&gt;&lt;/tblIncomingAnswer&gt;&lt;tblIncomingAnswer&gt;&lt;TABLEID&gt;128&lt;/TABLEID&gt;&lt;CLIENTID&gt;4810465&lt;/CLIENTID&gt;&lt;IDENTIFIERID&gt;4810465&lt;/IDENTIFIERID&gt;&lt;SERIALNUMBER&gt;04FAEB&lt;/SERIALNUMBER&gt;&lt;ACTIVITYLINEID&gt;4&lt;/ACTIVITYLINEID&gt;&lt;ANSWERID&gt;7&lt;/ANSWERID&gt;&lt;ANSWERFREETEXT&gt;Ja&lt;/ANSWERFREETEXT&gt;&lt;ISCORRECT&gt;0&lt;/ISCORRECT&gt;&lt;PRIORITY&gt;0&lt;/PRIORITY&gt;&lt;DURATION&gt;4500&lt;/DURATION&gt;&lt;TS&gt;2013.11.05 12:19:18&lt;/TS&gt;&lt;/tblIncomingAnswer&gt;&lt;tblIncomingAnswer&gt;&lt;TABLEID&gt;129&lt;/TABLEID&gt;&lt;CLIENTID&gt;4820340&lt;/CLIENTID&gt;&lt;IDENTIFIERID&gt;4820340&lt;/IDENTIFIERID&gt;&lt;SERIALNUMBER&gt;0502AB&lt;/SERIALNUMBER&gt;&lt;ACTIVITYLINEID&gt;4&lt;/ACTIVITYLINEID&gt;&lt;ANSWERID&gt;7&lt;/ANSWERID&gt;&lt;ANSWERFREETEXT&gt;Ja&lt;/ANSWERFREETEXT&gt;&lt;ISCORRECT&gt;0&lt;/ISCORRECT&gt;&lt;PRIORITY&gt;0&lt;/PRIORITY&gt;&lt;DURATION&gt;6400&lt;/DURATION&gt;&lt;TS&gt;2013.11.05 12:19:18&lt;/TS&gt;&lt;/tblIncomingAnswer&gt;&lt;tblIncomingAnswer&gt;&lt;TABLEID&gt;130&lt;/TABLEID&gt;&lt;CLIENTID&gt;4820345&lt;/CLIENTID&gt;&lt;IDENTIFIERID&gt;4820345&lt;/IDENTIFIERID&gt;&lt;SERIALNUMBER&gt;04FAE9&lt;/SERIALNUMBER&gt;&lt;ACTIVITYLINEID&gt;4&lt;/ACTIVITYLINEID&gt;&lt;ANSWERID&gt;7&lt;/ANSWERID&gt;&lt;ANSWERFREETEXT&gt;Ja&lt;/ANSWERFREETEXT&gt;&lt;ISCORRECT&gt;0&lt;/ISCORRECT&gt;&lt;PRIORITY&gt;0&lt;/PRIORITY&gt;&lt;DURATION&gt;6550&lt;/DURATION&gt;&lt;TS&gt;2013.11.05 12:19:18&lt;/TS&gt;&lt;/tblIncomingAnswer&gt;&lt;tblIncomingAnswer&gt;&lt;TABLEID&gt;131&lt;/TABLEID&gt;&lt;CLIENTID&gt;4820356&lt;/CLIENTID&gt;&lt;IDENTIFIERID&gt;4820356&lt;/IDENTIFIERID&gt;&lt;SERIALNUMBER&gt;04FB52&lt;/SERIALNUMBER&gt;&lt;ACTIVITYLINEID&gt;4&lt;/ACTIVITYLINEID&gt;&lt;ANSWERID&gt;7&lt;/ANSWERID&gt;&lt;ANSWERFREETEXT&gt;Ja&lt;/ANSWERFREETEXT&gt;&lt;ISCORRECT&gt;0&lt;/ISCORRECT&gt;&lt;PRIORITY&gt;0&lt;/PRIORITY&gt;&lt;DURATION&gt;3100&lt;/DURATION&gt;&lt;TS&gt;2013.11.05 12:19:18&lt;/TS&gt;&lt;/tblIncomingAnswer&gt;&lt;tblIncomingAnswer&gt;&lt;TABLEID&gt;132&lt;/TABLEID&gt;&lt;CLIENTID&gt;4820457&lt;/CLIENTID&gt;&lt;IDENTIFIERID&gt;4820457&lt;/IDENTIFIERID&gt;&lt;SERIALNUMBER&gt;04FB60&lt;/SERIALNUMBER&gt;&lt;ACTIVITYLINEID&gt;4&lt;/ACTIVITYLINEID&gt;&lt;ANSWERID&gt;8&lt;/ANSWERID&gt;&lt;ANSWERFREETEXT&gt;Nei&lt;/ANSWERFREETEXT&gt;&lt;ISCORRECT&gt;0&lt;/ISCORRECT&gt;&lt;PRIORITY&gt;0&lt;/PRIORITY&gt;&lt;DURATION&gt;7500&lt;/DURATION&gt;&lt;TS&gt;2013.11.05 12:19:18&lt;/TS&gt;&lt;/tblIncomingAnswer&gt;&lt;tblIncomingAnswer&gt;&lt;TABLEID&gt;133&lt;/TABLEID&gt;&lt;CLIENTID&gt;4820066&lt;/CLIENTID&gt;&lt;IDENTIFIERID&gt;4820066&lt;/IDENTIFIERID&gt;&lt;SERIALNUMBER&gt;04F7A4&lt;/SERIALNUMBER&gt;&lt;ACTIVITYLINEID&gt;4&lt;/ACTIVITYLINEID&gt;&lt;ANSWERID&gt;8&lt;/ANSWERID&gt;&lt;ANSWERFREETEXT&gt;Nei&lt;/ANSWERFREETEXT&gt;&lt;ISCORRECT&gt;0&lt;/ISCORRECT&gt;&lt;PRIORITY&gt;0&lt;/PRIORITY&gt;&lt;DURATION&gt;5300&lt;/DURATION&gt;&lt;TS&gt;2013.11.05 12:19:18&lt;/TS&gt;&lt;/tblIncomingAnswer&gt;&lt;tblIncomingAnswer&gt;&lt;TABLEID&gt;134&lt;/TABLEID&gt;&lt;CLIENTID&gt;4820075&lt;/CLIENTID&gt;&lt;IDENTIFIERID&gt;4820075&lt;/IDENTIFIERID&gt;&lt;SERIALNUMBER&gt;00E587&lt;/SERIALNUMBER&gt;&lt;ACTIVITYLINEID&gt;4&lt;/ACTIVITYLINEID&gt;&lt;ANSWERID&gt;8&lt;/ANSWERID&gt;&lt;ANSWERFREETEXT&gt;Nei&lt;/ANSWERFREETEXT&gt;&lt;ISCORRECT&gt;0&lt;/ISCORRECT&gt;&lt;PRIORITY&gt;0&lt;/PRIORITY&gt;&lt;DURATION&gt;4900&lt;/DURATION&gt;&lt;TS&gt;2013.11.05 12:19:18&lt;/TS&gt;&lt;/tblIncomingAnswer&gt;&lt;tblIncomingAnswer&gt;&lt;TABLEID&gt;135&lt;/TABLEID&gt;&lt;CLIENTID&gt;4810341&lt;/CLIENTID&gt;&lt;IDENTIFIERID&gt;4810341&lt;/IDENTIFIERID&gt;&lt;SERIALNUMBER&gt;0501ED&lt;/SERIALNUMBER&gt;&lt;ACTIVITYLINEID&gt;4&lt;/ACTIVITYLINEID&gt;&lt;ANSWERID&gt;7&lt;/ANSWERID&gt;&lt;ANSWERFREETEXT&gt;Ja&lt;/ANSWERFREETEXT&gt;&lt;ISCORRECT&gt;0&lt;/ISCORRECT&gt;&lt;PRIORITY&gt;0&lt;/PRIORITY&gt;&lt;DURATION&gt;2300&lt;/DURATION&gt;&lt;TS&gt;2013.11.05 12:19:18&lt;/TS&gt;&lt;/tblIncomingAnswer&gt;&lt;tblIncomingAnswer&gt;&lt;TABLEID&gt;136&lt;/TABLEID&gt;&lt;CLIENTID&gt;4810358&lt;/CLIENTID&gt;&lt;IDENTIFIERID&gt;4810358&lt;/IDENTIFIERID&gt;&lt;SERIALNUMBER&gt;04F58A&lt;/SERIALNUMBER&gt;&lt;ACTIVITYLINEID&gt;4&lt;/ACTIVITYLINEID&gt;&lt;ANSWERID&gt;7&lt;/ANSWERID&gt;&lt;ANSWERFREETEXT&gt;Ja&lt;/ANSWERFREETEXT&gt;&lt;ISCORRECT&gt;0&lt;/ISCORRECT&gt;&lt;PRIORITY&gt;0&lt;/PRIORITY&gt;&lt;DURATION&gt;6400&lt;/DURATION&gt;&lt;TS&gt;2013.11.05 12:19:18&lt;/TS&gt;&lt;/tblIncomingAnswer&gt;&lt;tblIncomingAnswer&gt;&lt;TABLEID&gt;137&lt;/TABLEID&gt;&lt;CLIENTID&gt;4810361&lt;/CLIENTID&gt;&lt;IDENTIFIERID&gt;4810361&lt;/IDENTIFIERID&gt;&lt;SERIALNUMBER&gt;00DC99&lt;/SERIALNUMBER&gt;&lt;ACTIVITYLINEID&gt;4&lt;/ACTIVITYLINEID&gt;&lt;ANSWERID&gt;7&lt;/ANSWERID&gt;&lt;ANSWERFREETEXT&gt;Ja&lt;/ANSWERFREETEXT&gt;&lt;ISCORRECT&gt;0&lt;/ISCORRECT&gt;&lt;PRIORITY&gt;0&lt;/PRIORITY&gt;&lt;DURATION&gt;8750&lt;/DURATION&gt;&lt;TS&gt;2013.11.05 12:19:18&lt;/TS&gt;&lt;/tblIncomingAnswer&gt;&lt;tblIncomingAnswer&gt;&lt;TABLEID&gt;138&lt;/TABLEID&gt;&lt;CLIENTID&gt;4810378&lt;/CLIENTID&gt;&lt;IDENTIFIERID&gt;4810378&lt;/IDENTIFIERID&gt;&lt;SERIALNUMBER&gt;00DEA7&lt;/SERIALNUMBER&gt;&lt;ACTIVITYLINEID&gt;4&lt;/ACTIVITYLINEID&gt;&lt;ANSWERID&gt;7&lt;/ANSWERID&gt;&lt;ANSWERFREETEXT&gt;Ja&lt;/ANSWERFREETEXT&gt;&lt;ISCORRECT&gt;0&lt;/ISCORRECT&gt;&lt;PRIORITY&gt;0&lt;/PRIORITY&gt;&lt;DURATION&gt;6500&lt;/DURATION&gt;&lt;TS&gt;2013.11.05 12:19:18&lt;/TS&gt;&lt;/tblIncomingAnswer&gt;&lt;tblIncomingAnswer&gt;&lt;TABLEID&gt;139&lt;/TABLEID&gt;&lt;CLIENTID&gt;4810379&lt;/CLIENTID&gt;&lt;IDENTIFIERID&gt;4810379&lt;/IDENTIFIERID&gt;&lt;SERIALNUMBER&gt;00E7E4&lt;/SERIALNUMBER&gt;&lt;ACTIVITYLINEID&gt;4&lt;/ACTIVITYLINEID&gt;&lt;ANSWERID&gt;7&lt;/ANSWERID&gt;&lt;ANSWERFREETEXT&gt;Ja&lt;/ANSWERFREETEXT&gt;&lt;ISCORRECT&gt;0&lt;/ISCORRECT&gt;&lt;PRIORITY&gt;0&lt;/PRIORITY&gt;&lt;DURATION&gt;9550&lt;/DURATION&gt;&lt;TS&gt;2013.11.05 12:19:18&lt;/TS&gt;&lt;/tblIncomingAnswer&gt;&lt;tblIncomingAnswer&gt;&lt;TABLEID&gt;140&lt;/TABLEID&gt;&lt;CLIENTID&gt;4810400&lt;/CLIENTID&gt;&lt;IDENTIFIERID&gt;4810400&lt;/IDENTIFIERID&gt;&lt;SERIALNUMBER&gt;01E216&lt;/SERIALNUMBER&gt;&lt;ACTIVITYLINEID&gt;4&lt;/ACTIVITYLINEID&gt;&lt;ANSWERID&gt;8&lt;/ANSWERID&gt;&lt;ANSWERFREETEXT&gt;Nei&lt;/ANSWERFREETEXT&gt;&lt;ISCORRECT&gt;0&lt;/ISCORRECT&gt;&lt;PRIORITY&gt;0&lt;/PRIORITY&gt;&lt;DURATION&gt;4950&lt;/DURATION&gt;&lt;TS&gt;2013.11.05 12:19:18&lt;/TS&gt;&lt;/tblIncomingAnswer&gt;&lt;tblIncomingAnswer&gt;&lt;TABLEID&gt;141&lt;/TABLEID&gt;&lt;CLIENTID&gt;4820219&lt;/CLIENTID&gt;&lt;IDENTIFIERID&gt;4820219&lt;/IDENTIFIERID&gt;&lt;SERIALNUMBER&gt;00DC77&lt;/SERIALNUMBER&gt;&lt;ACTIVITYLINEID&gt;4&lt;/ACTIVITYLINEID&gt;&lt;ANSWERID&gt;7&lt;/ANSWERID&gt;&lt;ANSWERFREETEXT&gt;Ja&lt;/ANSWERFREETEXT&gt;&lt;ISCORRECT&gt;0&lt;/ISCORRECT&gt;&lt;PRIORITY&gt;0&lt;/PRIORITY&gt;&lt;DURATION&gt;6500&lt;/DURATION&gt;&lt;TS&gt;2013.11.05 12:19:18&lt;/TS&gt;&lt;/tblIncomingAnswer&gt;&lt;tblIncomingAnswer&gt;&lt;TABLEID&gt;142&lt;/TABLEID&gt;&lt;CLIENTID&gt;4820239&lt;/CLIENTID&gt;&lt;IDENTIFIERID&gt;4820239&lt;/IDENTIFIERID&gt;&lt;SERIALNUMBER&gt;00DF31&lt;/SERIALNUMBER&gt;&lt;ACTIVITYLINEID&gt;4&lt;/ACTIVITYLINEID&gt;&lt;ANSWERID&gt;8&lt;/ANSWERID&gt;&lt;ANSWERFREETEXT&gt;Nei&lt;/ANSWERFREETEXT&gt;&lt;ISCORRECT&gt;0&lt;/ISCORRECT&gt;&lt;PRIORITY&gt;0&lt;/PRIORITY&gt;&lt;DURATION&gt;6550&lt;/DURATION&gt;&lt;TS&gt;2013.11.05 12:19:18&lt;/TS&gt;&lt;/tblIncomingAnswer&gt;&lt;tblIncomingAnswer&gt;&lt;TABLEID&gt;143&lt;/TABLEID&gt;&lt;CLIENTID&gt;4820290&lt;/CLIENTID&gt;&lt;IDENTIFIERID&gt;4820290&lt;/IDENTIFIERID&gt;&lt;SERIALNUMBER&gt;01E1DA&lt;/SERIALNUMBER&gt;&lt;ACTIVITYLINEID&gt;4&lt;/ACTIVITYLINEID&gt;&lt;ANSWERID&gt;7&lt;/ANSWERID&gt;&lt;ANSWERFREETEXT&gt;Ja&lt;/ANSWERFREETEXT&gt;&lt;ISCORRECT&gt;0&lt;/ISCORRECT&gt;&lt;PRIORITY&gt;0&lt;/PRIORITY&gt;&lt;DURATION&gt;6600&lt;/DURATION&gt;&lt;TS&gt;2013.11.05 12:19:18&lt;/TS&gt;&lt;/tblIncomingAnswer&gt;&lt;tblIncomingAnswer&gt;&lt;TABLEID&gt;144&lt;/TABLEID&gt;&lt;CLIENTID&gt;4810048&lt;/CLIENTID&gt;&lt;IDENTIFIERID&gt;4810048&lt;/IDENTIFIERID&gt;&lt;SERIALNUMBER&gt;04EC0E&lt;/SERIALNUMBER&gt;&lt;ACTIVITYLINEID&gt;4&lt;/ACTIVITYLINEID&gt;&lt;ANSWERID&gt;8&lt;/ANSWERID&gt;&lt;ANSWERFREETEXT&gt;Nei&lt;/ANSWERFREETEXT&gt;&lt;ISCORRECT&gt;0&lt;/ISCORRECT&gt;&lt;PRIORITY&gt;0&lt;/PRIORITY&gt;&lt;DURATION&gt;3600&lt;/DURATION&gt;&lt;TS&gt;2013.11.05 12:19:18&lt;/TS&gt;&lt;/tblIncomingAnswer&gt;&lt;tblIncomingAnswer&gt;&lt;TABLEID&gt;145&lt;/TABLEID&gt;&lt;CLIENTID&gt;4820367&lt;/CLIENTID&gt;&lt;IDENTIFIERID&gt;4820367&lt;/IDENTIFIERID&gt;&lt;SERIALNUMBER&gt;00DF17&lt;/SERIALNUMBER&gt;&lt;ACTIVITYLINEID&gt;4&lt;/ACTIVITYLINEID&gt;&lt;ANSWERID&gt;7&lt;/ANSWERID&gt;&lt;ANSWERFREETEXT&gt;Ja&lt;/ANSWERFREETEXT&gt;&lt;ISCORRECT&gt;0&lt;/ISCORRECT&gt;&lt;PRIORITY&gt;0&lt;/PRIORITY&gt;&lt;DURATION&gt;5250&lt;/DURATION&gt;&lt;TS&gt;2013.11.05 12:19:18&lt;/TS&gt;&lt;/tblIncomingAnswer&gt;&lt;tblIncomingAnswer&gt;&lt;TABLEID&gt;146&lt;/TABLEID&gt;&lt;CLIENTID&gt;4820376&lt;/CLIENTID&gt;&lt;IDENTIFIERID&gt;4820376&lt;/IDENTIFIERID&gt;&lt;SERIALNUMBER&gt;00E8BE&lt;/SERIALNUMBER&gt;&lt;ACTIVITYLINEID&gt;4&lt;/ACTIVITYLINEID&gt;&lt;ANSWERID&gt;7&lt;/ANSWERID&gt;&lt;ANSWERFREETEXT&gt;Ja&lt;/ANSWERFREETEXT&gt;&lt;ISCORRECT&gt;0&lt;/ISCORRECT&gt;&lt;PRIORITY&gt;0&lt;/PRIORITY&gt;&lt;DURATION&gt;6600&lt;/DURATION&gt;&lt;TS&gt;2013.11.05 12:19:18&lt;/TS&gt;&lt;/tblIncomingAnswer&gt;&lt;tblIncomingAnswer&gt;&lt;TABLEID&gt;147&lt;/TABLEID&gt;&lt;CLIENTID&gt;4810105&lt;/CLIENTID&gt;&lt;IDENTIFIERID&gt;4810105&lt;/IDENTIFIERID&gt;&lt;SERIALNUMBER&gt;00E4EE&lt;/SERIALNUMBER&gt;&lt;ACTIVITYLINEID&gt;4&lt;/ACTIVITYLINEID&gt;&lt;ANSWERID&gt;7&lt;/ANSWERID&gt;&lt;ANSWERFREETEXT&gt;Ja&lt;/ANSWERFREETEXT&gt;&lt;ISCORRECT&gt;0&lt;/ISCORRECT&gt;&lt;PRIORITY&gt;0&lt;/PRIORITY&gt;&lt;DURATION&gt;4450&lt;/DURATION&gt;&lt;TS&gt;2013.11.05 12:19:18&lt;/TS&gt;&lt;/tblIncomingAnswer&gt;&lt;tblIncomingAnswer&gt;&lt;TABLEID&gt;148&lt;/TABLEID&gt;&lt;CLIENTID&gt;4810107&lt;/CLIENTID&gt;&lt;IDENTIFIERID&gt;4810107&lt;/IDENTIFIERID&gt;&lt;SERIALNUMBER&gt;00E7B7&lt;/SERIALNUMBER&gt;&lt;ACTIVITYLINEID&gt;4&lt;/ACTIVITYLINEID&gt;&lt;ANSWERID&gt;7&lt;/ANSWERID&gt;&lt;ANSWERFREETEXT&gt;Ja&lt;/ANSWERFREETEXT&gt;&lt;ISCORRECT&gt;0&lt;/ISCORRECT&gt;&lt;PRIORITY&gt;0&lt;/PRIORITY&gt;&lt;DURATION&gt;5300&lt;/DURATION&gt;&lt;TS&gt;2013.11.05 12:19:18&lt;/TS&gt;&lt;/tblIncomingAnswer&gt;&lt;tblIncomingAnswer&gt;&lt;TABLEID&gt;149&lt;/TABLEID&gt;&lt;CLIENTID&gt;4820402&lt;/CLIENTID&gt;&lt;IDENTIFIERID&gt;4820402&lt;/IDENTIFIERID&gt;&lt;SERIALNUMBER&gt;00DAD0&lt;/SERIALNUMBER&gt;&lt;ACTIVITYLINEID&gt;4&lt;/ACTIVITYLINEID&gt;&lt;ANSWERID&gt;7&lt;/ANSWERID&gt;&lt;ANSWERFREETEXT&gt;Ja&lt;/ANSWERFREETEXT&gt;&lt;ISCORRECT&gt;0&lt;/ISCORRECT&gt;&lt;PRIORITY&gt;0&lt;/PRIORITY&gt;&lt;DURATION&gt;6550&lt;/DURATION&gt;&lt;TS&gt;2013.11.05 12:19:18&lt;/TS&gt;&lt;/tblIncomingAnswer&gt;&lt;tblIncomingAnswer&gt;&lt;TABLEID&gt;150&lt;/TABLEID&gt;&lt;CLIENTID&gt;4810231&lt;/CLIENTID&gt;&lt;IDENTIFIERID&gt;4810231&lt;/IDENTIFIERID&gt;&lt;SERIALNUMBER&gt;00DC5C&lt;/SERIALNUMBER&gt;&lt;ACTIVITYLINEID&gt;4&lt;/ACTIVITYLINEID&gt;&lt;ANSWERID&gt;7&lt;/ANSWERID&gt;&lt;ANSWERFREETEXT&gt;Ja&lt;/ANSWERFREETEXT&gt;&lt;ISCORRECT&gt;0&lt;/ISCORRECT&gt;&lt;PRIORITY&gt;0&lt;/PRIORITY&gt;&lt;DURATION&gt;6700&lt;/DURATION&gt;&lt;TS&gt;2013.11.05 12:19:18&lt;/TS&gt;&lt;/tblIncomingAnswer&gt;&lt;tblIncomingAnswer&gt;&lt;TABLEID&gt;151&lt;/TABLEID&gt;&lt;CLIENTID&gt;4820072&lt;/CLIENTID&gt;&lt;IDENTIFIERID&gt;4820072&lt;/IDENTIFIERID&gt;&lt;SERIALNUMBER&gt;00E797&lt;/SERIALNUMBER&gt;&lt;ACTIVITYLINEID&gt;4&lt;/ACTIVITYLINEID&gt;&lt;ANSWERID&gt;7&lt;/ANSWERID&gt;&lt;ANSWERFREETEXT&gt;Ja&lt;/ANSWERFREETEXT&gt;&lt;ISCORRECT&gt;0&lt;/ISCORRECT&gt;&lt;PRIORITY&gt;0&lt;/PRIORITY&gt;&lt;DURATION&gt;10550&lt;/DURATION&gt;&lt;TS&gt;2013.11.05 12:19:18&lt;/TS&gt;&lt;/tblIncomingAnswer&gt;&lt;tblIncomingAnswer&gt;&lt;TABLEID&gt;152&lt;/TABLEID&gt;&lt;CLIENTID&gt;4820114&lt;/CLIENTID&gt;&lt;IDENTIFIERID&gt;4820114&lt;/IDENTIFIERID&gt;&lt;SERIALNUMBER&gt;00DAA3&lt;/SERIALNUMBER&gt;&lt;ACTIVITYLINEID&gt;4&lt;/ACTIVITYLINEID&gt;&lt;ANSWERID&gt;8&lt;/ANSWERID&gt;&lt;ANSWERFREETEXT&gt;Nei&lt;/ANSWERFREETEXT&gt;&lt;ISCORRECT&gt;0&lt;/ISCORRECT&gt;&lt;PRIORITY&gt;0&lt;/PRIORITY&gt;&lt;DURATION&gt;7450&lt;/DURATION&gt;&lt;TS&gt;2013.11.05 12:19:18&lt;/TS&gt;&lt;/tblIncomingAnswer&gt;&lt;tblIncomingAnswer&gt;&lt;TABLEID&gt;153&lt;/TABLEID&gt;&lt;CLIENTID&gt;4820245&lt;/CLIENTID&gt;&lt;IDENTIFIERID&gt;4820245&lt;/IDENTIFIERID&gt;&lt;SERIALNUMBER&gt;0219D0&lt;/SERIALNUMBER&gt;&lt;ACTIVITYLINEID&gt;4&lt;/ACTIVITYLINEID&gt;&lt;ANSWERID&gt;7&lt;/ANSWERID&gt;&lt;ANSWERFREETEXT&gt;Ja&lt;/ANSWERFREETEXT&gt;&lt;ISCORRECT&gt;0&lt;/ISCORRECT&gt;&lt;PRIORITY&gt;0&lt;/PRIORITY&gt;&lt;DURATION&gt;9150&lt;/DURATION&gt;&lt;TS&gt;2013.11.05 12:19:18&lt;/TS&gt;&lt;/tblIncomingAnswer&gt;&lt;tblIncomingAnswer&gt;&lt;TABLEID&gt;154&lt;/TABLEID&gt;&lt;CLIENTID&gt;4810042&lt;/CLIENTID&gt;&lt;IDENTIFIERID&gt;4810042&lt;/IDENTIFIERID&gt;&lt;SERIALNUMBER&gt;00DC50&lt;/SERIALNUMBER&gt;&lt;ACTIVITYLINEID&gt;4&lt;/ACTIVITYLINEID&gt;&lt;ANSWERID&gt;8&lt;/ANSWERID&gt;&lt;ANSWERFREETEXT&gt;Nei&lt;/ANSWERFREETEXT&gt;&lt;ISCORRECT&gt;0&lt;/ISCORRECT&gt;&lt;PRIORITY&gt;0&lt;/PRIORITY&gt;&lt;DURATION&gt;10250&lt;/DURATION&gt;&lt;TS&gt;2013.11.05 12:19:18&lt;/TS&gt;&lt;/tblIncomingAnswer&gt;&lt;tblIncomingAnswer&gt;&lt;TABLEID&gt;155&lt;/TABLEID&gt;&lt;CLIENTID&gt;4820319&lt;/CLIENTID&gt;&lt;IDENTIFIERID&gt;4820319&lt;/IDENTIFIERID&gt;&lt;SERIALNUMBER&gt;04FB55&lt;/SERIALNUMBER&gt;&lt;ACTIVITYLINEID&gt;4&lt;/ACTIVITYLINEID&gt;&lt;ANSWERID&gt;7&lt;/ANSWERID&gt;&lt;ANSWERFREETEXT&gt;Ja&lt;/ANSWERFREETEXT&gt;&lt;ISCORRECT&gt;0&lt;/ISCORRECT&gt;&lt;PRIORITY&gt;0&lt;/PRIORITY&gt;&lt;DURATION&gt;10450&lt;/DURATION&gt;&lt;TS&gt;2013.11.05 12:19:18&lt;/TS&gt;&lt;/tblIncomingAnswer&gt;&lt;tblIncomingAnswer&gt;&lt;TABLEID&gt;156&lt;/TABLEID&gt;&lt;CLIENTID&gt;4810146&lt;/CLIENTID&gt;&lt;IDENTIFIERID&gt;4810146&lt;/IDENTIFIERID&gt;&lt;SERIALNUMBER&gt;00E4B5&lt;/SERIALNUMBER&gt;&lt;ACTIVITYLINEID&gt;4&lt;/ACTIVITYLINEID&gt;&lt;ANSWERID&gt;7&lt;/ANSWERID&gt;&lt;ANSWERFREETEXT&gt;Ja&lt;/ANSWERFREETEXT&gt;&lt;ISCORRECT&gt;0&lt;/ISCORRECT&gt;&lt;PRIORITY&gt;0&lt;/PRIORITY&gt;&lt;DURATION&gt;7300&lt;/DURATION&gt;&lt;TS&gt;2013.11.05 12:19:18&lt;/TS&gt;&lt;/tblIncomingAnswer&gt;&lt;tblIncomingAnswer&gt;&lt;TABLEID&gt;157&lt;/TABLEID&gt;&lt;CLIENTID&gt;4820138&lt;/CLIENTID&gt;&lt;IDENTIFIERID&gt;4820138&lt;/IDENTIFIERID&gt;&lt;SERIALNUMBER&gt;01E547&lt;/SERIALNUMBER&gt;&lt;ACTIVITYLINEID&gt;4&lt;/ACTIVITYLINEID&gt;&lt;ANSWERID&gt;8&lt;/ANSWERID&gt;&lt;ANSWERFREETEXT&gt;Nei&lt;/ANSWERFREETEXT&gt;&lt;ISCORRECT&gt;0&lt;/ISCORRECT&gt;&lt;PRIORITY&gt;0&lt;/PRIORITY&gt;&lt;DURATION&gt;10300&lt;/DURATION&gt;&lt;TS&gt;2013.11.05 12:19:18&lt;/TS&gt;&lt;/tblIncomingAnswer&gt;&lt;tblIncomingAnswer&gt;&lt;TABLEID&gt;158&lt;/TABLEID&gt;&lt;CLIENTID&gt;4820267&lt;/CLIENTID&gt;&lt;IDENTIFIERID&gt;4820267&lt;/IDENTIFIERID&gt;&lt;SERIALNUMBER&gt;00836D&lt;/SERIALNUMBER&gt;&lt;ACTIVITYLINEID&gt;4&lt;/ACTIVITYLINEID&gt;&lt;ANSWERID&gt;8&lt;/ANSWERID&gt;&lt;ANSWERFREETEXT&gt;Nei&lt;/ANSWERFREETEXT&gt;&lt;ISCORRECT&gt;0&lt;/ISCORRECT&gt;&lt;PRIORITY&gt;0&lt;/PRIORITY&gt;&lt;DURATION&gt;10700&lt;/DURATION&gt;&lt;TS&gt;2013.11.05 12:19:18&lt;/TS&gt;&lt;/tblIncomingAnswer&gt;&lt;tblIncomingAnswer&gt;&lt;TABLEID&gt;159&lt;/TABLEID&gt;&lt;CLIENTID&gt;4820360&lt;/CLIENTID&gt;&lt;IDENTIFIERID&gt;4820360&lt;/IDENTIFIERID&gt;&lt;SERIALNUMBER&gt;04FBF1&lt;/SERIALNUMBER&gt;&lt;ACTIVITYLINEID&gt;4&lt;/ACTIVITYLINEID&gt;&lt;ANSWERID&gt;8&lt;/ANSWERID&gt;&lt;ANSWERFREETEXT&gt;Nei&lt;/ANSWERFREETEXT&gt;&lt;ISCORRECT&gt;0&lt;/ISCORRECT&gt;&lt;PRIORITY&gt;0&lt;/PRIORITY&gt;&lt;DURATION&gt;11200&lt;/DURATION&gt;&lt;TS&gt;2013.11.05 12:19:18&lt;/TS&gt;&lt;/tblIncomingAnswer&gt;&lt;tblIncomingAnswer&gt;&lt;TABLEID&gt;160&lt;/TABLEID&gt;&lt;CLIENTID&gt;4820458&lt;/CLIENTID&gt;&lt;IDENTIFIERID&gt;4820458&lt;/IDENTIFIERID&gt;&lt;SERIALNUMBER&gt;04F918&lt;/SERIALNUMBER&gt;&lt;ACTIVITYLINEID&gt;4&lt;/ACTIVITYLINEID&gt;&lt;ANSWERID&gt;7&lt;/ANSWERID&gt;&lt;ANSWERFREETEXT&gt;Ja&lt;/ANSWERFREETEXT&gt;&lt;ISCORRECT&gt;0&lt;/ISCORRECT&gt;&lt;PRIORITY&gt;0&lt;/PRIORITY&gt;&lt;DURATION&gt;8100&lt;/DURATION&gt;&lt;TS&gt;2013.11.05 12:19:18&lt;/TS&gt;&lt;/tblIncomingAnswer&gt;&lt;tblIncomingAnswer&gt;&lt;TABLEID&gt;161&lt;/TABLEID&gt;&lt;CLIENTID&gt;4820499&lt;/CLIENTID&gt;&lt;IDENTIFIERID&gt;4820499&lt;/IDENTIFIERID&gt;&lt;SERIALNUMBER&gt;04F758&lt;/SERIALNUMBER&gt;&lt;ACTIVITYLINEID&gt;4&lt;/ACTIVITYLINEID&gt;&lt;ANSWERID&gt;7&lt;/ANSWERID&gt;&lt;ANSWERFREETEXT&gt;Ja&lt;/ANSWERFREETEXT&gt;&lt;ISCORRECT&gt;0&lt;/ISCORRECT&gt;&lt;PRIORITY&gt;0&lt;/PRIORITY&gt;&lt;DURATION&gt;10450&lt;/DURATION&gt;&lt;TS&gt;2013.11.05 12:19:18&lt;/TS&gt;&lt;/tblIncomingAnswer&gt;&lt;tblIncomingAnswer&gt;&lt;TABLEID&gt;162&lt;/TABLEID&gt;&lt;CLIENTID&gt;4820096&lt;/CLIENTID&gt;&lt;IDENTIFIERID&gt;4820096&lt;/IDENTIFIERID&gt;&lt;SERIALNUMBER&gt;021CA8&lt;/SERIALNUMBER&gt;&lt;ACTIVITYLINEID&gt;4&lt;/ACTIVITYLINEID&gt;&lt;ANSWERID&gt;7&lt;/ANSWERID&gt;&lt;ANSWERFREETEXT&gt;Ja&lt;/ANSWERFREETEXT&gt;&lt;ISCORRECT&gt;0&lt;/ISCORRECT&gt;&lt;PRIORITY&gt;0&lt;/PRIORITY&gt;&lt;DURATION&gt;12800&lt;/DURATION&gt;&lt;TS&gt;2013.11.05 12:19:18&lt;/TS&gt;&lt;/tblIncomingAnswer&gt;&lt;tblIncomingAnswer&gt;&lt;TABLEID&gt;163&lt;/TABLEID&gt;&lt;CLIENTID&gt;4810410&lt;/CLIENTID&gt;&lt;IDENTIFIERID&gt;4810410&lt;/IDENTIFIERID&gt;&lt;SERIALNUMBER&gt;00DDC8&lt;/SERIALNUMBER&gt;&lt;ACTIVITYLINEID&gt;4&lt;/ACTIVITYLINEID&gt;&lt;ANSWERID&gt;7&lt;/ANSWERID&gt;&lt;ANSWERFREETEXT&gt;Ja&lt;/ANSWERFREETEXT&gt;&lt;ISCORRECT&gt;0&lt;/ISCORRECT&gt;&lt;PRIORITY&gt;0&lt;/PRIORITY&gt;&lt;DURATION&gt;9950&lt;/DURATION&gt;&lt;TS&gt;2013.11.05 12:19:18&lt;/TS&gt;&lt;/tblIncomingAnswer&gt;&lt;tblIncomingAnswer&gt;&lt;TABLEID&gt;164&lt;/TABLEID&gt;&lt;CLIENTID&gt;4820290&lt;/CLIENTID&gt;&lt;IDENTIFIERID&gt;4820290&lt;/IDENTIFIERID&gt;&lt;SERIALNUMBER&gt;01E1DA&lt;/SERIALNUMBER&gt;&lt;ACTIVITYLINEID&gt;5&lt;/ACTIVITYLINEID&gt;&lt;ANSWERID&gt;9&lt;/ANSWERID&gt;&lt;ANSWERFREETEXT&gt;Ja&lt;/ANSWERFREETEXT&gt;&lt;ISCORRECT&gt;0&lt;/ISCORRECT&gt;&lt;PRIORITY&gt;0&lt;/PRIORITY&gt;&lt;DURATION&gt;2300&lt;/DURATION&gt;&lt;TS&gt;2013.11.05 12:27:13&lt;/TS&gt;&lt;/tblIncomingAnswer&gt;&lt;tblIncomingAnswer&gt;&lt;TABLEID&gt;165&lt;/TABLEID&gt;&lt;CLIENTID&gt;4820465&lt;/CLIENTID&gt;&lt;IDENTIFIERID&gt;4820465&lt;/IDENTIFIERID&gt;&lt;SERIALNUMBER&gt;04FAEB&lt;/SERIALNUMBER&gt;&lt;ACTIVITYLINEID&gt;5&lt;/ACTIVITYLINEID&gt;&lt;ANSWERID&gt;9&lt;/ANSWERID&gt;&lt;ANSWERFREETEXT&gt;Ja&lt;/ANSWERFREETEXT&gt;&lt;ISCORRECT&gt;0&lt;/ISCORRECT&gt;&lt;PRIORITY&gt;0&lt;/PRIORITY&gt;&lt;DURATION&gt;3250&lt;/DURATION&gt;&lt;TS&gt;2013.11.05 12:27:13&lt;/TS&gt;&lt;/tblIncomingAnswer&gt;&lt;tblIncomingAnswer&gt;&lt;TABLEID&gt;166&lt;/TABLEID&gt;&lt;CLIENTID&gt;4810231&lt;/CLIENTID&gt;&lt;IDENTIFIERID&gt;4810231&lt;/IDENTIFIERID&gt;&lt;SERIALNUMBER&gt;00DC5C&lt;/SERIALNUMBER&gt;&lt;ACTIVITYLINEID&gt;5&lt;/ACTIVITYLINEID&gt;&lt;ANSWERID&gt;9&lt;/ANSWERID&gt;&lt;ANSWERFREETEXT&gt;Ja&lt;/ANSWERFREETEXT&gt;&lt;ISCORRECT&gt;0&lt;/ISCORRECT&gt;&lt;PRIORITY&gt;0&lt;/PRIORITY&gt;&lt;DURATION&gt;3800&lt;/DURATION&gt;&lt;TS&gt;2013.11.05 12:27:13&lt;/TS&gt;&lt;/tblIncomingAnswer&gt;&lt;tblIncomingAnswer&gt;&lt;TABLEID&gt;167&lt;/TABLEID&gt;&lt;CLIENTID&gt;4810273&lt;/CLIENTID&gt;&lt;IDENTIFIERID&gt;4810273&lt;/IDENTIFIERID&gt;&lt;SERIALNUMBER&gt;008380&lt;/SERIALNUMBER&gt;&lt;ACTIVITYLINEID&gt;5&lt;/ACTIVITYLINEID&gt;&lt;ANSWERID&gt;9&lt;/ANSWERID&gt;&lt;ANSWERFREETEXT&gt;Ja&lt;/ANSWERFREETEXT&gt;&lt;ISCORRECT&gt;0&lt;/ISCORRECT&gt;&lt;PRIORITY&gt;0&lt;/PRIORITY&gt;&lt;DURATION&gt;3700&lt;/DURATION&gt;&lt;TS&gt;2013.11.05 12:27:13&lt;/TS&gt;&lt;/tblIncomingAnswer&gt;&lt;tblIncomingAnswer&gt;&lt;TABLEID&gt;168&lt;/TABLEID&gt;&lt;CLIENTID&gt;4820096&lt;/CLIENTID&gt;&lt;IDENTIFIERID&gt;4820096&lt;/IDENTIFIERID&gt;&lt;SERIALNUMBER&gt;021CA8&lt;/SERIALNUMBER&gt;&lt;ACTIVITYLINEID&gt;5&lt;/ACTIVITYLINEID&gt;&lt;ANSWERID&gt;10&lt;/ANSWERID&gt;&lt;ANSWERFREETEXT&gt;Nei&lt;/ANSWERFREETEXT&gt;&lt;ISCORRECT&gt;0&lt;/ISCORRECT&gt;&lt;PRIORITY&gt;0&lt;/PRIORITY&gt;&lt;DURATION&gt;3100&lt;/DURATION&gt;&lt;TS&gt;2013.11.05 12:27:13&lt;/TS&gt;&lt;/tblIncomingAnswer&gt;&lt;tblIncomingAnswer&gt;&lt;TABLEID&gt;169&lt;/TABLEID&gt;&lt;CLIENTID&gt;4810458&lt;/CLIENTID&gt;&lt;IDENTIFIERID&gt;4810458&lt;/IDENTIFIERID&gt;&lt;SERIALNUMBER&gt;04F918&lt;/SERIALNUMBER&gt;&lt;ACTIVITYLINEID&gt;5&lt;/ACTIVITYLINEID&gt;&lt;ANSWERID&gt;9&lt;/ANSWERID&gt;&lt;ANSWERFREETEXT&gt;Ja&lt;/ANSWERFREETEXT&gt;&lt;ISCORRECT&gt;0&lt;/ISCORRECT&gt;&lt;PRIORITY&gt;0&lt;/PRIORITY&gt;&lt;DURATION&gt;4600&lt;/DURATION&gt;&lt;TS&gt;2013.11.05 12:27:13&lt;/TS&gt;&lt;/tblIncomingAnswer&gt;&lt;tblIncomingAnswer&gt;&lt;TABLEID&gt;170&lt;/TABLEID&gt;&lt;CLIENTID&gt;4810048&lt;/CLIENTID&gt;&lt;IDENTIFIERID&gt;4810048&lt;/IDENTIFIERID&gt;&lt;SERIALNUMBER&gt;04EC0E&lt;/SERIALNUMBER&gt;&lt;ACTIVITYLINEID&gt;5&lt;/ACTIVITYLINEID&gt;&lt;ANSWERID&gt;9&lt;/ANSWERID&gt;&lt;ANSWERFREETEXT&gt;Ja&lt;/ANSWERFREETEXT&gt;&lt;ISCORRECT&gt;0&lt;/ISCORRECT&gt;&lt;PRIORITY&gt;0&lt;/PRIORITY&gt;&lt;DURATION&gt;8450&lt;/DURATION&gt;&lt;TS&gt;2013.11.05 12:27:13&lt;/TS&gt;&lt;/tblIncomingAnswer&gt;&lt;tblIncomingAnswer&gt;&lt;TABLEID&gt;171&lt;/TABLEID&gt;&lt;CLIENTID&gt;4810188&lt;/CLIENTID&gt;&lt;IDENTIFIERID&gt;4810188&lt;/IDENTIFIERID&gt;&lt;SERIALNUMBER&gt;0220A0&lt;/SERIALNUMBER&gt;&lt;ACTIVITYLINEID&gt;5&lt;/ACTIVITYLINEID&gt;&lt;ANSWERID&gt;9&lt;/ANSWERID&gt;&lt;ANSWERFREETEXT&gt;Ja&lt;/ANSWERFREETEXT&gt;&lt;ISCORRECT&gt;0&lt;/ISCORRECT&gt;&lt;PRIORITY&gt;0&lt;/PRIORITY&gt;&lt;DURATION&gt;4850&lt;/DURATION&gt;&lt;TS&gt;2013.11.05 12:27:13&lt;/TS&gt;&lt;/tblIncomingAnswer&gt;&lt;tblIncomingAnswer&gt;&lt;TABLEID&gt;172&lt;/TABLEID&gt;&lt;CLIENTID&gt;4820105&lt;/CLIENTID&gt;&lt;IDENTIFIERID&gt;4820105&lt;/IDENTIFIERID&gt;&lt;SERIALNUMBER&gt;00E4EE&lt;/SERIALNUMBER&gt;&lt;ACTIVITYLINEID&gt;5&lt;/ACTIVITYLINEID&gt;&lt;ANSWERID&gt;10&lt;/ANSWERID&gt;&lt;ANSWERFREETEXT&gt;Nei&lt;/ANSWERFREETEXT&gt;&lt;ISCORRECT&gt;0&lt;/ISCORRECT&gt;&lt;PRIORITY&gt;0&lt;/PRIORITY&gt;&lt;DURATION&gt;5100&lt;/DURATION&gt;&lt;TS&gt;2013.11.05 12:27:13&lt;/TS&gt;&lt;/tblIncomingAnswer&gt;&lt;tblIncomingAnswer&gt;&lt;TABLEID&gt;173&lt;/TABLEID&gt;&lt;CLIENTID&gt;4810341&lt;/CLIENTID&gt;&lt;IDENTIFIERID&gt;4810341&lt;/IDENTIFIERID&gt;&lt;SERIALNUMBER&gt;0501ED&lt;/SERIALNUMBER&gt;&lt;ACTIVITYLINEID&gt;5&lt;/ACTIVITYLINEID&gt;&lt;ANSWERID&gt;9&lt;/ANSWERID&gt;&lt;ANSWERFREETEXT&gt;Ja&lt;/ANSWERFREETEXT&gt;&lt;ISCORRECT&gt;0&lt;/ISCORRECT&gt;&lt;PRIORITY&gt;0&lt;/PRIORITY&gt;&lt;DURATION&gt;7750&lt;/DURATION&gt;&lt;TS&gt;2013.11.05 12:27:13&lt;/TS&gt;&lt;/tblIncomingAnswer&gt;&lt;tblIncomingAnswer&gt;&lt;TABLEID&gt;174&lt;/TABLEID&gt;&lt;CLIENTID&gt;4810360&lt;/CLIENTID&gt;&lt;IDENTIFIERID&gt;4810360&lt;/IDENTIFIERID&gt;&lt;SERIALNUMBER&gt;04FBF1&lt;/SERIALNUMBER&gt;&lt;ACTIVITYLINEID&gt;5&lt;/ACTIVITYLINEID&gt;&lt;ANSWERID&gt;10&lt;/ANSWERID&gt;&lt;ANSWERFREETEXT&gt;Nei&lt;/ANSWERFREETEXT&gt;&lt;ISCORRECT&gt;0&lt;/ISCORRECT&gt;&lt;PRIORITY&gt;0&lt;/PRIORITY&gt;&lt;DURATION&gt;6800&lt;/DURATION&gt;&lt;TS&gt;2013.11.05 12:27:13&lt;/TS&gt;&lt;/tblIncomingAnswer&gt;&lt;tblIncomingAnswer&gt;&lt;TABLEID&gt;175&lt;/TABLEID&gt;&lt;CLIENTID&gt;4820219&lt;/CLIENTID&gt;&lt;IDENTIFIERID&gt;4820219&lt;/IDENTIFIERID&gt;&lt;SERIALNUMBER&gt;00DC77&lt;/SERIALNUMBER&gt;&lt;ACTIVITYLINEID&gt;5&lt;/ACTIVITYLINEID&gt;&lt;ANSWERID&gt;10&lt;/ANSWERID&gt;&lt;ANSWERFREETEXT&gt;Nei&lt;/ANSWERFREETEXT&gt;&lt;ISCORRECT&gt;0&lt;/ISCORRECT&gt;&lt;PRIORITY&gt;0&lt;/PRIORITY&gt;&lt;DURATION&gt;8050&lt;/DURATION&gt;&lt;TS&gt;2013.11.05 12:27:13&lt;/TS&gt;&lt;/tblIncomingAnswer&gt;&lt;tblIncomingAnswer&gt;&lt;TABLEID&gt;176&lt;/TABLEID&gt;&lt;CLIENTID&gt;4820229&lt;/CLIENTID&gt;&lt;IDENTIFIERID&gt;4820229&lt;/IDENTIFIERID&gt;&lt;SERIALNUMBER&gt;01E228&lt;/SERIALNUMBER&gt;&lt;ACTIVITYLINEID&gt;5&lt;/ACTIVITYLINEID&gt;&lt;ANSWERID&gt;9&lt;/ANSWERID&gt;&lt;ANSWERFREETEXT&gt;Ja&lt;/ANSWERFREETEXT&gt;&lt;ISCORRECT&gt;0&lt;/ISCORRECT&gt;&lt;PRIORITY&gt;0&lt;/PRIORITY&gt;&lt;DURATION&gt;6250&lt;/DURATION&gt;&lt;TS&gt;2013.11.05 12:27:13&lt;/TS&gt;&lt;/tblIncomingAnswer&gt;&lt;tblIncomingAnswer&gt;&lt;TABLEID&gt;177&lt;/TABLEID&gt;&lt;CLIENTID&gt;4810457&lt;/CLIENTID&gt;&lt;IDENTIFIERID&gt;4810457&lt;/IDENTIFIERID&gt;&lt;SERIALNUMBER&gt;04FB60&lt;/SERIALNUMBER&gt;&lt;ACTIVITYLINEID&gt;5&lt;/ACTIVITYLINEID&gt;&lt;ANSWERID&gt;9&lt;/ANSWERID&gt;&lt;ANSWERFREETEXT&gt;Ja&lt;/ANSWERFREETEXT&gt;&lt;ISCORRECT&gt;0&lt;/ISCORRECT&gt;&lt;PRIORITY&gt;0&lt;/PRIORITY&gt;&lt;DURATION&gt;7600&lt;/DURATION&gt;&lt;TS&gt;2013.11.05 12:27:13&lt;/TS&gt;&lt;/tblIncomingAnswer&gt;&lt;tblIncomingAnswer&gt;&lt;TABLEID&gt;178&lt;/TABLEID&gt;&lt;CLIENTID&gt;4820319&lt;/CLIENTID&gt;&lt;IDENTIFIERID&gt;4820319&lt;/IDENTIFIERID&gt;&lt;SERIALNUMBER&gt;04FB55&lt;/SERIALNUMBER&gt;&lt;ACTIVITYLINEID&gt;5&lt;/ACTIVITYLINEID&gt;&lt;ANSWERID&gt;9&lt;/ANSWERID&gt;&lt;ANSWERFREETEXT&gt;Ja&lt;/ANSWERFREETEXT&gt;&lt;ISCORRECT&gt;0&lt;/ISCORRECT&gt;&lt;PRIORITY&gt;0&lt;/PRIORITY&gt;&lt;DURATION&gt;3900&lt;/DURATION&gt;&lt;TS&gt;2013.11.05 12:27:13&lt;/TS&gt;&lt;/tblIncomingAnswer&gt;&lt;tblIncomingAnswer&gt;&lt;TABLEID&gt;179&lt;/TABLEID&gt;&lt;CLIENTID&gt;4820356&lt;/CLIENTID&gt;&lt;IDENTIFIERID&gt;4820356&lt;/IDENTIFIERID&gt;&lt;SERIALNUMBER&gt;04FB52&lt;/SERIALNUMBER&gt;&lt;ACTIVITYLINEID&gt;5&lt;/ACTIVITYLINEID&gt;&lt;ANSWERID&gt;10&lt;/ANSWERID&gt;&lt;ANSWERFREETEXT&gt;Nei&lt;/ANSWERFREETEXT&gt;&lt;ISCORRECT&gt;0&lt;/ISCORRECT&gt;&lt;PRIORITY&gt;0&lt;/PRIORITY&gt;&lt;DURATION&gt;4900&lt;/DURATION&gt;&lt;TS&gt;2013.11.05 12:27:13&lt;/TS&gt;&lt;/tblIncomingAnswer&gt;&lt;tblIncomingAnswer&gt;&lt;TABLEID&gt;180&lt;/TABLEID&gt;&lt;CLIENTID&gt;4810075&lt;/CLIENTID&gt;&lt;IDENTIFIERID&gt;4810075&lt;/IDENTIFIERID&gt;&lt;SERIALNUMBER&gt;00E587&lt;/SERIALNUMBER&gt;&lt;ACTIVITYLINEID&gt;5&lt;/ACTIVITYLINEID&gt;&lt;ANSWERID&gt;9&lt;/ANSWERID&gt;&lt;ANSWERFREETEXT&gt;Ja&lt;/ANSWERFREETEXT&gt;&lt;ISCORRECT&gt;0&lt;/ISCORRECT&gt;&lt;PRIORITY&gt;0&lt;/PRIORITY&gt;&lt;DURATION&gt;8100&lt;/DURATION&gt;&lt;TS&gt;2013.11.05 12:27:13&lt;/TS&gt;&lt;/tblIncomingAnswer&gt;&lt;tblIncomingAnswer&gt;&lt;TABLEID&gt;181&lt;/TABLEID&gt;&lt;CLIENTID&gt;4820400&lt;/CLIENTID&gt;&lt;IDENTIFIERID&gt;4820400&lt;/IDENTIFIERID&gt;&lt;SERIALNUMBER&gt;01E216&lt;/SERIALNUMBER&gt;&lt;ACTIVITYLINEID&gt;5&lt;/ACTIVITYLINEID&gt;&lt;ANSWERID&gt;9&lt;/ANSWERID&gt;&lt;ANSWERFREETEXT&gt;Ja&lt;/ANSWERFREETEXT&gt;&lt;ISCORRECT&gt;0&lt;/ISCORRECT&gt;&lt;PRIORITY&gt;0&lt;/PRIORITY&gt;&lt;DURATION&gt;13850&lt;/DURATION&gt;&lt;TS&gt;2013.11.05 12:27:13&lt;/TS&gt;&lt;/tblIncomingAnswer&gt;&lt;tblIncomingAnswer&gt;&lt;TABLEID&gt;182&lt;/TABLEID&gt;&lt;CLIENTID&gt;4820402&lt;/CLIENTID&gt;&lt;IDENTIFIERID&gt;4820402&lt;/IDENTIFIERID&gt;&lt;SERIALNUMBER&gt;00DAD0&lt;/SERIALNUMBER&gt;&lt;ACTIVITYLINEID&gt;5&lt;/ACTIVITYLINEID&gt;&lt;ANSWERID&gt;9&lt;/ANSWERID&gt;&lt;ANSWERFREETEXT&gt;Ja&lt;/ANSWERFREETEXT&gt;&lt;ISCORRECT&gt;0&lt;/ISCORRECT&gt;&lt;PRIORITY&gt;0&lt;/PRIORITY&gt;&lt;DURATION&gt;6450&lt;/DURATION&gt;&lt;TS&gt;2013.11.05 12:27:13&lt;/TS&gt;&lt;/tblIncomingAnswer&gt;&lt;tblIncomingAnswer&gt;&lt;TABLEID&gt;183&lt;/TABLEID&gt;&lt;CLIENTID&gt;4820410&lt;/CLIENTID&gt;&lt;IDENTIFIERID&gt;4820410&lt;/IDENTIFIERID&gt;&lt;SERIALNUMBER&gt;00DDC8&lt;/SERIALNUMBER&gt;&lt;ACTIVITYLINEID&gt;5&lt;/ACTIVITYLINEID&gt;&lt;ANSWERID&gt;9&lt;/ANSWERID&gt;&lt;ANSWERFREETEXT&gt;Ja&lt;/ANSWERFREETEXT&gt;&lt;ISCORRECT&gt;0&lt;/ISCORRECT&gt;&lt;PRIORITY&gt;0&lt;/PRIORITY&gt;&lt;DURATION&gt;6050&lt;/DURATION&gt;&lt;TS&gt;2013.11.05 12:27:13&lt;/TS&gt;&lt;/tblIncomingAnswer&gt;&lt;tblIncomingAnswer&gt;&lt;TABLEID&gt;184&lt;/TABLEID&gt;&lt;CLIENTID&gt;4820443&lt;/CLIENTID&gt;&lt;IDENTIFIERID&gt;4820443&lt;/IDENTIFIERID&gt;&lt;SERIALNUMBER&gt;04FEB8&lt;/SERIALNUMBER&gt;&lt;ACTIVITYLINEID&gt;5&lt;/ACTIVITYLINEID&gt;&lt;ANSWERID&gt;9&lt;/ANSWERID&gt;&lt;ANSWERFREETEXT&gt;Ja&lt;/ANSWERFREETEXT&gt;&lt;ISCORRECT&gt;0&lt;/ISCORRECT&gt;&lt;PRIORITY&gt;0&lt;/PRIORITY&gt;&lt;DURATION&gt;9250&lt;/DURATION&gt;&lt;TS&gt;2013.11.05 12:27:13&lt;/TS&gt;&lt;/tblIncomingAnswer&gt;&lt;tblIncomingAnswer&gt;&lt;TABLEID&gt;185&lt;/TABLEID&gt;&lt;CLIENTID&gt;4810107&lt;/CLIENTID&gt;&lt;IDENTIFIERID&gt;4810107&lt;/IDENTIFIERID&gt;&lt;SERIALNUMBER&gt;00E7B7&lt;/SERIALNUMBER&gt;&lt;ACTIVITYLINEID&gt;5&lt;/ACTIVITYLINEID&gt;&lt;ANSWERID&gt;10&lt;/ANSWERID&gt;&lt;ANSWERFREETEXT&gt;Nei&lt;/ANSWERFREETEXT&gt;&lt;ISCORRECT&gt;0&lt;/ISCORRECT&gt;&lt;PRIORITY&gt;0&lt;/PRIORITY&gt;&lt;DURATION&gt;7700&lt;/DURATION&gt;&lt;TS&gt;2013.11.05 12:27:13&lt;/TS&gt;&lt;/tblIncomingAnswer&gt;&lt;tblIncomingAnswer&gt;&lt;TABLEID&gt;186&lt;/TABLEID&gt;&lt;CLIENTID&gt;4820499&lt;/CLIENTID&gt;&lt;IDENTIFIERID&gt;4820499&lt;/IDENTIFIERID&gt;&lt;SERIALNUMBER&gt;04F758&lt;/SERIALNUMBER&gt;&lt;ACTIVITYLINEID&gt;5&lt;/ACTIVITYLINEID&gt;&lt;ANSWERID&gt;9&lt;/ANSWERID&gt;&lt;ANSWERFREETEXT&gt;Ja&lt;/ANSWERFREETEXT&gt;&lt;ISCORRECT&gt;0&lt;/ISCORRECT&gt;&lt;PRIORITY&gt;0&lt;/PRIORITY&gt;&lt;DURATION&gt;9250&lt;/DURATION&gt;&lt;TS&gt;2013.11.05 12:27:13&lt;/TS&gt;&lt;/tblIncomingAnswer&gt;&lt;tblIncomingAnswer&gt;&lt;TABLEID&gt;187&lt;/TABLEID&gt;&lt;CLIENTID&gt;4820072&lt;/CLIENTID&gt;&lt;IDENTIFIERID&gt;4820072&lt;/IDENTIFIERID&gt;&lt;SERIALNUMBER&gt;00E797&lt;/SERIALNUMBER&gt;&lt;ACTIVITYLINEID&gt;5&lt;/ACTIVITYLINEID&gt;&lt;ANSWERID&gt;10&lt;/ANSWERID&gt;&lt;ANSWERFREETEXT&gt;Nei&lt;/ANSWERFREETEXT&gt;&lt;ISCORRECT&gt;0&lt;/ISCORRECT&gt;&lt;PRIORITY&gt;0&lt;/PRIORITY&gt;&lt;DURATION&gt;9600&lt;/DURATION&gt;&lt;TS&gt;2013.11.05 12:27:13&lt;/TS&gt;&lt;/tblIncomingAnswer&gt;&lt;tblIncomingAnswer&gt;&lt;TABLEID&gt;188&lt;/TABLEID&gt;&lt;CLIENTID&gt;4810345&lt;/CLIENTID&gt;&lt;IDENTIFIERID&gt;4810345&lt;/IDENTIFIERID&gt;&lt;SERIALNUMBER&gt;04FAE9&lt;/SERIALNUMBER&gt;&lt;ACTIVITYLINEID&gt;5&lt;/ACTIVITYLINEID&gt;&lt;ANSWERID&gt;10&lt;/ANSWERID&gt;&lt;ANSWERFREETEXT&gt;Nei&lt;/ANSWERFREETEXT&gt;&lt;ISCORRECT&gt;0&lt;/ISCORRECT&gt;&lt;PRIORITY&gt;0&lt;/PRIORITY&gt;&lt;DURATION&gt;6050&lt;/DURATION&gt;&lt;TS&gt;2013.11.05 12:27:13&lt;/TS&gt;&lt;/tblIncomingAnswer&gt;&lt;tblIncomingAnswer&gt;&lt;TABLEID&gt;189&lt;/TABLEID&gt;&lt;CLIENTID&gt;4810358&lt;/CLIENTID&gt;&lt;IDENTIFIERID&gt;4810358&lt;/IDENTIFIERID&gt;&lt;SERIALNUMBER&gt;04F58A&lt;/SERIALNUMBER&gt;&lt;ACTIVITYLINEID&gt;5&lt;/ACTIVITYLINEID&gt;&lt;ANSWERID&gt;10&lt;/ANSWERID&gt;&lt;ANSWERFREETEXT&gt;Nei&lt;/ANSWERFREETEXT&gt;&lt;ISCORRECT&gt;0&lt;/ISCORRECT&gt;&lt;PRIORITY&gt;0&lt;/PRIORITY&gt;&lt;DURATION&gt;9250&lt;/DURATION&gt;&lt;TS&gt;2013.11.05 12:27:13&lt;/TS&gt;&lt;/tblIncomingAnswer&gt;&lt;tblIncomingAnswer&gt;&lt;TABLEID&gt;190&lt;/TABLEID&gt;&lt;CLIENTID&gt;4810367&lt;/CLIENTID&gt;&lt;IDENTIFIERID&gt;4810367&lt;/IDENTIFIERID&gt;&lt;SERIALNUMBER&gt;00DF17&lt;/SERIALNUMBER&gt;&lt;ACTIVITYLINEID&gt;5&lt;/ACTIVITYLINEID&gt;&lt;ANSWERID&gt;10&lt;/ANSWERID&gt;&lt;ANSWERFREETEXT&gt;Nei&lt;/ANSWERFREETEXT&gt;&lt;ISCORRECT&gt;0&lt;/ISCORRECT&gt;&lt;PRIORITY&gt;0&lt;/PRIORITY&gt;&lt;DURATION&gt;9750&lt;/DURATION&gt;&lt;TS&gt;2013.11.05 12:27:13&lt;/TS&gt;&lt;/tblIncomingAnswer&gt;&lt;tblIncomingAnswer&gt;&lt;TABLEID&gt;191&lt;/TABLEID&gt;&lt;CLIENTID&gt;4810376&lt;/CLIENTID&gt;&lt;IDENTIFIERID&gt;4810376&lt;/IDENTIFIERID&gt;&lt;SERIALNUMBER&gt;00E8BE&lt;/SERIALNUMBER&gt;&lt;ACTIVITYLINEID&gt;5&lt;/ACTIVITYLINEID&gt;&lt;ANSWERID&gt;10&lt;/ANSWERID&gt;&lt;ANSWERFREETEXT&gt;Nei&lt;/ANSWERFREETEXT&gt;&lt;ISCORRECT&gt;0&lt;/ISCORRECT&gt;&lt;PRIORITY&gt;0&lt;/PRIORITY&gt;&lt;DURATION&gt;4550&lt;/DURATION&gt;&lt;TS&gt;2013.11.05 12:27:13&lt;/TS&gt;&lt;/tblIncomingAnswer&gt;&lt;tblIncomingAnswer&gt;&lt;TABLEID&gt;192&lt;/TABLEID&gt;&lt;CLIENTID&gt;4810378&lt;/CLIENTID&gt;&lt;IDENTIFIERID&gt;4810378&lt;/IDENTIFIERID&gt;&lt;SERIALNUMBER&gt;00DEA7&lt;/SERIALNUMBER&gt;&lt;ACTIVITYLINEID&gt;5&lt;/ACTIVITYLINEID&gt;&lt;ANSWERID&gt;9&lt;/ANSWERID&gt;&lt;ANSWERFREETEXT&gt;Ja&lt;/ANSWERFREETEXT&gt;&lt;ISCORRECT&gt;0&lt;/ISCORRECT&gt;&lt;PRIORITY&gt;0&lt;/PRIORITY&gt;&lt;DURATION&gt;10250&lt;/DURATION&gt;&lt;TS&gt;2013.11.05 12:27:13&lt;/TS&gt;&lt;/tblIncomingAnswer&gt;&lt;tblIncomingAnswer&gt;&lt;TABLEID&gt;193&lt;/TABLEID&gt;&lt;CLIENTID&gt;4810398&lt;/CLIENTID&gt;&lt;IDENTIFIERID&gt;4810398&lt;/IDENTIFIERID&gt;&lt;SERIALNUMBER&gt;00E3A5&lt;/SERIALNUMBER&gt;&lt;ACTIVITYLINEID&gt;5&lt;/ACTIVITYLINEID&gt;&lt;ANSWERID&gt;9&lt;/ANSWERID&gt;&lt;ANSWERFREETEXT&gt;Ja&lt;/ANSWERFREETEXT&gt;&lt;ISCORRECT&gt;0&lt;/ISCORRECT&gt;&lt;PRIORITY&gt;0&lt;/PRIORITY&gt;&lt;DURATION&gt;9000&lt;/DURATION&gt;&lt;TS&gt;2013.11.05 12:27:13&lt;/TS&gt;&lt;/tblIncomingAnswer&gt;&lt;tblIncomingAnswer&gt;&lt;TABLEID&gt;194&lt;/TABLEID&gt;&lt;CLIENTID&gt;4820455&lt;/CLIENTID&gt;&lt;IDENTIFIERID&gt;4820455&lt;/IDENTIFIERID&gt;&lt;SERIALNUMBER&gt;04F6F0&lt;/SERIALNUMBER&gt;&lt;ACTIVITYLINEID&gt;5&lt;/ACTIVITYLINEID&gt;&lt;ANSWERID&gt;10&lt;/ANSWERID&gt;&lt;ANSWERFREETEXT&gt;Nei&lt;/ANSWERFREETEXT&gt;&lt;ISCORRECT&gt;0&lt;/ISCORRECT&gt;&lt;PRIORITY&gt;0&lt;/PRIORITY&gt;&lt;DURATION&gt;5000&lt;/DURATION&gt;&lt;TS&gt;2013.11.05 12:27:13&lt;/TS&gt;&lt;/tblIncomingAnswer&gt;&lt;tblIncomingAnswer&gt;&lt;TABLEID&gt;195&lt;/TABLEID&gt;&lt;CLIENTID&gt;4810246&lt;/CLIENTID&gt;&lt;IDENTIFIERID&gt;4810246&lt;/IDENTIFIERID&gt;&lt;SERIALNUMBER&gt;00E45C&lt;/SERIALNUMBER&gt;&lt;ACTIVITYLINEID&gt;5&lt;/ACTIVITYLINEID&gt;&lt;ANSWERID&gt;9&lt;/ANSWERID&gt;&lt;ANSWERFREETEXT&gt;Ja&lt;/ANSWERFREETEXT&gt;&lt;ISCORRECT&gt;0&lt;/ISCORRECT&gt;&lt;PRIORITY&gt;0&lt;/PRIORITY&gt;&lt;DURATION&gt;12000&lt;/DURATION&gt;&lt;TS&gt;2013.11.05 12:27:13&lt;/TS&gt;&lt;/tblIncomingAnswer&gt;&lt;tblIncomingAnswer&gt;&lt;TABLEID&gt;196&lt;/TABLEID&gt;&lt;CLIENTID&gt;4820042&lt;/CLIENTID&gt;&lt;IDENTIFIERID&gt;4820042&lt;/IDENTIFIERID&gt;&lt;SERIALNUMBER&gt;00DC50&lt;/SERIALNUMBER&gt;&lt;ACTIVITYLINEID&gt;5&lt;/ACTIVITYLINEID&gt;&lt;ANSWERID&gt;9&lt;/ANSWERID&gt;&lt;ANSWERFREETEXT&gt;Ja&lt;/ANSWERFREETEXT&gt;&lt;ISCORRECT&gt;0&lt;/ISCORRECT&gt;&lt;PRIORITY&gt;0&lt;/PRIORITY&gt;&lt;DURATION&gt;8050&lt;/DURATION&gt;&lt;TS&gt;2013.11.05 12:27:13&lt;/TS&gt;&lt;/tblIncomingAnswer&gt;&lt;tblIncomingAnswer&gt;&lt;TABLEID&gt;197&lt;/TABLEID&gt;&lt;CLIENTID&gt;4810340&lt;/CLIENTID&gt;&lt;IDENTIFIERID&gt;4810340&lt;/IDENTIFIERID&gt;&lt;SERIALNUMBER&gt;0502AB&lt;/SERIALNUMBER&gt;&lt;ACTIVITYLINEID&gt;5&lt;/ACTIVITYLINEID&gt;&lt;ANSWERID&gt;9&lt;/ANSWERID&gt;&lt;ANSWERFREETEXT&gt;Ja&lt;/ANSWERFREETEXT&gt;&lt;ISCORRECT&gt;0&lt;/ISCORRECT&gt;&lt;PRIORITY&gt;0&lt;/PRIORITY&gt;&lt;DURATION&gt;11400&lt;/DURATION&gt;&lt;TS&gt;2013.11.05 12:27:13&lt;/TS&gt;&lt;/tblIncomingAnswer&gt;&lt;tblIncomingAnswer&gt;&lt;TABLEID&gt;198&lt;/TABLEID&gt;&lt;CLIENTID&gt;4810437&lt;/CLIENTID&gt;&lt;IDENTIFIERID&gt;4810437&lt;/IDENTIFIERID&gt;&lt;SERIALNUMBER&gt;04FC55&lt;/SERIALNUMBER&gt;&lt;ACTIVITYLINEID&gt;5&lt;/ACTIVITYLINEID&gt;&lt;ANSWERID&gt;9&lt;/ANSWERID&gt;&lt;ANSWERFREETEXT&gt;Ja&lt;/ANSWERFREETEXT&gt;&lt;ISCORRECT&gt;0&lt;/ISCORRECT&gt;&lt;PRIORITY&gt;0&lt;/PRIORITY&gt;&lt;DURATION&gt;12700&lt;/DURATION&gt;&lt;TS&gt;2013.11.05 12:27:13&lt;/TS&gt;&lt;/tblIncomingAnswer&gt;&lt;tblIncomingAnswer&gt;&lt;TABLEID&gt;199&lt;/TABLEID&gt;&lt;CLIENTID&gt;4820239&lt;/CLIENTID&gt;&lt;IDENTIFIERID&gt;4820239&lt;/IDENTIFIERID&gt;&lt;SERIALNUMBER&gt;00DF31&lt;/SERIALNUMBER&gt;&lt;ACTIVITYLINEID&gt;5&lt;/ACTIVITYLINEID&gt;&lt;ANSWERID&gt;9&lt;/ANSWERID&gt;&lt;ANSWERFREETEXT&gt;Ja&lt;/ANSWERFREETEXT&gt;&lt;ISCORRECT&gt;0&lt;/ISCORRECT&gt;&lt;PRIORITY&gt;0&lt;/PRIORITY&gt;&lt;DURATION&gt;10600&lt;/DURATION&gt;&lt;TS&gt;2013.11.05 12:27:13&lt;/TS&gt;&lt;/tblIncomingAnswer&gt;&lt;tblIncomingAnswer&gt;&lt;TABLEID&gt;200&lt;/TABLEID&gt;&lt;CLIENTID&gt;4810114&lt;/CLIENTID&gt;&lt;IDENTIFIERID&gt;4810114&lt;/IDENTIFIERID&gt;&lt;SERIALNUMBER&gt;00DAA3&lt;/SERIALNUMBER&gt;&lt;ACTIVITYLINEID&gt;5&lt;/ACTIVITYLINEID&gt;&lt;ANSWERID&gt;10&lt;/ANSWERID&gt;&lt;ANSWERFREETEXT&gt;Nei&lt;/ANSWERFREETEXT&gt;&lt;ISCORRECT&gt;0&lt;/ISCORRECT&gt;&lt;PRIORITY&gt;0&lt;/PRIORITY&gt;&lt;DURATION&gt;14400&lt;/DURATION&gt;&lt;TS&gt;2013.11.05 12:27:13&lt;/TS&gt;&lt;/tblIncomingAnswer&gt;&lt;tblIncomingAnswer&gt;&lt;TABLEID&gt;201&lt;/TABLEID&gt;&lt;CLIENTID&gt;4810138&lt;/CLIENTID&gt;&lt;IDENTIFIERID&gt;4810138&lt;/IDENTIFIERID&gt;&lt;SERIALNUMBER&gt;01E547&lt;/SERIALNUMBER&gt;&lt;ACTIVITYLINEID&gt;5&lt;/ACTIVITYLINEID&gt;&lt;ANSWERID&gt;9&lt;/ANSWERID&gt;&lt;ANSWERFREETEXT&gt;Ja&lt;/ANSWERFREETEXT&gt;&lt;ISCORRECT&gt;0&lt;/ISCORRECT&gt;&lt;PRIORITY&gt;0&lt;/PRIORITY&gt;&lt;DURATION&gt;13450&lt;/DURATION&gt;&lt;TS&gt;2013.11.05 12:27:13&lt;/TS&gt;&lt;/tblIncomingAnswer&gt;&lt;tblIncomingAnswer&gt;&lt;TABLEID&gt;202&lt;/TABLEID&gt;&lt;CLIENTID&gt;4810379&lt;/CLIENTID&gt;&lt;IDENTIFIERID&gt;4810379&lt;/IDENTIFIERID&gt;&lt;SERIALNUMBER&gt;00E7E4&lt;/SERIALNUMBER&gt;&lt;ACTIVITYLINEID&gt;5&lt;/ACTIVITYLINEID&gt;&lt;ANSWERID&gt;10&lt;/ANSWERID&gt;&lt;ANSWERFREETEXT&gt;Nei&lt;/ANSWERFREETEXT&gt;&lt;ISCORRECT&gt;0&lt;/ISCORRECT&gt;&lt;PRIORITY&gt;0&lt;/PRIORITY&gt;&lt;DURATION&gt;13350&lt;/DURATION&gt;&lt;TS&gt;2013.11.05 12:27:13&lt;/TS&gt;&lt;/tblIncomingAnswer&gt;&lt;tblIncomingAnswer&gt;&lt;TABLEID&gt;203&lt;/TABLEID&gt;&lt;CLIENTID&gt;4820146&lt;/CLIENTID&gt;&lt;IDENTIFIERID&gt;4820146&lt;/IDENTIFIERID&gt;&lt;SERIALNUMBER&gt;00E4B5&lt;/SERIALNUMBER&gt;&lt;ACTIVITYLINEID&gt;5&lt;/ACTIVITYLINEID&gt;&lt;ANSWERID&gt;10&lt;/ANSWERID&gt;&lt;ANSWERFREETEXT&gt;Nei&lt;/ANSWERFREETEXT&gt;&lt;ISCORRECT&gt;0&lt;/ISCORRECT&gt;&lt;PRIORITY&gt;0&lt;/PRIORITY&gt;&lt;DURATION&gt;14600&lt;/DURATION&gt;&lt;TS&gt;2013.11.05 12:27:13&lt;/TS&gt;&lt;/tblIncomingAnswer&gt;&lt;tblIncomingAnswer&gt;&lt;TABLEID&gt;204&lt;/TABLEID&gt;&lt;CLIENTID&gt;4810341&lt;/CLIENTID&gt;&lt;IDENTIFIERID&gt;4810341&lt;/IDENTIFIERID&gt;&lt;SERIALNUMBER&gt;0501ED&lt;/SERIALNUMBER&gt;&lt;ACTIVITYLINEID&gt;6&lt;/ACTIVITYLINEID&gt;&lt;ANSWERID&gt;12&lt;/ANSWERID&gt;&lt;ANSWERFREETEXT&gt;Nei&lt;/ANSWERFREETEXT&gt;&lt;ISCORRECT&gt;0&lt;/ISCORRECT&gt;&lt;PRIORITY&gt;0&lt;/PRIORITY&gt;&lt;DURATION&gt;32300&lt;/DURATION&gt;&lt;TS&gt;2013.11.05 12:30:29&lt;/TS&gt;&lt;/tblIncomingAnswer&gt;&lt;tblIncomingAnswer&gt;&lt;TABLEID&gt;205&lt;/TABLEID&gt;&lt;CLIENTID&gt;4810437&lt;/CLIENTID&gt;&lt;IDENTIFIERID&gt;4810437&lt;/IDENTIFIERID&gt;&lt;SERIALNUMBER&gt;04FC55&lt;/SERIALNUMBER&gt;&lt;ACTIVITYLINEID&gt;6&lt;/ACTIVITYLINEID&gt;&lt;ANSWERID&gt;12&lt;/ANSWERID&gt;&lt;ANSWERFREETEXT&gt;Nei&lt;/ANSWERFREETEXT&gt;&lt;ISCORRECT&gt;0&lt;/ISCORRECT&gt;&lt;PRIORITY&gt;0&lt;/PRIORITY&gt;&lt;DURATION&gt;31300&lt;/DURATION&gt;&lt;TS&gt;2013.11.05 12:30:29&lt;/TS&gt;&lt;/tblIncomingAnswer&gt;&lt;tblIncomingAnswer&gt;&lt;TABLEID&gt;206&lt;/TABLEID&gt;&lt;CLIENTID&gt;4810443&lt;/CLIENTID&gt;&lt;IDENTIFIERID&gt;4810443&lt;/IDENTIFIERID&gt;&lt;SERIALNUMBER&gt;04FEB8&lt;/SERIALNUMBER&gt;&lt;ACTIVITYLINEID&gt;6&lt;/ACTIVITYLINEID&gt;&lt;ANSWERID&gt;12&lt;/ANSWERID&gt;&lt;ANSWERFREETEXT&gt;Nei&lt;/ANSWERFREETEXT&gt;&lt;ISCORRECT&gt;0&lt;/ISCORRECT&gt;&lt;PRIORITY&gt;0&lt;/PRIORITY&gt;&lt;DURATION&gt;22350&lt;/DURATION&gt;&lt;TS&gt;2013.11.05 12:30:29&lt;/TS&gt;&lt;/tblIncomingAnswer&gt;&lt;tblIncomingAnswer&gt;&lt;TABLEID&gt;207&lt;/TABLEID&gt;&lt;CLIENTID&gt;4820229&lt;/CLIENTID&gt;&lt;IDENTIFIERID&gt;4820229&lt;/IDENTIFIERID&gt;&lt;SERIALNUMBER&gt;01E228&lt;/SERIALNUMBER&gt;&lt;ACTIVITYLINEID&gt;6&lt;/ACTIVITYLINEID&gt;&lt;ANSWERID&gt;11&lt;/ANSWERID&gt;&lt;ANSWERFREETEXT&gt;Ja&lt;/ANSWERFREETEXT&gt;&lt;ISCORRECT&gt;0&lt;/ISCORRECT&gt;&lt;PRIORITY&gt;0&lt;/PRIORITY&gt;&lt;DURATION&gt;30050&lt;/DURATION&gt;&lt;TS&gt;2013.11.05 12:30:29&lt;/TS&gt;&lt;/tblIncomingAnswer&gt;&lt;tblIncomingAnswer&gt;&lt;TABLEID&gt;208&lt;/TABLEID&gt;&lt;CLIENTID&gt;4810410&lt;/CLIENTID&gt;&lt;IDENTIFIERID&gt;4810410&lt;/IDENTIFIERID&gt;&lt;SERIALNUMBER&gt;00DDC8&lt;/SERIALNUMBER&gt;&lt;ACTIVITYLINEID&gt;6&lt;/ACTIVITYLINEID&gt;&lt;ANSWERID&gt;12&lt;/ANSWERID&gt;&lt;ANSWERFREETEXT&gt;Nei&lt;/ANSWERFREETEXT&gt;&lt;ISCORRECT&gt;0&lt;/ISCORRECT&gt;&lt;PRIORITY&gt;0&lt;/PRIORITY&gt;&lt;DURATION&gt;25200&lt;/DURATION&gt;&lt;TS&gt;2013.11.05 12:30:29&lt;/TS&gt;&lt;/tblIncomingAnswer&gt;&lt;tblIncomingAnswer&gt;&lt;TABLEID&gt;209&lt;/TABLEID&gt;&lt;CLIENTID&gt;4810465&lt;/CLIENTID&gt;&lt;IDENTIFIERID&gt;4810465&lt;/IDENTIFIERID&gt;&lt;SERIALNUMBER&gt;04FAEB&lt;/SERIALNUMBER&gt;&lt;ACTIVITYLINEID&gt;6&lt;/ACTIVITYLINEID&gt;&lt;ANSWERID&gt;11&lt;/ANSWERID&gt;&lt;ANSWERFREETEXT&gt;Ja&lt;/ANSWERFREETEXT&gt;&lt;ISCORRECT&gt;0&lt;/ISCORRECT&gt;&lt;PRIORITY&gt;0&lt;/PRIORITY&gt;&lt;DURATION&gt;24250&lt;/DURATION&gt;&lt;TS&gt;2013.11.05 12:30:29&lt;/TS&gt;&lt;/tblIncomingAnswer&gt;&lt;tblIncomingAnswer&gt;&lt;TABLEID&gt;210&lt;/TABLEID&gt;&lt;CLIENTID&gt;4810455&lt;/CLIENTID&gt;&lt;IDENTIFIERID&gt;4810455&lt;/IDENTIFIERID&gt;&lt;SERIALNUMBER&gt;04F6F0&lt;/SERIALNUMBER&gt;&lt;ACTIVITYLINEID&gt;6&lt;/ACTIVITYLINEID&gt;&lt;ANSWERID&gt;12&lt;/ANSWERID&gt;&lt;ANSWERFREETEXT&gt;Nei&lt;/ANSWERFREETEXT&gt;&lt;ISCORRECT&gt;0&lt;/ISCORRECT&gt;&lt;PRIORITY&gt;0&lt;/PRIORITY&gt;&lt;DURATION&gt;25500&lt;/DURATION&gt;&lt;TS&gt;2013.11.05 12:30:29&lt;/TS&gt;&lt;/tblIncomingAnswer&gt;&lt;tblIncomingAnswer&gt;&lt;TABLEID&gt;211&lt;/TABLEID&gt;&lt;CLIENTID&gt;4810273&lt;/CLIENTID&gt;&lt;IDENTIFIERID&gt;4810273&lt;/IDENTIFIERID&gt;&lt;SERIALNUMBER&gt;008380&lt;/SERIALNUMBER&gt;&lt;ACTIVITYLINEID&gt;6&lt;/ACTIVITYLINEID&gt;&lt;ANSWERID&gt;12&lt;/ANSWERID&gt;&lt;ANSWERFREETEXT&gt;Nei&lt;/ANSWERFREETEXT&gt;&lt;ISCORRECT&gt;0&lt;/ISCORRECT&gt;&lt;PRIORITY&gt;0&lt;/PRIORITY&gt;&lt;DURATION&gt;25250&lt;/DURATION&gt;&lt;TS&gt;2013.11.05 12:30:29&lt;/TS&gt;&lt;/tblIncomingAnswer&gt;&lt;tblIncomingAnswer&gt;&lt;TABLEID&gt;212&lt;/TABLEID&gt;&lt;CLIENTID&gt;4810290&lt;/CLIENTID&gt;&lt;IDENTIFIERID&gt;4810290&lt;/IDENTIFIERID&gt;&lt;SERIALNUMBER&gt;01E1DA&lt;/SERIALNUMBER&gt;&lt;ACTIVITYLINEID&gt;6&lt;/ACTIVITYLINEID&gt;&lt;ANSWERID&gt;11&lt;/ANSWERID&gt;&lt;ANSWERFREETEXT&gt;Ja&lt;/ANSWERFREETEXT&gt;&lt;ISCORRECT&gt;0&lt;/ISCORRECT&gt;&lt;PRIORITY&gt;0&lt;/PRIORITY&gt;&lt;DURATION&gt;26000&lt;/DURATION&gt;&lt;TS&gt;2013.11.05 12:30:29&lt;/TS&gt;&lt;/tblIncomingAnswer&gt;&lt;tblIncomingAnswer&gt;&lt;TABLEID&gt;213&lt;/TABLEID&gt;&lt;CLIENTID&gt;4810367&lt;/CLIENTID&gt;&lt;IDENTIFIERID&gt;4810367&lt;/IDENTIFIERID&gt;&lt;SERIALNUMBER&gt;00DF17&lt;/SERIALNUMBER&gt;&lt;ACTIVITYLINEID&gt;6&lt;/ACTIVITYLINEID&gt;&lt;ANSWERID&gt;12&lt;/ANSWERID&gt;&lt;ANSWERFREETEXT&gt;Nei&lt;/ANSWERFREETEXT&gt;&lt;ISCORRECT&gt;0&lt;/ISCORRECT&gt;&lt;PRIORITY&gt;0&lt;/PRIORITY&gt;&lt;DURATION&gt;27350&lt;/DURATION&gt;&lt;TS&gt;2013.11.05 12:30:29&lt;/TS&gt;&lt;/tblIncomingAnswer&gt;&lt;tblIncomingAnswer&gt;&lt;TABLEID&gt;214&lt;/TABLEID&gt;&lt;CLIENTID&gt;4810402&lt;/CLIENTID&gt;&lt;IDENTIFIERID&gt;4810402&lt;/IDENTIFIERID&gt;&lt;SERIALNUMBER&gt;00DAD0&lt;/SERIALNUMBER&gt;&lt;ACTIVITYLINEID&gt;6&lt;/ACTIVITYLINEID&gt;&lt;ANSWERID&gt;12&lt;/ANSWERID&gt;&lt;ANSWERFREETEXT&gt;Nei&lt;/ANSWERFREETEXT&gt;&lt;ISCORRECT&gt;0&lt;/ISCORRECT&gt;&lt;PRIORITY&gt;0&lt;/PRIORITY&gt;&lt;DURATION&gt;27600&lt;/DURATION&gt;&lt;TS&gt;2013.11.05 12:30:29&lt;/TS&gt;&lt;/tblIncomingAnswer&gt;&lt;tblIncomingAnswer&gt;&lt;TABLEID&gt;215&lt;/TABLEID&gt;&lt;CLIENTID&gt;4820246&lt;/CLIENTID&gt;&lt;IDENTIFIERID&gt;4820246&lt;/IDENTIFIERID&gt;&lt;SERIALNUMBER&gt;00E45C&lt;/SERIALNUMBER&gt;&lt;ACTIVITYLINEID&gt;6&lt;/ACTIVITYLINEID&gt;&lt;ANSWERID&gt;12&lt;/ANSWERID&gt;&lt;ANSWERFREETEXT&gt;Nei&lt;/ANSWERFREETEXT&gt;&lt;ISCORRECT&gt;0&lt;/ISCORRECT&gt;&lt;PRIORITY&gt;0&lt;/PRIORITY&gt;&lt;DURATION&gt;25550&lt;/DURATION&gt;&lt;TS&gt;2013.11.05 12:30:29&lt;/TS&gt;&lt;/tblIncomingAnswer&gt;&lt;tblIncomingAnswer&gt;&lt;TABLEID&gt;216&lt;/TABLEID&gt;&lt;CLIENTID&gt;4810096&lt;/CLIENTID&gt;&lt;IDENTIFIERID&gt;4810096&lt;/IDENTIFIERID&gt;&lt;SERIALNUMBER&gt;021CA8&lt;/SERIALNUMBER&gt;&lt;ACTIVITYLINEID&gt;6&lt;/ACTIVITYLINEID&gt;&lt;ANSWERID&gt;11&lt;/ANSWERID&gt;&lt;ANSWERFREETEXT&gt;Ja&lt;/ANSWERFREETEXT&gt;&lt;ISCORRECT&gt;0&lt;/ISCORRECT&gt;&lt;PRIORITY&gt;0&lt;/PRIORITY&gt;&lt;DURATION&gt;27500&lt;/DURATION&gt;&lt;TS&gt;2013.11.05 12:30:29&lt;/TS&gt;&lt;/tblIncomingAnswer&gt;&lt;tblIncomingAnswer&gt;&lt;TABLEID&gt;217&lt;/TABLEID&gt;&lt;CLIENTID&gt;4810107&lt;/CLIENTID&gt;&lt;IDENTIFIERID&gt;4810107&lt;/IDENTIFIERID&gt;&lt;SERIALNUMBER&gt;00E7B7&lt;/SERIALNUMBER&gt;&lt;ACTIVITYLINEID&gt;6&lt;/ACTIVITYLINEID&gt;&lt;ANSWERID&gt;12&lt;/ANSWERID&gt;&lt;ANSWERFREETEXT&gt;Nei&lt;/ANSWERFREETEXT&gt;&lt;ISCORRECT&gt;0&lt;/ISCORRECT&gt;&lt;PRIORITY&gt;0&lt;/PRIORITY&gt;&lt;DURATION&gt;30650&lt;/DURATION&gt;&lt;TS&gt;2013.11.05 12:30:29&lt;/TS&gt;&lt;/tblIncomingAnswer&gt;&lt;tblIncomingAnswer&gt;&lt;TABLEID&gt;218&lt;/TABLEID&gt;&lt;CLIENTID&gt;4810188&lt;/CLIENTID&gt;&lt;IDENTIFIERID&gt;4810188&lt;/IDENTIFIERID&gt;&lt;SERIALNUMBER&gt;0220A0&lt;/SERIALNUMBER&gt;&lt;ACTIVITYLINEID&gt;6&lt;/ACTIVITYLINEID&gt;&lt;ANSWERID&gt;11&lt;/ANSWERID&gt;&lt;ANSWERFREETEXT&gt;Ja&lt;/ANSWERFREETEXT&gt;&lt;ISCORRECT&gt;0&lt;/ISCORRECT&gt;&lt;PRIORITY&gt;0&lt;/PRIORITY&gt;&lt;DURATION&gt;27950&lt;/DURATION&gt;&lt;TS&gt;2013.11.05 12:30:29&lt;/TS&gt;&lt;/tblIncomingAnswer&gt;&lt;tblIncomingAnswer&gt;&lt;TABLEID&gt;219&lt;/TABLEID&gt;&lt;CLIENTID&gt;4810231&lt;/CLIENTID&gt;&lt;IDENTIFIERID&gt;4810231&lt;/IDENTIFIERID&gt;&lt;SERIALNUMBER&gt;00DC5C&lt;/SERIALNUMBER&gt;&lt;ACTIVITYLINEID&gt;6&lt;/ACTIVITYLINEID&gt;&lt;ANSWERID&gt;12&lt;/ANSWERID&gt;&lt;ANSWERFREETEXT&gt;Nei&lt;/ANSWERFREETEXT&gt;&lt;ISCORRECT&gt;0&lt;/ISCORRECT&gt;&lt;PRIORITY&gt;0&lt;/PRIORITY&gt;&lt;DURATION&gt;30900&lt;/DURATION&gt;&lt;TS&gt;2013.11.05 12:30:29&lt;/TS&gt;&lt;/tblIncomingAnswer&gt;&lt;tblIncomingAnswer&gt;&lt;TABLEID&gt;220&lt;/TABLEID&gt;&lt;CLIENTID&gt;4820042&lt;/CLIENTID&gt;&lt;IDENTIFIERID&gt;4820042&lt;/IDENTIFIERID&gt;&lt;SERIALNUMBER&gt;00DC50&lt;/SERIALNUMBER&gt;&lt;ACTIVITYLINEID&gt;6&lt;/ACTIVITYLINEID&gt;&lt;ANSWERID&gt;12&lt;/ANSWERID&gt;&lt;ANSWERFREETEXT&gt;Nei&lt;/ANSWERFREETEXT&gt;&lt;ISCORRECT&gt;0&lt;/ISCORRECT&gt;&lt;PRIORITY&gt;0&lt;/PRIORITY&gt;&lt;DURATION&gt;28600&lt;/DURATION&gt;&lt;TS&gt;2013.11.05 12:30:29&lt;/TS&gt;&lt;/tblIncomingAnswer&gt;&lt;tblIncomingAnswer&gt;&lt;TABLEID&gt;221&lt;/TABLEID&gt;&lt;CLIENTID&gt;4810376&lt;/CLIENTID&gt;&lt;IDENTIFIERID&gt;4810376&lt;/IDENTIFIERID&gt;&lt;SERIALNUMBER&gt;00E8BE&lt;/SERIALNUMBER&gt;&lt;ACTIVITYLINEID&gt;6&lt;/ACTIVITYLINEID&gt;&lt;ANSWERID&gt;11&lt;/ANSWERID&gt;&lt;ANSWERFREETEXT&gt;Ja&lt;/ANSWERFREETEXT&gt;&lt;ISCORRECT&gt;0&lt;/ISCORRECT&gt;&lt;PRIORITY&gt;0&lt;/PRIORITY&gt;&lt;DURATION&gt;27800&lt;/DURATION&gt;&lt;TS&gt;2013.11.05 12:30:29&lt;/TS&gt;&lt;/tblIncomingAnswer&gt;&lt;tblIncomingAnswer&gt;&lt;TABLEID&gt;222&lt;/TABLEID&gt;&lt;CLIENTID&gt;4810378&lt;/CLIENTID&gt;&lt;IDENTIFIERID&gt;4810378&lt;/IDENTIFIERID&gt;&lt;SERIALNUMBER&gt;00DEA7&lt;/SERIALNUMBER&gt;&lt;ACTIVITYLINEID&gt;6&lt;/ACTIVITYLINEID&gt;&lt;ANSWERID&gt;12&lt;/ANSWERID&gt;&lt;ANSWERFREETEXT&gt;Nei&lt;/ANSWERFREETEXT&gt;&lt;ISCORRECT&gt;0&lt;/ISCORRECT&gt;&lt;PRIORITY&gt;0&lt;/PRIORITY&gt;&lt;DURATION&gt;28400&lt;/DURATION&gt;&lt;TS&gt;2013.11.05 12:30:29&lt;/TS&gt;&lt;/tblIncomingAnswer&gt;&lt;tblIncomingAnswer&gt;&lt;TABLEID&gt;223&lt;/TABLEID&gt;&lt;CLIENTID&gt;4810458&lt;/CLIENTID&gt;&lt;IDENTIFIERID&gt;4810458&lt;/IDENTIFIERID&gt;&lt;SERIALNUMBER&gt;04F918&lt;/SERIALNUMBER&gt;&lt;ACTIVITYLINEID&gt;6&lt;/ACTIVITYLINEID&gt;&lt;ANSWERID&gt;11&lt;/ANSWERID&gt;&lt;ANSWERFREETEXT&gt;Ja&lt;/ANSWERFREETEXT&gt;&lt;ISCORRECT&gt;0&lt;/ISCORRECT&gt;&lt;PRIORITY&gt;0&lt;/PRIORITY&gt;&lt;DURATION&gt;29200&lt;/DURATION&gt;&lt;TS&gt;2013.11.05 12:30:29&lt;/TS&gt;&lt;/tblIncomingAnswer&gt;&lt;tblIncomingAnswer&gt;&lt;TABLEID&gt;224&lt;/TABLEID&gt;&lt;CLIENTID&gt;4810499&lt;/CLIENTID&gt;&lt;IDENTIFIERID&gt;4810499&lt;/IDENTIFIERID&gt;&lt;SERIALNUMBER&gt;04F758&lt;/SERIALNUMBER&gt;&lt;ACTIVITYLINEID&gt;6&lt;/ACTIVITYLINEID&gt;&lt;ANSWERID&gt;11&lt;/ANSWERID&gt;&lt;ANSWERFREETEXT&gt;Ja&lt;/ANSWERFREETEXT&gt;&lt;ISCORRECT&gt;0&lt;/ISCORRECT&gt;&lt;PRIORITY&gt;0&lt;/PRIORITY&gt;&lt;DURATION&gt;28200&lt;/DURATION&gt;&lt;TS&gt;2013.11.05 12:30:29&lt;/TS&gt;&lt;/tblIncomingAnswer&gt;&lt;tblIncomingAnswer&gt;&lt;TABLEID&gt;225&lt;/TABLEID&gt;&lt;CLIENTID&gt;4820345&lt;/CLIENTID&gt;&lt;IDENTIFIERID&gt;4820345&lt;/IDENTIFIERID&gt;&lt;SERIALNUMBER&gt;04FAE9&lt;/SERIALNUMBER&gt;&lt;ACTIVITYLINEID&gt;6&lt;/ACTIVITYLINEID&gt;&lt;ANSWERID&gt;11&lt;/ANSWERID&gt;&lt;ANSWERFREETEXT&gt;Ja&lt;/ANSWERFREETEXT&gt;&lt;ISCORRECT&gt;0&lt;/ISCORRECT&gt;&lt;PRIORITY&gt;0&lt;/PRIORITY&gt;&lt;DURATION&gt;28600&lt;/DURATION&gt;&lt;TS&gt;2013.11.05 12:30:29&lt;/TS&gt;&lt;/tblIncomingAnswer&gt;&lt;tblIncomingAnswer&gt;&lt;TABLEID&gt;226&lt;/TABLEID&gt;&lt;CLIENTID&gt;4820358&lt;/CLIENTID&gt;&lt;IDENTIFIERID&gt;4820358&lt;/IDENTIFIERID&gt;&lt;SERIALNUMBER&gt;04F58A&lt;/SERIALNUMBER&gt;&lt;ACTIVITYLINEID&gt;6&lt;/ACTIVITYLINEID&gt;&lt;ANSWERID&gt;12&lt;/ANSWERID&gt;&lt;ANSWERFREETEXT&gt;Nei&lt;/ANSWERFREETEXT&gt;&lt;ISCORRECT&gt;0&lt;/ISCORRECT&gt;&lt;PRIORITY&gt;0&lt;/PRIORITY&gt;&lt;DURATION&gt;28700&lt;/DURATION&gt;&lt;TS&gt;2013.11.05 12:30:29&lt;/TS&gt;&lt;/tblIncomingAnswer&gt;&lt;tblIncomingAnswer&gt;&lt;TABLEID&gt;227&lt;/TABLEID&gt;&lt;CLIENTID&gt;4820457&lt;/CLIENTID&gt;&lt;IDENTIFIERID&gt;4820457&lt;/IDENTIFIERID&gt;&lt;SERIALNUMBER&gt;04FB60&lt;/SERIALNUMBER&gt;&lt;ACTIVITYLINEID&gt;6&lt;/ACTIVITYLINEID&gt;&lt;ANSWERID&gt;12&lt;/ANSWERID&gt;&lt;ANSWERFREETEXT&gt;Nei&lt;/ANSWERFREETEXT&gt;&lt;ISCORRECT&gt;0&lt;/ISCORRECT&gt;&lt;PRIORITY&gt;0&lt;/PRIORITY&gt;&lt;DURATION&gt;30550&lt;/DURATION&gt;&lt;TS&gt;2013.11.05 12:30:29&lt;/TS&gt;&lt;/tblIncomingAnswer&gt;&lt;tblIncomingAnswer&gt;&lt;TABLEID&gt;228&lt;/TABLEID&gt;&lt;CLIENTID&gt;4820048&lt;/CLIENTID&gt;&lt;IDENTIFIERID&gt;4820048&lt;/IDENTIFIERID&gt;&lt;SERIALNUMBER&gt;04EC0E&lt;/SERIALNUMBER&gt;&lt;ACTIVITYLINEID&gt;6&lt;/ACTIVITYLINEID&gt;&lt;ANSWERID&gt;12&lt;/ANSWERID&gt;&lt;ANSWERFREETEXT&gt;Nei&lt;/ANSWERFREETEXT&gt;&lt;ISCORRECT&gt;0&lt;/ISCORRECT&gt;&lt;PRIORITY&gt;0&lt;/PRIORITY&gt;&lt;DURATION&gt;30300&lt;/DURATION&gt;&lt;TS&gt;2013.11.05 12:30:29&lt;/TS&gt;&lt;/tblIncomingAnswer&gt;&lt;tblIncomingAnswer&gt;&lt;TABLEID&gt;229&lt;/TABLEID&gt;&lt;CLIENTID&gt;4820075&lt;/CLIENTID&gt;&lt;IDENTIFIERID&gt;4820075&lt;/IDENTIFIERID&gt;&lt;SERIALNUMBER&gt;00E587&lt;/SERIALNUMBER&gt;&lt;ACTIVITYLINEID&gt;6&lt;/ACTIVITYLINEID&gt;&lt;ANSWERID&gt;12&lt;/ANSWERID&gt;&lt;ANSWERFREETEXT&gt;Nei&lt;/ANSWERFREETEXT&gt;&lt;ISCORRECT&gt;0&lt;/ISCORRECT&gt;&lt;PRIORITY&gt;0&lt;/PRIORITY&gt;&lt;DURATION&gt;31300&lt;/DURATION&gt;&lt;TS&gt;2013.11.05 12:30:29&lt;/TS&gt;&lt;/tblIncomingAnswer&gt;&lt;tblIncomingAnswer&gt;&lt;TABLEID&gt;230&lt;/TABLEID&gt;&lt;CLIENTID&gt;4810360&lt;/CLIENTID&gt;&lt;IDENTIFIERID&gt;4810360&lt;/IDENTIFIERID&gt;&lt;SERIALNUMBER&gt;04FBF1&lt;/SERIALNUMBER&gt;&lt;ACTIVITYLINEID&gt;6&lt;/ACTIVITYLINEID&gt;&lt;ANSWERID&gt;12&lt;/ANSWERID&gt;&lt;ANSWERFREETEXT&gt;Nei&lt;/ANSWERFREETEXT&gt;&lt;ISCORRECT&gt;0&lt;/ISCORRECT&gt;&lt;PRIORITY&gt;0&lt;/PRIORITY&gt;&lt;DURATION&gt;31600&lt;/DURATION&gt;&lt;TS&gt;2013.11.05 12:30:29&lt;/TS&gt;&lt;/tblIncomingAnswer&gt;&lt;tblIncomingAnswer&gt;&lt;TABLEID&gt;231&lt;/TABLEID&gt;&lt;CLIENTID&gt;4810435&lt;/CLIENTID&gt;&lt;IDENTIFIERID&gt;4810435&lt;/IDENTIFIERID&gt;&lt;SERIALNUMBER&gt;00E895&lt;/SERIALNUMBER&gt;&lt;ACTIVITYLINEID&gt;6&lt;/ACTIVITYLINEID&gt;&lt;ANSWERID&gt;11&lt;/ANSWERID&gt;&lt;ANSWERFREETEXT&gt;Ja&lt;/ANSWERFREETEXT&gt;&lt;ISCORRECT&gt;0&lt;/ISCORRECT&gt;&lt;PRIORITY&gt;0&lt;/PRIORITY&gt;&lt;DURATION&gt;31350&lt;/DURATION&gt;&lt;TS&gt;2013.11.05 12:30:29&lt;/TS&gt;&lt;/tblIncomingAnswer&gt;&lt;tblIncomingAnswer&gt;&lt;TABLEID&gt;232&lt;/TABLEID&gt;&lt;CLIENTID&gt;4820340&lt;/CLIENTID&gt;&lt;IDENTIFIERID&gt;4820340&lt;/IDENTIFIERID&gt;&lt;SERIALNUMBER&gt;0502AB&lt;/SERIALNUMBER&gt;&lt;ACTIVITYLINEID&gt;6&lt;/ACTIVITYLINEID&gt;&lt;ANSWERID&gt;12&lt;/ANSWERID&gt;&lt;ANSWERFREETEXT&gt;Nei&lt;/ANSWERFREETEXT&gt;&lt;ISCORRECT&gt;0&lt;/ISCORRECT&gt;&lt;PRIORITY&gt;0&lt;/PRIORITY&gt;&lt;DURATION&gt;31200&lt;/DURATION&gt;&lt;TS&gt;2013.11.05 12:30:29&lt;/TS&gt;&lt;/tblIncomingAnswer&gt;&lt;tblIncomingAnswer&gt;&lt;TABLEID&gt;233&lt;/TABLEID&gt;&lt;CLIENTID&gt;4810105&lt;/CLIENTID&gt;&lt;IDENTIFIERID&gt;4810105&lt;/IDENTIFIERID&gt;&lt;SERIALNUMBER&gt;00E4EE&lt;/SERIALNUMBER&gt;&lt;ACTIVITYLINEID&gt;6&lt;/ACTIVITYLINEID&gt;&lt;ANSWERID&gt;11&lt;/ANSWERID&gt;&lt;ANSWERFREETEXT&gt;Ja&lt;/ANSWERFREETEXT&gt;&lt;ISCORRECT&gt;0&lt;/ISCORRECT&gt;&lt;PRIORITY&gt;0&lt;/PRIORITY&gt;&lt;DURATION&gt;33500&lt;/DURATION&gt;&lt;TS&gt;2013.11.05 12:30:29&lt;/TS&gt;&lt;/tblIncomingAnswer&gt;&lt;tblIncomingAnswer&gt;&lt;TABLEID&gt;234&lt;/TABLEID&gt;&lt;CLIENTID&gt;4810379&lt;/CLIENTID&gt;&lt;IDENTIFIERID&gt;4810379&lt;/IDENTIFIERID&gt;&lt;SERIALNUMBER&gt;00E7E4&lt;/SERIALNUMBER&gt;&lt;ACTIVITYLINEID&gt;6&lt;/ACTIVITYLINEID&gt;&lt;ANSWERID&gt;12&lt;/ANSWERID&gt;&lt;ANSWERFREETEXT&gt;Nei&lt;/ANSWERFREETEXT&gt;&lt;ISCORRECT&gt;0&lt;/ISCORRECT&gt;&lt;PRIORITY&gt;0&lt;/PRIORITY&gt;&lt;DURATION&gt;35100&lt;/DURATION&gt;&lt;TS&gt;2013.11.05 12:30:29&lt;/TS&gt;&lt;/tblIncomingAnswer&gt;&lt;tblIncomingAnswer&gt;&lt;TABLEID&gt;235&lt;/TABLEID&gt;&lt;CLIENTID&gt;4820219&lt;/CLIENTID&gt;&lt;IDENTIFIERID&gt;4820219&lt;/IDENTIFIERID&gt;&lt;SERIALNUMBER&gt;00DC77&lt;/SERIALNUMBER&gt;&lt;ACTIVITYLINEID&gt;6&lt;/ACTIVITYLINEID&gt;&lt;ANSWERID&gt;12&lt;/ANSWERID&gt;&lt;ANSWERFREETEXT&gt;Nei&lt;/ANSWERFREETEXT&gt;&lt;ISCORRECT&gt;0&lt;/ISCORRECT&gt;&lt;PRIORITY&gt;0&lt;/PRIORITY&gt;&lt;DURATION&gt;27550&lt;/DURATION&gt;&lt;TS&gt;2013.11.05 12:30:29&lt;/TS&gt;&lt;/tblIncomingAnswer&gt;&lt;tblIncomingAnswer&gt;&lt;TABLEID&gt;236&lt;/TABLEID&gt;&lt;CLIENTID&gt;4820239&lt;/CLIENTID&gt;&lt;IDENTIFIERID&gt;4820239&lt;/IDENTIFIERID&gt;&lt;SERIALNUMBER&gt;00DF31&lt;/SERIALNUMBER&gt;&lt;ACTIVITYLINEID&gt;6&lt;/ACTIVITYLINEID&gt;&lt;ANSWERID&gt;12&lt;/ANSWERID&gt;&lt;ANSWERFREETEXT&gt;Nei&lt;/ANSWERFREETEXT&gt;&lt;ISCORRECT&gt;0&lt;/ISCORRECT&gt;&lt;PRIORITY&gt;0&lt;/PRIORITY&gt;&lt;DURATION&gt;27200&lt;/DURATION&gt;&lt;TS&gt;2013.11.05 12:30:29&lt;/TS&gt;&lt;/tblIncomingAnswer&gt;&lt;tblIncomingAnswer&gt;&lt;TABLEID&gt;237&lt;/TABLEID&gt;&lt;CLIENTID&gt;4820267&lt;/CLIENTID&gt;&lt;IDENTIFIERID&gt;4820267&lt;/IDENTIFIERID&gt;&lt;SERIALNUMBER&gt;00836D&lt;/SERIALNUMBER&gt;&lt;ACTIVITYLINEID&gt;6&lt;/ACTIVITYLINEID&gt;&lt;ANSWERID&gt;11&lt;/ANSWERID&gt;&lt;ANSWERFREETEXT&gt;Ja&lt;/ANSWERFREETEXT&gt;&lt;ISCORRECT&gt;0&lt;/ISCORRECT&gt;&lt;PRIORITY&gt;0&lt;/PRIORITY&gt;&lt;DURATION&gt;31550&lt;/DURATION&gt;&lt;TS&gt;2013.11.05 12:30:29&lt;/TS&gt;&lt;/tblIncomingAnswer&gt;&lt;tblIncomingAnswer&gt;&lt;TABLEID&gt;238&lt;/TABLEID&gt;&lt;CLIENTID&gt;4820319&lt;/CLIENTID&gt;&lt;IDENTIFIERID&gt;4820319&lt;/IDENTIFIERID&gt;&lt;SERIALNUMBER&gt;04FB55&lt;/SERIALNUMBER&gt;&lt;ACTIVITYLINEID&gt;6&lt;/ACTIVITYLINEID&gt;&lt;ANSWERID&gt;11&lt;/ANSWERID&gt;&lt;ANSWERFREETEXT&gt;Ja&lt;/ANSWERFREETEXT&gt;&lt;ISCORRECT&gt;0&lt;/ISCORRECT&gt;&lt;PRIORITY&gt;0&lt;/PRIORITY&gt;&lt;DURATION&gt;31950&lt;/DURATION&gt;&lt;TS&gt;2013.11.05 12:30:29&lt;/TS&gt;&lt;/tblIncomingAnswer&gt;&lt;tblIncomingAnswer&gt;&lt;TABLEID&gt;239&lt;/TABLEID&gt;&lt;CLIENTID&gt;4820400&lt;/CLIENTID&gt;&lt;IDENTIFIERID&gt;4820400&lt;/IDENTIFIERID&gt;&lt;SERIALNUMBER&gt;01E216&lt;/SERIALNUMBER&gt;&lt;ACTIVITYLINEID&gt;6&lt;/ACTIVITYLINEID&gt;&lt;ANSWERID&gt;12&lt;/ANSWERID&gt;&lt;ANSWERFREETEXT&gt;Nei&lt;/ANSWERFREETEXT&gt;&lt;ISCORRECT&gt;0&lt;/ISCORRECT&gt;&lt;PRIORITY&gt;0&lt;/PRIORITY&gt;&lt;DURATION&gt;34350&lt;/DURATION&gt;&lt;TS&gt;2013.11.05 12:30:29&lt;/TS&gt;&lt;/tblIncomingAnswer&gt;&lt;tblIncomingAnswer&gt;&lt;TABLEID&gt;240&lt;/TABLEID&gt;&lt;CLIENTID&gt;4810245&lt;/CLIENTID&gt;&lt;IDENTIFIERID&gt;4810245&lt;/IDENTIFIERID&gt;&lt;SERIALNUMBER&gt;0219D0&lt;/SERIALNUMBER&gt;&lt;ACTIVITYLINEID&gt;6&lt;/ACTIVITYLINEID&gt;&lt;ANSWERID&gt;11&lt;/ANSWERID&gt;&lt;ANSWERFREETEXT&gt;Ja&lt;/ANSWERFREETEXT&gt;&lt;ISCORRECT&gt;0&lt;/ISCORRECT&gt;&lt;PRIORITY&gt;0&lt;/PRIORITY&gt;&lt;DURATION&gt;36450&lt;/DURATION&gt;&lt;TS&gt;2013.11.05 12:30:29&lt;/TS&gt;&lt;/tblIncomingAnswer&gt;&lt;tblIncomingAnswer&gt;&lt;TABLEID&gt;241&lt;/TABLEID&gt;&lt;CLIENTID&gt;4810146&lt;/CLIENTID&gt;&lt;IDENTIFIERID&gt;4810146&lt;/IDENTIFIERID&gt;&lt;SERIALNUMBER&gt;00E4B5&lt;/SERIALNUMBER&gt;&lt;ACTIVITYLINEID&gt;6&lt;/ACTIVITYLINEID&gt;&lt;ANSWERID&gt;11&lt;/ANSWERID&gt;&lt;ANSWERFREETEXT&gt;Ja&lt;/ANSWERFREETEXT&gt;&lt;ISCORRECT&gt;0&lt;/ISCORRECT&gt;&lt;PRIORITY&gt;0&lt;/PRIORITY&gt;&lt;DURATION&gt;36050&lt;/DURATION&gt;&lt;TS&gt;2013.11.05 12:30:29&lt;/TS&gt;&lt;/tblIncomingAnswer&gt;&lt;tblIncomingAnswer&gt;&lt;TABLEID&gt;242&lt;/TABLEID&gt;&lt;CLIENTID&gt;4820229&lt;/CLIENTID&gt;&lt;IDENTIFIERID&gt;4820229&lt;/IDENTIFIERID&gt;&lt;SERIALNUMBER&gt;01E228&lt;/SERIALNUMBER&gt;&lt;ACTIVITYLINEID&gt;7&lt;/ACTIVITYLINEID&gt;&lt;ANSWERID&gt;13&lt;/ANSWERID&gt;&lt;ANSWERFREETEXT&gt;Ja&lt;/ANSWERFREETEXT&gt;&lt;ISCORRECT&gt;0&lt;/ISCORRECT&gt;&lt;PRIORITY&gt;0&lt;/PRIORITY&gt;&lt;DURATION&gt;1650&lt;/DURATION&gt;&lt;TS&gt;2013.11.05 12:33:51&lt;/TS&gt;&lt;/tblIncomingAnswer&gt;&lt;tblIncomingAnswer&gt;&lt;TABLEID&gt;243&lt;/TABLEID&gt;&lt;CLIENTID&gt;4810443&lt;/CLIENTID&gt;&lt;IDENTIFIERID&gt;4810443&lt;/IDENTIFIERID&gt;&lt;SERIALNUMBER&gt;04FEB8&lt;/SERIALNUMBER&gt;&lt;ACTIVITYLINEID&gt;7&lt;/ACTIVITYLINEID&gt;&lt;ANSWERID&gt;13&lt;/ANSWERID&gt;&lt;ANSWERFREETEXT&gt;Ja&lt;/ANSWERFREETEXT&gt;&lt;ISCORRECT&gt;0&lt;/ISCORRECT&gt;&lt;PRIORITY&gt;0&lt;/PRIORITY&gt;&lt;DURATION&gt;3350&lt;/DURATION&gt;&lt;TS&gt;2013.11.05 12:33:51&lt;/TS&gt;&lt;/tblIncomingAnswer&gt;&lt;tblIncomingAnswer&gt;&lt;TABLEID&gt;244&lt;/TABLEID&gt;&lt;CLIENTID&gt;4810465&lt;/CLIENTID&gt;&lt;IDENTIFIERID&gt;4810465&lt;/IDENTIFIERID&gt;&lt;SERIALNUMBER&gt;04FAEB&lt;/SERIALNUMBER&gt;&lt;ACTIVITYLINEID&gt;7&lt;/ACTIVITYLINEID&gt;&lt;ANSWERID&gt;14&lt;/ANSWERID&gt;&lt;ANSWERFREETEXT&gt;Nei&lt;/ANSWERFREETEXT&gt;&lt;ISCORRECT&gt;0&lt;/ISCORRECT&gt;&lt;PRIORITY&gt;0&lt;/PRIORITY&gt;&lt;DURATION&gt;9850&lt;/DURATION&gt;&lt;TS&gt;2013.11.05 12:33:51&lt;/TS&gt;&lt;/tblIncomingAnswer&gt;&lt;tblIncomingAnswer&gt;&lt;TABLEID&gt;245&lt;/TABLEID&gt;&lt;CLIENTID&gt;4810188&lt;/CLIENTID&gt;&lt;IDENTIFIERID&gt;4810188&lt;/IDENTIFIERID&gt;&lt;SERIALNUMBER&gt;0220A0&lt;/SERIALNUMBER&gt;&lt;ACTIVITYLINEID&gt;7&lt;/ACTIVITYLINEID&gt;&lt;ANSWERID&gt;14&lt;/ANSWERID&gt;&lt;ANSWERFREETEXT&gt;Nei&lt;/ANSWERFREETEXT&gt;&lt;ISCORRECT&gt;0&lt;/ISCORRECT&gt;&lt;PRIORITY&gt;0&lt;/PRIORITY&gt;&lt;DURATION&gt;2250&lt;/DURATION&gt;&lt;TS&gt;2013.11.05 12:33:51&lt;/TS&gt;&lt;/tblIncomingAnswer&gt;&lt;tblIncomingAnswer&gt;&lt;TABLEID&gt;246&lt;/TABLEID&gt;&lt;CLIENTID&gt;4820400&lt;/CLIENTID&gt;&lt;IDENTIFIERID&gt;4820400&lt;/IDENTIFIERID&gt;&lt;SERIALNUMBER&gt;01E216&lt;/SERIALNUMBER&gt;&lt;ACTIVITYLINEID&gt;7&lt;/ACTIVITYLINEID&gt;&lt;ANSWERID&gt;14&lt;/ANSWERID&gt;&lt;ANSWERFREETEXT&gt;Nei&lt;/ANSWERFREETEXT&gt;&lt;ISCORRECT&gt;0&lt;/ISCORRECT&gt;&lt;PRIORITY&gt;0&lt;/PRIORITY&gt;&lt;DURATION&gt;7700&lt;/DURATION&gt;&lt;TS&gt;2013.11.05 12:33:51&lt;/TS&gt;&lt;/tblIncomingAnswer&gt;&lt;tblIncomingAnswer&gt;&lt;TABLEID&gt;247&lt;/TABLEID&gt;&lt;CLIENTID&gt;4810273&lt;/CLIENTID&gt;&lt;IDENTIFIERID&gt;4810273&lt;/IDENTIFIERID&gt;&lt;SERIALNUMBER&gt;008380&lt;/SERIALNUMBER&gt;&lt;ACTIVITYLINEID&gt;7&lt;/ACTIVITYLINEID&gt;&lt;ANSWERID&gt;14&lt;/ANSWERID&gt;&lt;ANSWERFREETEXT&gt;Nei&lt;/ANSWERFREETEXT&gt;&lt;ISCORRECT&gt;0&lt;/ISCORRECT&gt;&lt;PRIORITY&gt;0&lt;/PRIORITY&gt;&lt;DURATION&gt;7100&lt;/DURATION&gt;&lt;TS&gt;2013.11.05 12:33:51&lt;/TS&gt;&lt;/tblIncomingAnswer&gt;&lt;tblIncomingAnswer&gt;&lt;TABLEID&gt;248&lt;/TABLEID&gt;&lt;CLIENTID&gt;4810454&lt;/CLIENTID&gt;&lt;IDENTIFIERID&gt;4810454&lt;/IDENTIFIERID&gt;&lt;SERIALNUMBER&gt;04FAE5&lt;/SERIALNUMBER&gt;&lt;ACTIVITYLINEID&gt;7&lt;/ACTIVITYLINEID&gt;&lt;ANSWERID&gt;14&lt;/ANSWERID&gt;&lt;ANSWERFREETEXT&gt;Nei&lt;/ANSWERFREETEXT&gt;&lt;ISCORRECT&gt;0&lt;/ISCORRECT&gt;&lt;PRIORITY&gt;0&lt;/PRIORITY&gt;&lt;DURATION&gt;9200&lt;/DURATION&gt;&lt;TS&gt;2013.11.05 12:33:51&lt;/TS&gt;&lt;/tblIncomingAnswer&gt;&lt;tblIncomingAnswer&gt;&lt;TABLEID&gt;249&lt;/TABLEID&gt;&lt;CLIENTID&gt;4820457&lt;/CLIENTID&gt;&lt;IDENTIFIERID&gt;4820457&lt;/IDENTIFIERID&gt;&lt;SERIALNUMBER&gt;04FB60&lt;/SERIALNUMBER&gt;&lt;ACTIVITYLINEID&gt;7&lt;/ACTIVITYLINEID&gt;&lt;ANSWERID&gt;14&lt;/ANSWERID&gt;&lt;ANSWERFREETEXT&gt;Nei&lt;/ANSWERFREETEXT&gt;&lt;ISCORRECT&gt;0&lt;/ISCORRECT&gt;&lt;PRIORITY&gt;0&lt;/PRIORITY&gt;&lt;DURATION&gt;10050&lt;/DURATION&gt;&lt;TS&gt;2013.11.05 12:33:51&lt;/TS&gt;&lt;/tblIncomingAnswer&gt;&lt;tblIncomingAnswer&gt;&lt;TABLEID&gt;250&lt;/TABLEID&gt;&lt;CLIENTID&gt;4810402&lt;/CLIENTID&gt;&lt;IDENTIFIERID&gt;4810402&lt;/IDENTIFIERID&gt;&lt;SERIALNUMBER&gt;00DAD0&lt;/SERIALNUMBER&gt;&lt;ACTIVITYLINEID&gt;7&lt;/ACTIVITYLINEID&gt;&lt;ANSWERID&gt;13&lt;/ANSWERID&gt;&lt;ANSWERFREETEXT&gt;Ja&lt;/ANSWERFREETEXT&gt;&lt;ISCORRECT&gt;0&lt;/ISCORRECT&gt;&lt;PRIORITY&gt;0&lt;/PRIORITY&gt;&lt;DURATION&gt;11650&lt;/DURATION&gt;&lt;TS&gt;2013.11.05 12:33:51&lt;/TS&gt;&lt;/tblIncomingAnswer&gt;&lt;tblIncomingAnswer&gt;&lt;TABLEID&gt;251&lt;/TABLEID&gt;&lt;CLIENTID&gt;4810458&lt;/CLIENTID&gt;&lt;IDENTIFIERID&gt;4810458&lt;/IDENTIFIERID&gt;&lt;SERIALNUMBER&gt;04F918&lt;/SERIALNUMBER&gt;&lt;ACTIVITYLINEID&gt;7&lt;/ACTIVITYLINEID&gt;&lt;ANSWERID&gt;14&lt;/ANSWERID&gt;&lt;ANSWERFREETEXT&gt;Nei&lt;/ANSWERFREETEXT&gt;&lt;ISCORRECT&gt;0&lt;/ISCORRECT&gt;&lt;PRIORITY&gt;0&lt;/PRIORITY&gt;&lt;DURATION&gt;11850&lt;/DURATION&gt;&lt;TS&gt;2013.11.05 12:33:51&lt;/TS&gt;&lt;/tblIncomingAnswer&gt;&lt;tblIncomingAnswer&gt;&lt;TABLEID&gt;252&lt;/TABLEID&gt;&lt;CLIENTID&gt;4820219&lt;/CLIENTID&gt;&lt;IDENTIFIERID&gt;4820219&lt;/IDENTIFIERID&gt;&lt;SERIALNUMBER&gt;00DC77&lt;/SERIALNUMBER&gt;&lt;ACTIVITYLINEID&gt;7&lt;/ACTIVITYLINEID&gt;&lt;ANSWERID&gt;14&lt;/ANSWERID&gt;&lt;ANSWERFREETEXT&gt;Nei&lt;/ANSWERFREETEXT&gt;&lt;ISCORRECT&gt;0&lt;/ISCORRECT&gt;&lt;PRIORITY&gt;0&lt;/PRIORITY&gt;&lt;DURATION&gt;10950&lt;/DURATION&gt;&lt;TS&gt;2013.11.05 12:33:51&lt;/TS&gt;&lt;/tblIncomingAnswer&gt;&lt;tblIncomingAnswer&gt;&lt;TABLEID&gt;253&lt;/TABLEID&gt;&lt;CLIENTID&gt;4820290&lt;/CLIENTID&gt;&lt;IDENTIFIERID&gt;4820290&lt;/IDENTIFIERID&gt;&lt;SERIALNUMBER&gt;01E1DA&lt;/SERIALNUMBER&gt;&lt;ACTIVITYLINEID&gt;7&lt;/ACTIVITYLINEID&gt;&lt;ANSWERID&gt;14&lt;/ANSWERID&gt;&lt;ANSWERFREETEXT&gt;Nei&lt;/ANSWERFREETEXT&gt;&lt;ISCORRECT&gt;0&lt;/ISCORRECT&gt;&lt;PRIORITY&gt;0&lt;/PRIORITY&gt;&lt;DURATION&gt;10000&lt;/DURATION&gt;&lt;TS&gt;2013.11.05 12:33:51&lt;/TS&gt;&lt;/tblIncomingAnswer&gt;&lt;tblIncomingAnswer&gt;&lt;TABLEID&gt;254&lt;/TABLEID&gt;&lt;CLIENTID&gt;4820345&lt;/CLIENTID&gt;&lt;IDENTIFIERID&gt;4820345&lt;/IDENTIFIERID&gt;&lt;SERIALNUMBER&gt;04FAE9&lt;/SERIALNUMBER&gt;&lt;ACTIVITYLINEID&gt;7&lt;/ACTIVITYLINEID&gt;&lt;ANSWERID&gt;13&lt;/ANSWERID&gt;&lt;ANSWERFREETEXT&gt;Ja&lt;/ANSWERFREETEXT&gt;&lt;ISCORRECT&gt;0&lt;/ISCORRECT&gt;&lt;PRIORITY&gt;0&lt;/PRIORITY&gt;&lt;DURATION&gt;10300&lt;/DURATION&gt;&lt;TS&gt;2013.11.05 12:33:51&lt;/TS&gt;&lt;/tblIncomingAnswer&gt;&lt;tblIncomingAnswer&gt;&lt;TABLEID&gt;255&lt;/TABLEID&gt;&lt;CLIENTID&gt;4810048&lt;/CLIENTID&gt;&lt;IDENTIFIERID&gt;4810048&lt;/IDENTIFIERID&gt;&lt;SERIALNUMBER&gt;04EC0E&lt;/SERIALNUMBER&gt;&lt;ACTIVITYLINEID&gt;7&lt;/ACTIVITYLINEID&gt;&lt;ANSWERID&gt;14&lt;/ANSWERID&gt;&lt;ANSWERFREETEXT&gt;Nei&lt;/ANSWERFREETEXT&gt;&lt;ISCORRECT&gt;0&lt;/ISCORRECT&gt;&lt;PRIORITY&gt;0&lt;/PRIORITY&gt;&lt;DURATION&gt;11650&lt;/DURATION&gt;&lt;TS&gt;2013.11.05 12:33:51&lt;/TS&gt;&lt;/tblIncomingAnswer&gt;&lt;tblIncomingAnswer&gt;&lt;TABLEID&gt;256&lt;/TABLEID&gt;&lt;CLIENTID&gt;4820360&lt;/CLIENTID&gt;&lt;IDENTIFIERID&gt;4820360&lt;/IDENTIFIERID&gt;&lt;SERIALNUMBER&gt;04FBF1&lt;/SERIALNUMBER&gt;&lt;ACTIVITYLINEID&gt;7&lt;/ACTIVITYLINEID&gt;&lt;ANSWERID&gt;14&lt;/ANSWERID&gt;&lt;ANSWERFREETEXT&gt;Nei&lt;/ANSWERFREETEXT&gt;&lt;ISCORRECT&gt;0&lt;/ISCORRECT&gt;&lt;PRIORITY&gt;0&lt;/PRIORITY&gt;&lt;DURATION&gt;11450&lt;/DURATION&gt;&lt;TS&gt;2013.11.05 12:33:51&lt;/TS&gt;&lt;/tblIncomingAnswer&gt;&lt;tblIncomingAnswer&gt;&lt;TABLEID&gt;257&lt;/TABLEID&gt;&lt;CLIENTID&gt;4820361&lt;/CLIENTID&gt;&lt;IDENTIFIERID&gt;4820361&lt;/IDENTIFIERID&gt;&lt;SERIALNUMBER&gt;00DC99&lt;/SERIALNUMBER&gt;&lt;ACTIVITYLINEID&gt;7&lt;/ACTIVITYLINEID&gt;&lt;ANSWERID&gt;13&lt;/ANSWERID&gt;&lt;ANSWERFREETEXT&gt;Ja&lt;/ANSWERFREETEXT&gt;&lt;ISCORRECT&gt;0&lt;/ISCORRECT&gt;&lt;PRIORITY&gt;0&lt;/PRIORITY&gt;&lt;DURATION&gt;9950&lt;/DURATION&gt;&lt;TS&gt;2013.11.05 12:33:51&lt;/TS&gt;&lt;/tblIncomingAnswer&gt;&lt;tblIncomingAnswer&gt;&lt;TABLEID&gt;258&lt;/TABLEID&gt;&lt;CLIENTID&gt;4820367&lt;/CLIENTID&gt;&lt;IDENTIFIERID&gt;4820367&lt;/IDENTIFIERID&gt;&lt;SERIALNUMBER&gt;00DF17&lt;/SERIALNUMBER&gt;&lt;ACTIVITYLINEID&gt;7&lt;/ACTIVITYLINEID&gt;&lt;ANSWERID&gt;14&lt;/ANSWERID&gt;&lt;ANSWERFREETEXT&gt;Nei&lt;/ANSWERFREETEXT&gt;&lt;ISCORRECT&gt;0&lt;/ISCORRECT&gt;&lt;PRIORITY&gt;0&lt;/PRIORITY&gt;&lt;DURATION&gt;10100&lt;/DURATION&gt;&lt;TS&gt;2013.11.05 12:33:51&lt;/TS&gt;&lt;/tblIncomingAnswer&gt;&lt;tblIncomingAnswer&gt;&lt;TABLEID&gt;259&lt;/TABLEID&gt;&lt;CLIENTID&gt;4810107&lt;/CLIENTID&gt;&lt;IDENTIFIERID&gt;4810107&lt;/IDENTIFIERID&gt;&lt;SERIALNUMBER&gt;00E7B7&lt;/SERIALNUMBER&gt;&lt;ACTIVITYLINEID&gt;7&lt;/ACTIVITYLINEID&gt;&lt;ANSWERID&gt;0&lt;/ANSWERID&gt;&lt;ANSWERFREETEXT&gt;00003&lt;/ANSWERFREETEXT&gt;&lt;ISCORRECT&gt;0&lt;/ISCORRECT&gt;&lt;PRIORITY&gt;0&lt;/PRIORITY&gt;&lt;DURATION&gt;11200&lt;/DURATION&gt;&lt;TS&gt;2013.11.05 12:33:51&lt;/TS&gt;&lt;/tblIncomingAnswer&gt;&lt;tblIncomingAnswer&gt;&lt;TABLEID&gt;260&lt;/TABLEID&gt;&lt;CLIENTID&gt;4820410&lt;/CLIENTID&gt;&lt;IDENTIFIERID&gt;4820410&lt;/IDENTIFIERID&gt;&lt;SERIALNUMBER&gt;00DDC8&lt;/SERIALNUMBER&gt;&lt;ACTIVITYLINEID&gt;7&lt;/ACTIVITYLINEID&gt;&lt;ANSWERID&gt;13&lt;/ANSWERID&gt;&lt;ANSWERFREETEXT&gt;Ja&lt;/ANSWERFREETEXT&gt;&lt;ISCORRECT&gt;0&lt;/ISCORRECT&gt;&lt;PRIORITY&gt;0&lt;/PRIORITY&gt;&lt;DURATION&gt;10300&lt;/DURATION&gt;&lt;TS&gt;2013.11.05 12:33:51&lt;/TS&gt;&lt;/tblIncomingAnswer&gt;&lt;tblIncomingAnswer&gt;&lt;TABLEID&gt;261&lt;/TABLEID&gt;&lt;CLIENTID&gt;4810231&lt;/CLIENTID&gt;&lt;IDENTIFIERID&gt;4810231&lt;/IDENTIFIERID&gt;&lt;SERIALNUMBER&gt;00DC5C&lt;/SERIALNUMBER&gt;&lt;ACTIVITYLINEID&gt;7&lt;/ACTIVITYLINEID&gt;&lt;ANSWERID&gt;13&lt;/ANSWERID&gt;&lt;ANSWERFREETEXT&gt;Ja&lt;/ANSWERFREETEXT&gt;&lt;ISCORRECT&gt;0&lt;/ISCORRECT&gt;&lt;PRIORITY&gt;0&lt;/PRIORITY&gt;&lt;DURATION&gt;10000&lt;/DURATION&gt;&lt;TS&gt;2013.11.05 12:33:51&lt;/TS&gt;&lt;/tblIncomingAnswer&gt;&lt;tblIncomingAnswer&gt;&lt;TABLEID&gt;262&lt;/TABLEID&gt;&lt;CLIENTID&gt;4810246&lt;/CLIENTID&gt;&lt;IDENTIFIERID&gt;4810246&lt;/IDENTIFIERID&gt;&lt;SERIALNUMBER&gt;00E45C&lt;/SERIALNUMBER&gt;&lt;ACTIVITYLINEID&gt;7&lt;/ACTIVITYLINEID&gt;&lt;ANSWERID&gt;14&lt;/ANSWERID&gt;&lt;ANSWERFREETEXT&gt;Nei&lt;/ANSWERFREETEXT&gt;&lt;ISCORRECT&gt;0&lt;/ISCORRECT&gt;&lt;PRIORITY&gt;0&lt;/PRIORITY&gt;&lt;DURATION&gt;10100&lt;/DURATION&gt;&lt;TS&gt;2013.11.05 12:33:51&lt;/TS&gt;&lt;/tblIncomingAnswer&gt;&lt;tblIncomingAnswer&gt;&lt;TABLEID&gt;263&lt;/TABLEID&gt;&lt;CLIENTID&gt;4820072&lt;/CLIENTID&gt;&lt;IDENTIFIERID&gt;4820072&lt;/IDENTIFIERID&gt;&lt;SERIALNUMBER&gt;00E797&lt;/SERIALNUMBER&gt;&lt;ACTIVITYLINEID&gt;7&lt;/ACTIVITYLINEID&gt;&lt;ANSWERID&gt;14&lt;/ANSWERID&gt;&lt;ANSWERFREETEXT&gt;Nei&lt;/ANSWERFREETEXT&gt;&lt;ISCORRECT&gt;0&lt;/ISCORRECT&gt;&lt;PRIORITY&gt;0&lt;/PRIORITY&gt;&lt;DURATION&gt;13900&lt;/DURATION&gt;&lt;TS&gt;2013.11.05 12:33:51&lt;/TS&gt;&lt;/tblIncomingAnswer&gt;&lt;tblIncomingAnswer&gt;&lt;TABLEID&gt;264&lt;/TABLEID&gt;&lt;CLIENTID&gt;4810319&lt;/CLIENTID&gt;&lt;IDENTIFIERID&gt;4810319&lt;/IDENTIFIERID&gt;&lt;SERIALNUMBER&gt;04FB55&lt;/SERIALNUMBER&gt;&lt;ACTIVITYLINEID&gt;7&lt;/ACTIVITYLINEID&gt;&lt;ANSWERID&gt;14&lt;/ANSWERID&gt;&lt;ANSWERFREETEXT&gt;Nei&lt;/ANSWERFREETEXT&gt;&lt;ISCORRECT&gt;0&lt;/ISCORRECT&gt;&lt;PRIORITY&gt;0&lt;/PRIORITY&gt;&lt;DURATION&gt;12100&lt;/DURATION&gt;&lt;TS&gt;2013.11.05 12:33:51&lt;/TS&gt;&lt;/tblIncomingAnswer&gt;&lt;tblIncomingAnswer&gt;&lt;TABLEID&gt;265&lt;/TABLEID&gt;&lt;CLIENTID&gt;4810341&lt;/CLIENTID&gt;&lt;IDENTIFIERID&gt;4810341&lt;/IDENTIFIERID&gt;&lt;SERIALNUMBER&gt;0501ED&lt;/SERIALNUMBER&gt;&lt;ACTIVITYLINEID&gt;7&lt;/ACTIVITYLINEID&gt;&lt;ANSWERID&gt;14&lt;/ANSWERID&gt;&lt;ANSWERFREETEXT&gt;Nei&lt;/ANSWERFREETEXT&gt;&lt;ISCORRECT&gt;0&lt;/ISCORRECT&gt;&lt;PRIORITY&gt;0&lt;/PRIORITY&gt;&lt;DURATION&gt;12550&lt;/DURATION&gt;&lt;TS&gt;2013.11.05 12:33:51&lt;/TS&gt;&lt;/tblIncomingAnswer&gt;&lt;tblIncomingAnswer&gt;&lt;TABLEID&gt;266&lt;/TABLEID&gt;&lt;CLIENTID&gt;4820267&lt;/CLIENTID&gt;&lt;IDENTIFIERID&gt;4820267&lt;/IDENTIFIERID&gt;&lt;SERIALNUMBER&gt;00836D&lt;/SERIALNUMBER&gt;&lt;ACTIVITYLINEID&gt;7&lt;/ACTIVITYLINEID&gt;&lt;ANSWERID&gt;14&lt;/ANSWERID&gt;&lt;ANSWERFREETEXT&gt;Nei&lt;/ANSWERFREETEXT&gt;&lt;ISCORRECT&gt;0&lt;/ISCORRECT&gt;&lt;PRIORITY&gt;0&lt;/PRIORITY&gt;&lt;DURATION&gt;12250&lt;/DURATION&gt;&lt;TS&gt;2013.11.05 12:33:51&lt;/TS&gt;&lt;/tblIncomingAnswer&gt;&lt;tblIncomingAnswer&gt;&lt;TABLEID&gt;267&lt;/TABLEID&gt;&lt;CLIENTID&gt;4820378&lt;/CLIENTID&gt;&lt;IDENTIFIERID&gt;4820378&lt;/IDENTIFIERID&gt;&lt;SERIALNUMBER&gt;00DEA7&lt;/SERIALNUMBER&gt;&lt;ACTIVITYLINEID&gt;7&lt;/ACTIVITYLINEID&gt;&lt;ANSWERID&gt;14&lt;/ANSWERID&gt;&lt;ANSWERFREETEXT&gt;Nei&lt;/ANSWERFREETEXT&gt;&lt;ISCORRECT&gt;0&lt;/ISCORRECT&gt;&lt;PRIORITY&gt;0&lt;/PRIORITY&gt;&lt;DURATION&gt;10100&lt;/DURATION&gt;&lt;TS&gt;2013.11.05 12:33:51&lt;/TS&gt;&lt;/tblIncomingAnswer&gt;&lt;tblIncomingAnswer&gt;&lt;TABLEID&gt;268&lt;/TABLEID&gt;&lt;CLIENTID&gt;4820499&lt;/CLIENTID&gt;&lt;IDENTIFIERID&gt;4820499&lt;/IDENTIFIERID&gt;&lt;SERIALNUMBER&gt;04F758&lt;/SERIALNUMBER&gt;&lt;ACTIVITYLINEID&gt;7&lt;/ACTIVITYLINEID&gt;&lt;ANSWERID&gt;14&lt;/ANSWERID&gt;&lt;ANSWERFREETEXT&gt;Nei&lt;/ANSWERFREETEXT&gt;&lt;ISCORRECT&gt;0&lt;/ISCORRECT&gt;&lt;PRIORITY&gt;0&lt;/PRIORITY&gt;&lt;DURATION&gt;11450&lt;/DURATION&gt;&lt;TS&gt;2013.11.05 12:33:51&lt;/TS&gt;&lt;/tblIncomingAnswer&gt;&lt;tblIncomingAnswer&gt;&lt;TABLEID&gt;269&lt;/TABLEID&gt;&lt;CLIENTID&gt;4820042&lt;/CLIENTID&gt;&lt;IDENTIFIERID&gt;4820042&lt;/IDENTIFIERID&gt;&lt;SERIALNUMBER&gt;00DC50&lt;/SERIALNUMBER&gt;&lt;ACTIVITYLINEID&gt;7&lt;/ACTIVITYLINEID&gt;&lt;ANSWERID&gt;13&lt;/ANSWERID&gt;&lt;ANSWERFREETEXT&gt;Ja&lt;/ANSWERFREETEXT&gt;&lt;ISCORRECT&gt;0&lt;/ISCORRECT&gt;&lt;PRIORITY&gt;0&lt;/PRIORITY&gt;&lt;DURATION&gt;11700&lt;/DURATION&gt;&lt;TS&gt;2013.11.05 12:33:51&lt;/TS&gt;&lt;/tblIncomingAnswer&gt;&lt;tblIncomingAnswer&gt;&lt;TABLEID&gt;270&lt;/TABLEID&gt;&lt;CLIENTID&gt;4820075&lt;/CLIENTID&gt;&lt;IDENTIFIERID&gt;4820075&lt;/IDENTIFIERID&gt;&lt;SERIALNUMBER&gt;00E587&lt;/SERIALNUMBER&gt;&lt;ACTIVITYLINEID&gt;7&lt;/ACTIVITYLINEID&gt;&lt;ANSWERID&gt;14&lt;/ANSWERID&gt;&lt;ANSWERFREETEXT&gt;Nei&lt;/ANSWERFREETEXT&gt;&lt;ISCORRECT&gt;0&lt;/ISCORRECT&gt;&lt;PRIORITY&gt;0&lt;/PRIORITY&gt;&lt;DURATION&gt;15100&lt;/DURATION&gt;&lt;TS&gt;2013.11.05 12:33:51&lt;/TS&gt;&lt;/tblIncomingAnswer&gt;&lt;tblIncomingAnswer&gt;&lt;TABLEID&gt;271&lt;/TABLEID&gt;&lt;CLIENTID&gt;4820096&lt;/CLIENTID&gt;&lt;IDENTIFIERID&gt;4820096&lt;/IDENTIFIERID&gt;&lt;SERIALNUMBER&gt;021CA8&lt;/SERIALNUMBER&gt;&lt;ACTIVITYLINEID&gt;7&lt;/ACTIVITYLINEID&gt;&lt;ANSWERID&gt;13&lt;/ANSWERID&gt;&lt;ANSWERFREETEXT&gt;Ja&lt;/ANSWERFREETEXT&gt;&lt;ISCORRECT&gt;0&lt;/ISCORRECT&gt;&lt;PRIORITY&gt;0&lt;/PRIORITY&gt;&lt;DURATION&gt;13150&lt;/DURATION&gt;&lt;TS&gt;2013.11.05 12:33:51&lt;/TS&gt;&lt;/tblIncomingAnswer&gt;&lt;tblIncomingAnswer&gt;&lt;TABLEID&gt;272&lt;/TABLEID&gt;&lt;CLIENTID&gt;4820105&lt;/CLIENTID&gt;&lt;IDENTIFIERID&gt;4820105&lt;/IDENTIFIERID&gt;&lt;SERIALNUMBER&gt;00E4EE&lt;/SERIALNUMBER&gt;&lt;ACTIVITYLINEID&gt;7&lt;/ACTIVITYLINEID&gt;&lt;ANSWERID&gt;14&lt;/ANSWERID&gt;&lt;ANSWERFREETEXT&gt;Nei&lt;/ANSWERFREETEXT&gt;&lt;ISCORRECT&gt;0&lt;/ISCORRECT&gt;&lt;PRIORITY&gt;0&lt;/PRIORITY&gt;&lt;DURATION&gt;12350&lt;/DURATION&gt;&lt;TS&gt;2013.11.05 12:33:51&lt;/TS&gt;&lt;/tblIncomingAnswer&gt;&lt;tblIncomingAnswer&gt;&lt;TABLEID&gt;273&lt;/TABLEID&gt;&lt;CLIENTID&gt;4820146&lt;/CLIENTID&gt;&lt;IDENTIFIERID&gt;4820146&lt;/IDENTIFIERID&gt;&lt;SERIALNUMBER&gt;00E4B5&lt;/SERIALNUMBER&gt;&lt;ACTIVITYLINEID&gt;7&lt;/ACTIVITYLINEID&gt;&lt;ANSWERID&gt;14&lt;/ANSWERID&gt;&lt;ANSWERFREETEXT&gt;Nei&lt;/ANSWERFREETEXT&gt;&lt;ISCORRECT&gt;0&lt;/ISCORRECT&gt;&lt;PRIORITY&gt;0&lt;/PRIORITY&gt;&lt;DURATION&gt;14600&lt;/DURATION&gt;&lt;TS&gt;2013.11.05 12:33:51&lt;/TS&gt;&lt;/tblIncomingAnswer&gt;&lt;tblIncomingAnswer&gt;&lt;TABLEID&gt;274&lt;/TABLEID&gt;&lt;CLIENTID&gt;4810138&lt;/CLIENTID&gt;&lt;IDENTIFIERID&gt;4810138&lt;/IDENTIFIERID&gt;&lt;SERIALNUMBER&gt;01E547&lt;/SERIALNUMBER&gt;&lt;ACTIVITYLINEID&gt;7&lt;/ACTIVITYLINEID&gt;&lt;ANSWERID&gt;14&lt;/ANSWERID&gt;&lt;ANSWERFREETEXT&gt;Nei&lt;/ANSWERFREETEXT&gt;&lt;ISCORRECT&gt;0&lt;/ISCORRECT&gt;&lt;PRIORITY&gt;0&lt;/PRIORITY&gt;&lt;DURATION&gt;15500&lt;/DURATION&gt;&lt;TS&gt;2013.11.05 12:33:51&lt;/TS&gt;&lt;/tblIncomingAnswer&gt;&lt;tblIncomingAnswer&gt;&lt;TABLEID&gt;275&lt;/TABLEID&gt;&lt;CLIENTID&gt;4820376&lt;/CLIENTID&gt;&lt;IDENTIFIERID&gt;4820376&lt;/IDENTIFIERID&gt;&lt;SERIALNUMBER&gt;00E8BE&lt;/SERIALNUMBER&gt;&lt;ACTIVITYLINEID&gt;7&lt;/ACTIVITYLINEID&gt;&lt;ANSWERID&gt;14&lt;/ANSWERID&gt;&lt;ANSWERFREETEXT&gt;Nei&lt;/ANSWERFREETEXT&gt;&lt;ISCORRECT&gt;0&lt;/ISCORRECT&gt;&lt;PRIORITY&gt;0&lt;/PRIORITY&gt;&lt;DURATION&gt;15500&lt;/DURATION&gt;&lt;TS&gt;2013.11.05 12:33:51&lt;/TS&gt;&lt;/tblIncomingAnswer&gt;&lt;/NewDataSet&gt;"/>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275</Words>
  <Application>Microsoft Office PowerPoint</Application>
  <PresentationFormat>Skjermfremvisning (4:3)</PresentationFormat>
  <Paragraphs>117</Paragraphs>
  <Slides>20</Slides>
  <Notes>1</Notes>
  <HiddenSlides>0</HiddenSlides>
  <MMClips>0</MMClips>
  <ScaleCrop>false</ScaleCrop>
  <HeadingPairs>
    <vt:vector size="6" baseType="variant">
      <vt:variant>
        <vt:lpstr>Tema</vt:lpstr>
      </vt:variant>
      <vt:variant>
        <vt:i4>2</vt:i4>
      </vt:variant>
      <vt:variant>
        <vt:lpstr>Innebygde OLE-servere</vt:lpstr>
      </vt:variant>
      <vt:variant>
        <vt:i4>2</vt:i4>
      </vt:variant>
      <vt:variant>
        <vt:lpstr>Lysbildetitler</vt:lpstr>
      </vt:variant>
      <vt:variant>
        <vt:i4>20</vt:i4>
      </vt:variant>
    </vt:vector>
  </HeadingPairs>
  <TitlesOfParts>
    <vt:vector size="24" baseType="lpstr">
      <vt:lpstr>Office-tema</vt:lpstr>
      <vt:lpstr>1_Office-tema</vt:lpstr>
      <vt:lpstr>Diagram</vt:lpstr>
      <vt:lpstr>Microsoft Graph-diagram</vt:lpstr>
      <vt:lpstr>Etikktest</vt:lpstr>
      <vt:lpstr> Den store    etikktesten </vt:lpstr>
      <vt:lpstr>PowerPoint-presentasjon</vt:lpstr>
      <vt:lpstr>PowerPoint-presentasjon</vt:lpstr>
      <vt:lpstr>PowerPoint-presentasjon</vt:lpstr>
      <vt:lpstr>PowerPoint-presentasjon</vt:lpstr>
      <vt:lpstr>PowerPoint-presentasjon</vt:lpstr>
      <vt:lpstr>PowerPoint-presentasjon</vt:lpstr>
      <vt:lpstr>  </vt:lpstr>
      <vt:lpstr>  </vt:lpstr>
      <vt:lpstr> http://www.pfu.no/case.php?id=2477 </vt:lpstr>
      <vt:lpstr>PowerPoint-presentasjon</vt:lpstr>
      <vt:lpstr>PowerPoint-presentasjon</vt:lpstr>
      <vt:lpstr>PowerPoint-presentasjon</vt:lpstr>
      <vt:lpstr>PowerPoint-presentasjon</vt:lpstr>
      <vt:lpstr>PowerPoint-presentasjon</vt:lpstr>
      <vt:lpstr>PowerPoint-presentasjon</vt:lpstr>
      <vt:lpstr>PowerPoint-presentasjon</vt:lpstr>
      <vt:lpstr>http://www.pfu.no/case.php?id=2351  </vt:lpstr>
      <vt:lpstr>PowerPoint-presentasjon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Etikktest</dc:title>
  <dc:creator>ingrid</dc:creator>
  <cp:lastModifiedBy>Sveinung Flaathen</cp:lastModifiedBy>
  <cp:revision>109</cp:revision>
  <dcterms:created xsi:type="dcterms:W3CDTF">2013-11-01T14:37:10Z</dcterms:created>
  <dcterms:modified xsi:type="dcterms:W3CDTF">2013-11-06T13:00:46Z</dcterms:modified>
</cp:coreProperties>
</file>