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  <p:sldMasterId id="2147483681" r:id="rId3"/>
    <p:sldMasterId id="2147483688" r:id="rId4"/>
  </p:sldMasterIdLst>
  <p:notesMasterIdLst>
    <p:notesMasterId r:id="rId18"/>
  </p:notesMasterIdLst>
  <p:sldIdLst>
    <p:sldId id="258" r:id="rId5"/>
    <p:sldId id="285" r:id="rId6"/>
    <p:sldId id="279" r:id="rId7"/>
    <p:sldId id="266" r:id="rId8"/>
    <p:sldId id="284" r:id="rId9"/>
    <p:sldId id="267" r:id="rId10"/>
    <p:sldId id="286" r:id="rId11"/>
    <p:sldId id="271" r:id="rId12"/>
    <p:sldId id="283" r:id="rId13"/>
    <p:sldId id="287" r:id="rId14"/>
    <p:sldId id="288" r:id="rId15"/>
    <p:sldId id="289" r:id="rId16"/>
    <p:sldId id="281" r:id="rId17"/>
  </p:sldIdLst>
  <p:sldSz cx="9144000" cy="6858000" type="screen4x3"/>
  <p:notesSz cx="6797675" cy="987425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57" autoAdjust="0"/>
  </p:normalViewPr>
  <p:slideViewPr>
    <p:cSldViewPr>
      <p:cViewPr>
        <p:scale>
          <a:sx n="94" d="100"/>
          <a:sy n="94" d="100"/>
        </p:scale>
        <p:origin x="-466" y="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FFBAF-229E-4A3D-939A-D3B80FD23FE9}" type="datetimeFigureOut">
              <a:rPr lang="nb-NO" smtClean="0"/>
              <a:t>13.11.2013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3E4D9-6A8A-40CB-B79C-4B68E122AE0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9621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39" cy="444341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5537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39" cy="444341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D2AAD-37D2-4933-9835-E51BDAAC2ED6}" type="datetimeFigureOut">
              <a:rPr lang="nb-NO" smtClean="0"/>
              <a:t>13.11.2013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D6B0-1DD3-488B-B5CE-3FEA4133E9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590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D2AAD-37D2-4933-9835-E51BDAAC2ED6}" type="datetimeFigureOut">
              <a:rPr lang="nb-NO" smtClean="0"/>
              <a:t>13.11.2013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D6B0-1DD3-488B-B5CE-3FEA4133E9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410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D2AAD-37D2-4933-9835-E51BDAAC2ED6}" type="datetimeFigureOut">
              <a:rPr lang="nb-NO" smtClean="0"/>
              <a:t>13.11.2013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D6B0-1DD3-488B-B5CE-3FEA4133E9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315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5247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E382-38B2-43DF-8C36-CD1353386111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13.11.2013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08A0-8219-46F6-9B9D-F62E8EF0AEE2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29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E382-38B2-43DF-8C36-CD1353386111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13.11.2013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08A0-8219-46F6-9B9D-F62E8EF0AEE2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990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E382-38B2-43DF-8C36-CD1353386111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13.11.2013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08A0-8219-46F6-9B9D-F62E8EF0AEE2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90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E382-38B2-43DF-8C36-CD1353386111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13.11.2013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08A0-8219-46F6-9B9D-F62E8EF0AEE2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511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E382-38B2-43DF-8C36-CD1353386111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13.11.2013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08A0-8219-46F6-9B9D-F62E8EF0AEE2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695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E382-38B2-43DF-8C36-CD1353386111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13.11.2013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08A0-8219-46F6-9B9D-F62E8EF0AEE2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8396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E382-38B2-43DF-8C36-CD1353386111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13.11.2013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08A0-8219-46F6-9B9D-F62E8EF0AEE2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386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D2AAD-37D2-4933-9835-E51BDAAC2ED6}" type="datetimeFigureOut">
              <a:rPr lang="nb-NO" smtClean="0"/>
              <a:t>13.11.2013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D6B0-1DD3-488B-B5CE-3FEA4133E9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60942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E382-38B2-43DF-8C36-CD1353386111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13.11.2013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08A0-8219-46F6-9B9D-F62E8EF0AEE2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20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E382-38B2-43DF-8C36-CD1353386111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13.11.2013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08A0-8219-46F6-9B9D-F62E8EF0AEE2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1210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E382-38B2-43DF-8C36-CD1353386111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13.11.2013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08A0-8219-46F6-9B9D-F62E8EF0AEE2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6874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E382-38B2-43DF-8C36-CD1353386111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13.11.2013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08A0-8219-46F6-9B9D-F62E8EF0AEE2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6065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05504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08519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55783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48484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sz="1800">
                <a:solidFill>
                  <a:schemeClr val="lt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1800">
                <a:solidFill>
                  <a:schemeClr val="lt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1800">
                <a:solidFill>
                  <a:schemeClr val="lt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sz="1800">
                <a:solidFill>
                  <a:schemeClr val="lt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1800">
                <a:solidFill>
                  <a:schemeClr val="lt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1800">
                <a:solidFill>
                  <a:schemeClr val="lt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sz="1800">
                <a:solidFill>
                  <a:schemeClr val="lt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1800">
                <a:solidFill>
                  <a:schemeClr val="lt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73489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1040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D2AAD-37D2-4933-9835-E51BDAAC2ED6}" type="datetimeFigureOut">
              <a:rPr lang="nb-NO" smtClean="0"/>
              <a:t>13.11.2013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D6B0-1DD3-488B-B5CE-3FEA4133E9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04663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D4D509B-AAC1-4449-8D96-00E4D70E7183}" type="datetimeFigureOut">
              <a:rPr lang="nb-NO"/>
              <a:pPr>
                <a:defRPr/>
              </a:pPr>
              <a:t>13.11.2013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5F457B1-0AA9-4A1C-AB14-6103E0A25EF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49071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7B5C872-3C22-4DCD-A18A-475C3F8DCC49}" type="datetimeFigureOut">
              <a:rPr lang="nb-NO"/>
              <a:pPr>
                <a:defRPr/>
              </a:pPr>
              <a:t>13.11.2013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6189131-B79F-4951-A346-B308E302614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34628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D97A357-0129-445D-AAC4-0EB31F728722}" type="datetimeFigureOut">
              <a:rPr lang="nb-NO"/>
              <a:pPr>
                <a:defRPr/>
              </a:pPr>
              <a:t>13.11.2013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42D399C-39CC-4705-80F3-3287C22676B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98737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B3B92AF-D573-491C-9887-B87DD5879421}" type="datetimeFigureOut">
              <a:rPr lang="nb-NO"/>
              <a:pPr>
                <a:defRPr/>
              </a:pPr>
              <a:t>13.11.2013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847F667-DEDA-4980-B49E-A0D7621AF53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64166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D2FB5BB-1F0F-4F0E-8965-F0CE1BDC793A}" type="datetimeFigureOut">
              <a:rPr lang="nb-NO"/>
              <a:pPr>
                <a:defRPr/>
              </a:pPr>
              <a:t>13.11.2013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1F63699-D5CA-4C47-BA75-B24F5253AE3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44278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5DE3242-61F2-4CA9-BB24-92C342EA8F76}" type="datetimeFigureOut">
              <a:rPr lang="nb-NO"/>
              <a:pPr>
                <a:defRPr/>
              </a:pPr>
              <a:t>13.11.2013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35551FE-1354-4812-85ED-9E0A735076F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29924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8A736F5-4B12-4B84-9CBE-E98671D90686}" type="datetimeFigureOut">
              <a:rPr lang="nb-NO"/>
              <a:pPr>
                <a:defRPr/>
              </a:pPr>
              <a:t>13.11.2013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D1C218A-7ABF-4A24-A52E-2B627A77373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91174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38C74E2-70ED-49B4-B0DD-0A11FEBF638B}" type="datetimeFigureOut">
              <a:rPr lang="nb-NO"/>
              <a:pPr>
                <a:defRPr/>
              </a:pPr>
              <a:t>13.11.2013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B078195-211C-4957-A02D-8A7EAF5B2DC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98375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D6F2BED-D14D-4A93-8C96-6952B8048FA3}" type="datetimeFigureOut">
              <a:rPr lang="nb-NO"/>
              <a:pPr>
                <a:defRPr/>
              </a:pPr>
              <a:t>13.11.2013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7642DD8-AE11-4DDD-B6C4-C530E8D41E6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71153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7C639F2-C22A-4049-99F9-4019314709BB}" type="datetimeFigureOut">
              <a:rPr lang="nb-NO"/>
              <a:pPr>
                <a:defRPr/>
              </a:pPr>
              <a:t>13.11.2013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5D55714-19AD-4B38-AE9E-0B4F6AD65F3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0218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D2AAD-37D2-4933-9835-E51BDAAC2ED6}" type="datetimeFigureOut">
              <a:rPr lang="nb-NO" smtClean="0"/>
              <a:t>13.11.2013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D6B0-1DD3-488B-B5CE-3FEA4133E9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34419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50C33CF-8B0D-4D77-A0BF-61CEF8B454D0}" type="datetimeFigureOut">
              <a:rPr lang="nb-NO"/>
              <a:pPr>
                <a:defRPr/>
              </a:pPr>
              <a:t>13.11.2013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D62DC52-2A72-45C8-BF2A-A959CE8FDB3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2938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D2AAD-37D2-4933-9835-E51BDAAC2ED6}" type="datetimeFigureOut">
              <a:rPr lang="nb-NO" smtClean="0"/>
              <a:t>13.11.2013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D6B0-1DD3-488B-B5CE-3FEA4133E9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1248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D2AAD-37D2-4933-9835-E51BDAAC2ED6}" type="datetimeFigureOut">
              <a:rPr lang="nb-NO" smtClean="0"/>
              <a:t>13.11.2013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D6B0-1DD3-488B-B5CE-3FEA4133E9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6126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D2AAD-37D2-4933-9835-E51BDAAC2ED6}" type="datetimeFigureOut">
              <a:rPr lang="nb-NO" smtClean="0"/>
              <a:t>13.11.2013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D6B0-1DD3-488B-B5CE-3FEA4133E9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829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D2AAD-37D2-4933-9835-E51BDAAC2ED6}" type="datetimeFigureOut">
              <a:rPr lang="nb-NO" smtClean="0"/>
              <a:t>13.11.2013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D6B0-1DD3-488B-B5CE-3FEA4133E9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9017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D2AAD-37D2-4933-9835-E51BDAAC2ED6}" type="datetimeFigureOut">
              <a:rPr lang="nb-NO" smtClean="0"/>
              <a:t>13.11.2013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D6B0-1DD3-488B-B5CE-3FEA4133E9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5575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D2AAD-37D2-4933-9835-E51BDAAC2ED6}" type="datetimeFigureOut">
              <a:rPr lang="nb-NO" smtClean="0"/>
              <a:t>13.11.2013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FD6B0-1DD3-488B-B5CE-3FEA4133E9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3331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2E382-38B2-43DF-8C36-CD1353386111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13.11.2013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708A0-8219-46F6-9B9D-F62E8EF0AEE2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941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2"/>
            </a:gs>
            <a:gs pos="100000">
              <a:schemeClr val="dk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lt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lt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lt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lt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lt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lt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lt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lt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lt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43855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tittelstil</a:t>
            </a:r>
          </a:p>
        </p:txBody>
      </p:sp>
      <p:sp>
        <p:nvSpPr>
          <p:cNvPr id="2051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tekststiler i malen</a:t>
            </a:r>
          </a:p>
          <a:p>
            <a:pPr lvl="1"/>
            <a:r>
              <a:rPr lang="nb-NO" altLang="nb-NO" smtClean="0"/>
              <a:t>Andre nivå</a:t>
            </a:r>
          </a:p>
          <a:p>
            <a:pPr lvl="2"/>
            <a:r>
              <a:rPr lang="nb-NO" altLang="nb-NO" smtClean="0"/>
              <a:t>Tredje nivå</a:t>
            </a:r>
          </a:p>
          <a:p>
            <a:pPr lvl="3"/>
            <a:r>
              <a:rPr lang="nb-NO" altLang="nb-NO" smtClean="0"/>
              <a:t>Fjerde nivå</a:t>
            </a:r>
          </a:p>
          <a:p>
            <a:pPr lvl="4"/>
            <a:r>
              <a:rPr lang="nb-NO" altLang="nb-NO" smtClean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DB5FDCC0-F8CD-40DF-9412-A11D01FAE488}" type="datetimeFigureOut">
              <a:rPr lang="nb-NO"/>
              <a:pPr>
                <a:defRPr/>
              </a:pPr>
              <a:t>13.11.2013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98213EB9-E363-4F7B-AD9A-E86E36CE8DF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3619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mailto:hrb@smp.no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smp.no/nyheter/alesundogomland/article8368281.ec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mp.no/forbruker/bilogtrafikk/article8311161.ec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0" y="-6"/>
            <a:ext cx="3892199" cy="239172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4" name="Shape 24"/>
          <p:cNvSpPr/>
          <p:nvPr/>
        </p:nvSpPr>
        <p:spPr>
          <a:xfrm>
            <a:off x="3253225" y="-45125"/>
            <a:ext cx="2637550" cy="285227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25" name="Shape 25"/>
          <p:cNvSpPr/>
          <p:nvPr/>
        </p:nvSpPr>
        <p:spPr>
          <a:xfrm>
            <a:off x="5597600" y="0"/>
            <a:ext cx="3546400" cy="4431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26" name="Shape 26"/>
          <p:cNvSpPr/>
          <p:nvPr/>
        </p:nvSpPr>
        <p:spPr>
          <a:xfrm>
            <a:off x="0" y="2297136"/>
            <a:ext cx="3892199" cy="2263724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</p:sp>
      <p:sp>
        <p:nvSpPr>
          <p:cNvPr id="27" name="Shape 27"/>
          <p:cNvSpPr/>
          <p:nvPr/>
        </p:nvSpPr>
        <p:spPr>
          <a:xfrm>
            <a:off x="0" y="4242500"/>
            <a:ext cx="4031724" cy="2615499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</p:sp>
      <p:sp>
        <p:nvSpPr>
          <p:cNvPr id="28" name="Shape 28"/>
          <p:cNvSpPr/>
          <p:nvPr/>
        </p:nvSpPr>
        <p:spPr>
          <a:xfrm>
            <a:off x="3253225" y="3916412"/>
            <a:ext cx="3394825" cy="2936900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</p:sp>
      <p:sp>
        <p:nvSpPr>
          <p:cNvPr id="29" name="Shape 29"/>
          <p:cNvSpPr txBox="1">
            <a:spLocks noGrp="1"/>
          </p:cNvSpPr>
          <p:nvPr>
            <p:ph type="ctrTitle"/>
          </p:nvPr>
        </p:nvSpPr>
        <p:spPr>
          <a:xfrm>
            <a:off x="1619672" y="1484785"/>
            <a:ext cx="6048672" cy="23652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tx2">
                      <a:lumMod val="50000"/>
                    </a:schemeClr>
                  </a:solidFill>
                </a:uFill>
              </a:rPr>
              <a:t>Redaksjonen som verkstad for utvikling av digital journalistikk  </a:t>
            </a:r>
            <a:endParaRPr lang="no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chemeClr val="tx2">
                    <a:lumMod val="50000"/>
                  </a:schemeClr>
                </a:solidFill>
              </a:uFill>
            </a:endParaRPr>
          </a:p>
        </p:txBody>
      </p:sp>
      <p:sp>
        <p:nvSpPr>
          <p:cNvPr id="31" name="Shape 31"/>
          <p:cNvSpPr txBox="1">
            <a:spLocks noGrp="1"/>
          </p:cNvSpPr>
          <p:nvPr>
            <p:ph type="subTitle" idx="1"/>
          </p:nvPr>
        </p:nvSpPr>
        <p:spPr>
          <a:xfrm>
            <a:off x="6572750" y="4725144"/>
            <a:ext cx="1885450" cy="1712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endParaRPr lang="no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Shape 30"/>
          <p:cNvSpPr/>
          <p:nvPr/>
        </p:nvSpPr>
        <p:spPr>
          <a:xfrm>
            <a:off x="6572750" y="3850000"/>
            <a:ext cx="2571249" cy="3008001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4590979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037"/>
          </a:xfrm>
        </p:spPr>
        <p:txBody>
          <a:bodyPr/>
          <a:lstStyle/>
          <a:p>
            <a:pPr eaLnBrk="1" hangingPunct="1"/>
            <a:r>
              <a:rPr lang="nb-NO" altLang="nb-NO" smtClean="0"/>
              <a:t>Rushtesten  brukt som døme på god datajournalistikk</a:t>
            </a:r>
          </a:p>
        </p:txBody>
      </p:sp>
      <p:sp>
        <p:nvSpPr>
          <p:cNvPr id="34819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b-NO" altLang="nb-NO" smtClean="0"/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5" t="11277" r="16045" b="3483"/>
          <a:stretch/>
        </p:blipFill>
        <p:spPr bwMode="auto">
          <a:xfrm>
            <a:off x="-111759" y="1725221"/>
            <a:ext cx="9347200" cy="670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568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smtClean="0"/>
              <a:t>Slik vart Rushtesten presentert </a:t>
            </a:r>
          </a:p>
        </p:txBody>
      </p:sp>
      <p:sp>
        <p:nvSpPr>
          <p:cNvPr id="3584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b-NO" altLang="nb-NO" smtClean="0"/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6" t="27109" r="20568" b="15656"/>
          <a:stretch/>
        </p:blipFill>
        <p:spPr bwMode="auto">
          <a:xfrm>
            <a:off x="1" y="1557338"/>
            <a:ext cx="9144000" cy="5400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918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95288" y="404813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b-NO" dirty="0" smtClean="0"/>
              <a:t>Og etterpå </a:t>
            </a:r>
            <a:r>
              <a:rPr lang="nb-NO" dirty="0" err="1" smtClean="0"/>
              <a:t>fekk</a:t>
            </a:r>
            <a:r>
              <a:rPr lang="nb-NO" dirty="0" smtClean="0"/>
              <a:t> publikum stemme…</a:t>
            </a:r>
            <a:endParaRPr lang="nb-NO" dirty="0"/>
          </a:p>
        </p:txBody>
      </p:sp>
      <p:sp>
        <p:nvSpPr>
          <p:cNvPr id="36867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b-NO" altLang="nb-NO" smtClean="0"/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70"/>
          <a:stretch>
            <a:fillRect/>
          </a:stretch>
        </p:blipFill>
        <p:spPr bwMode="auto">
          <a:xfrm>
            <a:off x="-1765300" y="1700213"/>
            <a:ext cx="14719300" cy="597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67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nb-NO" sz="3600" dirty="0" smtClean="0"/>
              <a:t>Takk for </a:t>
            </a:r>
            <a:r>
              <a:rPr lang="nb-NO" sz="3600" dirty="0" err="1" smtClean="0"/>
              <a:t>merksemda</a:t>
            </a:r>
            <a:r>
              <a:rPr lang="nb-NO" sz="3600" dirty="0" smtClean="0"/>
              <a:t>  </a:t>
            </a:r>
            <a:endParaRPr lang="nb-NO" sz="3600" dirty="0"/>
          </a:p>
        </p:txBody>
      </p:sp>
      <p:sp>
        <p:nvSpPr>
          <p:cNvPr id="5" name="Plassholder for bilde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Plassholder for tekst 5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230014"/>
          </a:xfrm>
        </p:spPr>
        <p:txBody>
          <a:bodyPr>
            <a:noAutofit/>
          </a:bodyPr>
          <a:lstStyle/>
          <a:p>
            <a:r>
              <a:rPr lang="nb-NO" sz="2000" dirty="0" smtClean="0"/>
              <a:t>Hanna Relling Berg, </a:t>
            </a:r>
            <a:r>
              <a:rPr lang="nb-NO" sz="2000" dirty="0" err="1" smtClean="0"/>
              <a:t>ansvarleg</a:t>
            </a:r>
            <a:r>
              <a:rPr lang="nb-NO" sz="2000" dirty="0" smtClean="0"/>
              <a:t> redaktør</a:t>
            </a:r>
          </a:p>
          <a:p>
            <a:r>
              <a:rPr lang="nb-NO" sz="2000" dirty="0" smtClean="0"/>
              <a:t>Ta gjerne kontakt dersom du </a:t>
            </a:r>
            <a:r>
              <a:rPr lang="nb-NO" sz="2000" dirty="0" err="1" smtClean="0"/>
              <a:t>ønskjer</a:t>
            </a:r>
            <a:r>
              <a:rPr lang="nb-NO" sz="2000" dirty="0" smtClean="0"/>
              <a:t> å vite </a:t>
            </a:r>
            <a:r>
              <a:rPr lang="nb-NO" sz="2000" dirty="0" err="1" smtClean="0"/>
              <a:t>meir</a:t>
            </a:r>
            <a:endParaRPr lang="nb-NO" sz="2000" dirty="0" smtClean="0"/>
          </a:p>
          <a:p>
            <a:r>
              <a:rPr lang="nb-NO" sz="2000" dirty="0" smtClean="0">
                <a:hlinkClick r:id="rId2"/>
              </a:rPr>
              <a:t>hrb@smp.no</a:t>
            </a:r>
            <a:r>
              <a:rPr lang="nb-NO" sz="2000" dirty="0" smtClean="0"/>
              <a:t>      </a:t>
            </a:r>
            <a:r>
              <a:rPr lang="nb-NO" sz="2000" dirty="0" err="1" smtClean="0"/>
              <a:t>twitter</a:t>
            </a:r>
            <a:r>
              <a:rPr lang="nb-NO" sz="2000" dirty="0" smtClean="0"/>
              <a:t>:  @</a:t>
            </a:r>
            <a:r>
              <a:rPr lang="nb-NO" sz="2000" dirty="0" err="1" smtClean="0"/>
              <a:t>hannarelling</a:t>
            </a:r>
            <a:r>
              <a:rPr lang="nb-NO" sz="2000" dirty="0" smtClean="0"/>
              <a:t>  </a:t>
            </a:r>
            <a:endParaRPr lang="nb-NO" sz="2000" dirty="0"/>
          </a:p>
        </p:txBody>
      </p:sp>
      <p:pic>
        <p:nvPicPr>
          <p:cNvPr id="5124" name="Bilde 3" descr="SMP_plakat_1280x720_12020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-459432"/>
            <a:ext cx="931920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469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nb-NO" sz="4000" dirty="0" smtClean="0"/>
              <a:t/>
            </a:r>
            <a:br>
              <a:rPr lang="nb-NO" sz="4000" dirty="0" smtClean="0"/>
            </a:br>
            <a:endParaRPr lang="nb-NO" sz="4000" b="1" dirty="0"/>
          </a:p>
        </p:txBody>
      </p:sp>
      <p:sp>
        <p:nvSpPr>
          <p:cNvPr id="5" name="Plassholder for innhold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no" dirty="0" smtClean="0">
                <a:solidFill>
                  <a:prstClr val="black"/>
                </a:solidFill>
              </a:rPr>
              <a:t> </a:t>
            </a:r>
          </a:p>
          <a:p>
            <a:pPr lvl="0">
              <a:buFont typeface="Arial" charset="0"/>
              <a:buChar char="•"/>
            </a:pPr>
            <a:r>
              <a:rPr lang="no" dirty="0" smtClean="0">
                <a:solidFill>
                  <a:prstClr val="black"/>
                </a:solidFill>
              </a:rPr>
              <a:t>Digitale verktøy gjer at vi kan undersøke djupare</a:t>
            </a:r>
            <a:r>
              <a:rPr lang="no" dirty="0">
                <a:solidFill>
                  <a:prstClr val="black"/>
                </a:solidFill>
              </a:rPr>
              <a:t>, analysere </a:t>
            </a:r>
            <a:r>
              <a:rPr lang="no" dirty="0" smtClean="0">
                <a:solidFill>
                  <a:prstClr val="black"/>
                </a:solidFill>
              </a:rPr>
              <a:t>breiare,   og avdekke nye strukturar og samanhengar </a:t>
            </a:r>
          </a:p>
          <a:p>
            <a:pPr marL="0" lvl="0" indent="0">
              <a:buNone/>
            </a:pPr>
            <a:endParaRPr lang="no" dirty="0" smtClean="0">
              <a:solidFill>
                <a:prstClr val="black"/>
              </a:solidFill>
            </a:endParaRPr>
          </a:p>
          <a:p>
            <a:pPr lvl="0">
              <a:buFont typeface="Arial" charset="0"/>
              <a:buChar char="•"/>
            </a:pPr>
            <a:r>
              <a:rPr lang="no" dirty="0" smtClean="0">
                <a:solidFill>
                  <a:prstClr val="black"/>
                </a:solidFill>
              </a:rPr>
              <a:t>Og vi kan visualisere på heilt nye måtar</a:t>
            </a:r>
          </a:p>
          <a:p>
            <a:pPr lvl="0">
              <a:buFont typeface="Arial" charset="0"/>
              <a:buChar char="•"/>
            </a:pPr>
            <a:endParaRPr lang="no" dirty="0">
              <a:solidFill>
                <a:prstClr val="black"/>
              </a:solidFill>
            </a:endParaRPr>
          </a:p>
          <a:p>
            <a:pPr lvl="0">
              <a:buFont typeface="Arial" charset="0"/>
              <a:buChar char="•"/>
            </a:pPr>
            <a:r>
              <a:rPr lang="no" dirty="0" smtClean="0">
                <a:solidFill>
                  <a:prstClr val="black"/>
                </a:solidFill>
              </a:rPr>
              <a:t>Her er eit par døme: </a:t>
            </a:r>
          </a:p>
          <a:p>
            <a:pPr marL="0" lvl="0" indent="0">
              <a:buNone/>
            </a:pPr>
            <a:endParaRPr lang="no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no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5472608"/>
          </a:xfrm>
        </p:spPr>
        <p:txBody>
          <a:bodyPr>
            <a:normAutofit fontScale="92500" lnSpcReduction="10000"/>
          </a:bodyPr>
          <a:lstStyle/>
          <a:p>
            <a:endParaRPr lang="nb-NO" dirty="0"/>
          </a:p>
        </p:txBody>
      </p:sp>
      <p:sp>
        <p:nvSpPr>
          <p:cNvPr id="7" name="Shape 44"/>
          <p:cNvSpPr/>
          <p:nvPr/>
        </p:nvSpPr>
        <p:spPr>
          <a:xfrm>
            <a:off x="4013592" y="1412776"/>
            <a:ext cx="5292000" cy="5832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2233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101" name="Shape 101"/>
          <p:cNvSpPr/>
          <p:nvPr/>
        </p:nvSpPr>
        <p:spPr>
          <a:xfrm>
            <a:off x="0" y="145107"/>
            <a:ext cx="9144002" cy="656778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6865388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8" t="18058" r="32025" b="-18058"/>
          <a:stretch/>
        </p:blipFill>
        <p:spPr bwMode="auto">
          <a:xfrm>
            <a:off x="-53896" y="-603448"/>
            <a:ext cx="9197896" cy="100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13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Interaktiv </a:t>
            </a:r>
            <a:r>
              <a:rPr lang="nb-NO" dirty="0" err="1" smtClean="0"/>
              <a:t>valgrafikk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5" t="14910" r="18473" b="4624"/>
          <a:stretch/>
        </p:blipFill>
        <p:spPr bwMode="auto">
          <a:xfrm>
            <a:off x="611560" y="1306286"/>
            <a:ext cx="7432198" cy="525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25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nb-NO" dirty="0" smtClean="0"/>
              <a:t>Trafikkproblema i Ålesund sentrum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b-NO" dirty="0" smtClean="0"/>
              <a:t>Tema som er blitt omtalt i mange </a:t>
            </a:r>
            <a:r>
              <a:rPr lang="nb-NO" dirty="0" err="1" smtClean="0"/>
              <a:t>reportasjar</a:t>
            </a:r>
            <a:r>
              <a:rPr lang="nb-NO" dirty="0" smtClean="0"/>
              <a:t> i haust. Viktig sak, både om </a:t>
            </a:r>
            <a:r>
              <a:rPr lang="nb-NO" dirty="0" err="1" smtClean="0"/>
              <a:t>eit</a:t>
            </a:r>
            <a:r>
              <a:rPr lang="nb-NO" dirty="0" smtClean="0"/>
              <a:t> </a:t>
            </a:r>
            <a:r>
              <a:rPr lang="nb-NO" dirty="0" err="1" smtClean="0"/>
              <a:t>daglegdags</a:t>
            </a:r>
            <a:r>
              <a:rPr lang="nb-NO" dirty="0" smtClean="0"/>
              <a:t> problem og om </a:t>
            </a:r>
            <a:r>
              <a:rPr lang="nb-NO" dirty="0" err="1" smtClean="0"/>
              <a:t>korleis</a:t>
            </a:r>
            <a:r>
              <a:rPr lang="nb-NO" dirty="0" smtClean="0"/>
              <a:t> byen skal </a:t>
            </a:r>
            <a:r>
              <a:rPr lang="nb-NO" dirty="0" err="1" smtClean="0"/>
              <a:t>utviklast</a:t>
            </a:r>
            <a:r>
              <a:rPr lang="nb-NO" dirty="0" smtClean="0"/>
              <a:t> i framtida. 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Mange </a:t>
            </a:r>
            <a:r>
              <a:rPr lang="nb-NO" dirty="0" err="1" smtClean="0"/>
              <a:t>lesarar</a:t>
            </a:r>
            <a:r>
              <a:rPr lang="nb-NO" dirty="0" smtClean="0"/>
              <a:t> engasjerte seg, og kom med forslag og </a:t>
            </a:r>
            <a:r>
              <a:rPr lang="nb-NO" dirty="0" err="1" smtClean="0"/>
              <a:t>idear</a:t>
            </a:r>
            <a:r>
              <a:rPr lang="nb-NO" dirty="0" smtClean="0"/>
              <a:t> til </a:t>
            </a:r>
            <a:r>
              <a:rPr lang="nb-NO" dirty="0" err="1" smtClean="0"/>
              <a:t>løysingar</a:t>
            </a:r>
            <a:r>
              <a:rPr lang="nb-NO" dirty="0" smtClean="0"/>
              <a:t>. </a:t>
            </a:r>
          </a:p>
          <a:p>
            <a:endParaRPr lang="nb-NO" dirty="0" smtClean="0"/>
          </a:p>
          <a:p>
            <a:r>
              <a:rPr lang="nb-NO" dirty="0" smtClean="0"/>
              <a:t>Dette var vel og bra. Men </a:t>
            </a:r>
            <a:r>
              <a:rPr lang="nb-NO" dirty="0" err="1" smtClean="0"/>
              <a:t>korleis</a:t>
            </a:r>
            <a:r>
              <a:rPr lang="nb-NO" dirty="0" smtClean="0"/>
              <a:t> kunne vi utvikle temaet digitalt? Datastøtte-gruppa </a:t>
            </a:r>
            <a:r>
              <a:rPr lang="nb-NO" dirty="0" err="1" smtClean="0"/>
              <a:t>fekk</a:t>
            </a:r>
            <a:r>
              <a:rPr lang="nb-NO" dirty="0" smtClean="0"/>
              <a:t> oppdraget. 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nb-N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4" t="14672" r="19399" b="4567"/>
          <a:stretch/>
        </p:blipFill>
        <p:spPr bwMode="auto">
          <a:xfrm>
            <a:off x="4499992" y="1556792"/>
            <a:ext cx="4546237" cy="530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20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1800" dirty="0">
                <a:hlinkClick r:id="rId2"/>
              </a:rPr>
              <a:t>http://</a:t>
            </a:r>
            <a:r>
              <a:rPr lang="nb-NO" sz="1800" dirty="0" smtClean="0">
                <a:hlinkClick r:id="rId2"/>
              </a:rPr>
              <a:t>www.smp.no/nyheter/alesundogomland/article8368281.ece</a:t>
            </a:r>
            <a:r>
              <a:rPr lang="nb-NO" sz="1800" dirty="0" smtClean="0"/>
              <a:t/>
            </a:r>
            <a:br>
              <a:rPr lang="nb-NO" sz="1800" dirty="0" smtClean="0"/>
            </a:br>
            <a:endParaRPr lang="nb-NO" sz="1800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8" t="15366" r="19439" b="3064"/>
          <a:stretch/>
        </p:blipFill>
        <p:spPr bwMode="auto">
          <a:xfrm>
            <a:off x="539552" y="1196752"/>
            <a:ext cx="8136000" cy="517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153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78" t="24005" r="19457" b="9955"/>
          <a:stretch/>
        </p:blipFill>
        <p:spPr bwMode="auto">
          <a:xfrm>
            <a:off x="251520" y="-161271"/>
            <a:ext cx="8172000" cy="6984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041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Og her er resultatet: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200" dirty="0">
                <a:solidFill>
                  <a:prstClr val="black"/>
                </a:solidFill>
                <a:hlinkClick r:id="rId2"/>
              </a:rPr>
              <a:t>http://www.smp.no/forbruker/bilogtrafikk/article8311161.ece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7470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-tema">
  <a:themeElements>
    <a:clrScheme name="Custom 346">
      <a:dk1>
        <a:srgbClr val="000000"/>
      </a:dk1>
      <a:lt1>
        <a:srgbClr val="FFFFFF"/>
      </a:lt1>
      <a:dk2>
        <a:srgbClr val="4C4C4C"/>
      </a:dk2>
      <a:lt2>
        <a:srgbClr val="CCCCCC"/>
      </a:lt2>
      <a:accent1>
        <a:srgbClr val="89B4B8"/>
      </a:accent1>
      <a:accent2>
        <a:srgbClr val="AFA6CA"/>
      </a:accent2>
      <a:accent3>
        <a:srgbClr val="A5B492"/>
      </a:accent3>
      <a:accent4>
        <a:srgbClr val="E8CD6D"/>
      </a:accent4>
      <a:accent5>
        <a:srgbClr val="F4A447"/>
      </a:accent5>
      <a:accent6>
        <a:srgbClr val="D09D94"/>
      </a:accent6>
      <a:hlink>
        <a:srgbClr val="5EA7AA"/>
      </a:hlink>
      <a:folHlink>
        <a:srgbClr val="A295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153</Words>
  <Application>Microsoft Office PowerPoint</Application>
  <PresentationFormat>Skjermfremvisning (4:3)</PresentationFormat>
  <Paragraphs>26</Paragraphs>
  <Slides>13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Lysbildetitler</vt:lpstr>
      </vt:variant>
      <vt:variant>
        <vt:i4>13</vt:i4>
      </vt:variant>
    </vt:vector>
  </HeadingPairs>
  <TitlesOfParts>
    <vt:vector size="17" baseType="lpstr">
      <vt:lpstr>Office-tema</vt:lpstr>
      <vt:lpstr>3_Office-tema</vt:lpstr>
      <vt:lpstr>1_Office-tema</vt:lpstr>
      <vt:lpstr>2_Office-tema</vt:lpstr>
      <vt:lpstr>Redaksjonen som verkstad for utvikling av digital journalistikk  </vt:lpstr>
      <vt:lpstr> </vt:lpstr>
      <vt:lpstr>PowerPoint-presentasjon</vt:lpstr>
      <vt:lpstr>PowerPoint-presentasjon</vt:lpstr>
      <vt:lpstr>Interaktiv valgrafikk </vt:lpstr>
      <vt:lpstr>Trafikkproblema i Ålesund sentrum</vt:lpstr>
      <vt:lpstr>http://www.smp.no/nyheter/alesundogomland/article8368281.ece </vt:lpstr>
      <vt:lpstr>PowerPoint-presentasjon</vt:lpstr>
      <vt:lpstr> Og her er resultatet: </vt:lpstr>
      <vt:lpstr>Rushtesten  brukt som døme på god datajournalistikk</vt:lpstr>
      <vt:lpstr>Slik vart Rushtesten presentert </vt:lpstr>
      <vt:lpstr>Og etterpå fekk publikum stemme…</vt:lpstr>
      <vt:lpstr>Takk for merksemda 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Datajournalistikk i Sunnmørsposten</dc:title>
  <dc:creator>Hanna Relling Berg</dc:creator>
  <cp:lastModifiedBy>Reidun Kjelling Nybø</cp:lastModifiedBy>
  <cp:revision>54</cp:revision>
  <cp:lastPrinted>2013-10-08T08:35:59Z</cp:lastPrinted>
  <dcterms:created xsi:type="dcterms:W3CDTF">2013-09-29T16:41:07Z</dcterms:created>
  <dcterms:modified xsi:type="dcterms:W3CDTF">2013-11-13T14:54:52Z</dcterms:modified>
</cp:coreProperties>
</file>