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7" r:id="rId4"/>
    <p:sldId id="261" r:id="rId5"/>
    <p:sldId id="270" r:id="rId6"/>
    <p:sldId id="263" r:id="rId7"/>
    <p:sldId id="269" r:id="rId8"/>
    <p:sldId id="273" r:id="rId9"/>
    <p:sldId id="272" r:id="rId10"/>
    <p:sldId id="262" r:id="rId11"/>
    <p:sldId id="260" r:id="rId12"/>
    <p:sldId id="258" r:id="rId1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1066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474B-2927-7549-A688-DF8C55AE0D3A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C4C-1856-2142-9F11-63DA1F0FE1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93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LA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4431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legge inn brødtekst</a:t>
            </a:r>
          </a:p>
        </p:txBody>
      </p:sp>
    </p:spTree>
    <p:extLst>
      <p:ext uri="{BB962C8B-B14F-4D97-AF65-F5344CB8AC3E}">
        <p14:creationId xmlns:p14="http://schemas.microsoft.com/office/powerpoint/2010/main" val="267288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LA bilde u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31394"/>
            <a:ext cx="5486400" cy="6613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4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0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474B-2927-7549-A688-DF8C55AE0D3A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C4C-1856-2142-9F11-63DA1F0FE1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07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474B-2927-7549-A688-DF8C55AE0D3A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C4C-1856-2142-9F11-63DA1F0FE1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18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474B-2927-7549-A688-DF8C55AE0D3A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C4C-1856-2142-9F11-63DA1F0FE1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898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64315"/>
            <a:ext cx="4040188" cy="51056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664315"/>
            <a:ext cx="4041775" cy="51056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474B-2927-7549-A688-DF8C55AE0D3A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C4C-1856-2142-9F11-63DA1F0FE1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5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LA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Landslaget CMYK farge gradien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13" y="0"/>
            <a:ext cx="4846211" cy="6858000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029513" y="5604906"/>
            <a:ext cx="4846211" cy="45243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 smtClean="0"/>
              <a:t>anledning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1" hasCustomPrompt="1"/>
          </p:nvPr>
        </p:nvSpPr>
        <p:spPr>
          <a:xfrm>
            <a:off x="2029513" y="6160115"/>
            <a:ext cx="4846211" cy="555536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 sz="3200"/>
            </a:lvl2pPr>
          </a:lstStyle>
          <a:p>
            <a:pPr lvl="0"/>
            <a:r>
              <a:rPr lang="nb-NO" sz="1400" dirty="0" smtClean="0"/>
              <a:t>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621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LA 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>
            <a:off x="506413" y="8991600"/>
            <a:ext cx="11990387" cy="1588"/>
          </a:xfrm>
          <a:prstGeom prst="line">
            <a:avLst/>
          </a:prstGeom>
          <a:noFill/>
          <a:ln w="50760" cap="flat">
            <a:solidFill>
              <a:srgbClr val="95B3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520700" y="9131300"/>
            <a:ext cx="1197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nb-NO" sz="1600">
                <a:solidFill>
                  <a:srgbClr val="000000"/>
                </a:solidFill>
                <a:cs typeface="Scala Sans-Regular" charset="0"/>
              </a:rPr>
              <a:t>Landslaget for lokalaviser (LLA) er interesseorganisasjonen for over 100 lokalaviser Norge rundt</a:t>
            </a: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673100" y="611408"/>
            <a:ext cx="27813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Landslaget for lokalaviser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Kongens gate 14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0153 Oslo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3644900" y="611408"/>
            <a:ext cx="27813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Telefon 452 89 111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lla@lla.no</a:t>
            </a:r>
            <a:endParaRPr lang="nb-NO" sz="1200" dirty="0">
              <a:solidFill>
                <a:schemeClr val="tx1">
                  <a:lumMod val="75000"/>
                  <a:lumOff val="25000"/>
                </a:schemeClr>
              </a:solidFill>
              <a:latin typeface="ScalaSansPro"/>
              <a:cs typeface="Scala Sans-Regular" charset="0"/>
            </a:endParaRP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www.lla.no</a:t>
            </a:r>
            <a:endParaRPr lang="nb-NO" sz="1200" dirty="0">
              <a:solidFill>
                <a:schemeClr val="tx1">
                  <a:lumMod val="75000"/>
                  <a:lumOff val="25000"/>
                </a:schemeClr>
              </a:solidFill>
              <a:latin typeface="ScalaSansPro"/>
              <a:cs typeface="Scala Sans-Regular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6007100" y="611408"/>
            <a:ext cx="27813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Organisasjonsnummer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969 970 864 MVA</a:t>
            </a: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68313" y="615950"/>
            <a:ext cx="1587" cy="787400"/>
          </a:xfrm>
          <a:prstGeom prst="line">
            <a:avLst/>
          </a:prstGeom>
          <a:noFill/>
          <a:ln w="50760" cap="flat">
            <a:solidFill>
              <a:srgbClr val="95B3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427413" y="615950"/>
            <a:ext cx="1587" cy="787400"/>
          </a:xfrm>
          <a:prstGeom prst="line">
            <a:avLst/>
          </a:prstGeom>
          <a:noFill/>
          <a:ln w="50760" cap="flat">
            <a:solidFill>
              <a:srgbClr val="95B3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5802313" y="615950"/>
            <a:ext cx="1587" cy="787400"/>
          </a:xfrm>
          <a:prstGeom prst="line">
            <a:avLst/>
          </a:prstGeom>
          <a:noFill/>
          <a:ln w="50760" cap="flat">
            <a:solidFill>
              <a:srgbClr val="95B3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 flipH="1">
            <a:off x="468311" y="5985369"/>
            <a:ext cx="8195617" cy="0"/>
          </a:xfrm>
          <a:prstGeom prst="line">
            <a:avLst/>
          </a:prstGeom>
          <a:noFill/>
          <a:ln w="50760" cap="flat">
            <a:solidFill>
              <a:srgbClr val="95B3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673100" y="9283700"/>
            <a:ext cx="1197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nb-NO" sz="1600" dirty="0">
                <a:solidFill>
                  <a:srgbClr val="000000"/>
                </a:solidFill>
                <a:cs typeface="Scala Sans-Regular" charset="0"/>
              </a:rPr>
              <a:t>Landslaget for lokalaviser (LLA) er interesseorganisasjonen for over 100 lokalaviser Norge rundt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825500" y="9436100"/>
            <a:ext cx="1197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nb-NO" sz="1600" dirty="0">
                <a:solidFill>
                  <a:srgbClr val="000000"/>
                </a:solidFill>
                <a:cs typeface="Scala Sans-Regular" charset="0"/>
              </a:rPr>
              <a:t>Landslaget for lokalaviser (LLA) er interesseorganisasjonen for over 100 lokalaviser Norge rundt</a:t>
            </a: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977900" y="9588500"/>
            <a:ext cx="1197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nb-NO" sz="1600" dirty="0">
                <a:solidFill>
                  <a:srgbClr val="000000"/>
                </a:solidFill>
                <a:cs typeface="Scala Sans-Regular" charset="0"/>
              </a:rPr>
              <a:t>Landslaget for lokalaviser (LLA) er interesseorganisasjonen for over 100 lokalaviser Norge rundt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468310" y="6009798"/>
            <a:ext cx="8195617" cy="30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Landslaget for </a:t>
            </a:r>
            <a:r>
              <a:rPr lang="nb-N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lokalaviser (LLA) er interesseorganisasjonen for over 100 lokalaviser Norge rundt</a:t>
            </a:r>
            <a:endParaRPr lang="nb-NO" sz="1200" dirty="0">
              <a:solidFill>
                <a:schemeClr val="tx1">
                  <a:lumMod val="75000"/>
                  <a:lumOff val="25000"/>
                </a:schemeClr>
              </a:solidFill>
              <a:latin typeface="ScalaSansPro"/>
              <a:cs typeface="Scala Sans-Regular" charset="0"/>
            </a:endParaRPr>
          </a:p>
        </p:txBody>
      </p:sp>
      <p:pic>
        <p:nvPicPr>
          <p:cNvPr id="16" name="Bilde 15" descr="Landslaget CMYK farge gradien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LA siste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Landslaget CMYK farge gradien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 userDrawn="1"/>
        </p:nvSpPr>
        <p:spPr bwMode="auto">
          <a:xfrm>
            <a:off x="506413" y="8991600"/>
            <a:ext cx="11990387" cy="1588"/>
          </a:xfrm>
          <a:prstGeom prst="line">
            <a:avLst/>
          </a:prstGeom>
          <a:noFill/>
          <a:ln w="50760" cap="flat">
            <a:solidFill>
              <a:srgbClr val="95B3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520700" y="9131300"/>
            <a:ext cx="1197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nb-NO" sz="1600">
                <a:solidFill>
                  <a:srgbClr val="000000"/>
                </a:solidFill>
                <a:cs typeface="Scala Sans-Regular" charset="0"/>
              </a:rPr>
              <a:t>Landslaget for lokalaviser (LLA) er interesseorganisasjonen for over 100 lokalaviser Norge rundt</a:t>
            </a:r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 flipH="1">
            <a:off x="468311" y="5985369"/>
            <a:ext cx="8195617" cy="0"/>
          </a:xfrm>
          <a:prstGeom prst="line">
            <a:avLst/>
          </a:prstGeom>
          <a:noFill/>
          <a:ln w="50760" cap="flat">
            <a:solidFill>
              <a:srgbClr val="95B3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673100" y="9283700"/>
            <a:ext cx="1197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nb-NO" sz="1600" dirty="0">
                <a:solidFill>
                  <a:srgbClr val="000000"/>
                </a:solidFill>
                <a:cs typeface="Scala Sans-Regular" charset="0"/>
              </a:rPr>
              <a:t>Landslaget for lokalaviser (LLA) er interesseorganisasjonen for over 100 lokalaviser Norge rundt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825500" y="9436100"/>
            <a:ext cx="1197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nb-NO" sz="1600" dirty="0">
                <a:solidFill>
                  <a:srgbClr val="000000"/>
                </a:solidFill>
                <a:cs typeface="Scala Sans-Regular" charset="0"/>
              </a:rPr>
              <a:t>Landslaget for lokalaviser (LLA) er interesseorganisasjonen for over 100 lokalaviser Norge rundt</a:t>
            </a: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977900" y="9588500"/>
            <a:ext cx="1197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nb-NO" sz="1600" dirty="0">
                <a:solidFill>
                  <a:srgbClr val="000000"/>
                </a:solidFill>
                <a:cs typeface="Scala Sans-Regular" charset="0"/>
              </a:rPr>
              <a:t>Landslaget for lokalaviser (LLA) er interesseorganisasjonen for over 100 lokalaviser Norge rundt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468310" y="6009798"/>
            <a:ext cx="8195617" cy="30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Landslaget for </a:t>
            </a:r>
            <a:r>
              <a:rPr lang="nb-N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calaSansPro"/>
                <a:cs typeface="Scala Sans-Regular" charset="0"/>
              </a:rPr>
              <a:t>lokalaviser (LLA) er interesseorganisasjonen for over 100 lokalaviser Norge rundt</a:t>
            </a:r>
            <a:endParaRPr lang="nb-NO" sz="1200" dirty="0">
              <a:solidFill>
                <a:schemeClr val="tx1">
                  <a:lumMod val="75000"/>
                  <a:lumOff val="25000"/>
                </a:schemeClr>
              </a:solidFill>
              <a:latin typeface="ScalaSansPro"/>
              <a:cs typeface="Scala Sans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6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</a:t>
            </a:r>
            <a:r>
              <a:rPr lang="nb-NO" dirty="0" err="1" smtClean="0"/>
              <a:t>redigre</a:t>
            </a:r>
            <a:r>
              <a:rPr lang="nb-NO" dirty="0" smtClean="0"/>
              <a:t>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474B-2927-7549-A688-DF8C55AE0D3A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C4C-1856-2142-9F11-63DA1F0FE1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14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474B-2927-7549-A688-DF8C55AE0D3A}" type="datetimeFigureOut">
              <a:rPr lang="nb-NO" smtClean="0"/>
              <a:t>13.11.2013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8C4C-1856-2142-9F11-63DA1F0FE17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457200" y="1519240"/>
            <a:ext cx="8229600" cy="0"/>
          </a:xfrm>
          <a:prstGeom prst="line">
            <a:avLst/>
          </a:prstGeom>
          <a:noFill/>
          <a:ln w="50760" cap="flat">
            <a:solidFill>
              <a:srgbClr val="95B3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37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Pro-Bold"/>
          <a:ea typeface="+mj-ea"/>
          <a:cs typeface="ScalaSansPro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ScalaSansPro-Regular"/>
          <a:ea typeface="+mn-ea"/>
          <a:cs typeface="ScalaSansPro-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ScalaSansPro-Regular"/>
          <a:ea typeface="+mn-ea"/>
          <a:cs typeface="ScalaSansPro-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ScalaSansPro-Regular"/>
          <a:ea typeface="+mn-ea"/>
          <a:cs typeface="ScalaSansPro-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ScalaSansPro-Regular"/>
          <a:ea typeface="+mn-ea"/>
          <a:cs typeface="ScalaSansPro-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ScalaSansPro-Regular"/>
          <a:ea typeface="+mn-ea"/>
          <a:cs typeface="ScalaSansPro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413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02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kjermbilde 2013-10-30 kl. 14.4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Skjermbilde 2013-10-30 kl. 14.39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kjermbilde 2013-10-28 kl. 14.59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561"/>
            <a:ext cx="9144000" cy="62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kjermbilde 2013-10-30 kl. 14.4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8"/>
            <a:ext cx="9144000" cy="515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kjermbilde 2013-10-28 kl. 15.0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943"/>
            <a:ext cx="9144000" cy="54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kjermbilde 2013-10-30 kl. 14.4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65"/>
            <a:ext cx="9144000" cy="57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kjermbilde 2013-10-30 kl. 14.5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22"/>
            <a:ext cx="9144000" cy="56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kjermbilde 2013-10-30 kl. 14.50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62"/>
            <a:ext cx="9144000" cy="58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A-presentasjon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LLA-presentasjon2013.potx</Template>
  <TotalTime>2493</TotalTime>
  <Words>0</Words>
  <Application>Microsoft Office PowerPoint</Application>
  <PresentationFormat>Skjermfremvisning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LLA-presentasjon2013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Landslaget for lokalaviser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Lene Østberg</dc:creator>
  <cp:lastModifiedBy>Reidun Kjelling Nybø</cp:lastModifiedBy>
  <cp:revision>29</cp:revision>
  <dcterms:created xsi:type="dcterms:W3CDTF">2012-11-26T12:33:33Z</dcterms:created>
  <dcterms:modified xsi:type="dcterms:W3CDTF">2013-11-13T14:56:29Z</dcterms:modified>
</cp:coreProperties>
</file>