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397" r:id="rId3"/>
    <p:sldId id="396" r:id="rId4"/>
    <p:sldId id="394" r:id="rId5"/>
    <p:sldId id="369" r:id="rId6"/>
    <p:sldId id="372" r:id="rId7"/>
    <p:sldId id="392" r:id="rId8"/>
    <p:sldId id="395" r:id="rId9"/>
    <p:sldId id="376" r:id="rId10"/>
    <p:sldId id="377" r:id="rId11"/>
    <p:sldId id="378" r:id="rId12"/>
    <p:sldId id="379" r:id="rId13"/>
    <p:sldId id="381" r:id="rId14"/>
    <p:sldId id="398" r:id="rId15"/>
    <p:sldId id="389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783BE-1EA3-4717-8164-F027AD6189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3C2302-A8DD-4233-93ED-D5D6867D651D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 smtClean="0"/>
            <a:t>Fremtiden</a:t>
          </a:r>
          <a:endParaRPr lang="nb-NO" dirty="0"/>
        </a:p>
      </dgm:t>
    </dgm:pt>
    <dgm:pt modelId="{33EE6953-6880-4EAF-8B64-96517DF92603}" type="parTrans" cxnId="{AF2610D5-1BCC-4078-A974-F797F0941341}">
      <dgm:prSet/>
      <dgm:spPr/>
      <dgm:t>
        <a:bodyPr/>
        <a:lstStyle/>
        <a:p>
          <a:endParaRPr lang="nb-NO"/>
        </a:p>
      </dgm:t>
    </dgm:pt>
    <dgm:pt modelId="{05723DC7-9706-45AE-94E5-F4991A25C319}" type="sibTrans" cxnId="{AF2610D5-1BCC-4078-A974-F797F0941341}">
      <dgm:prSet/>
      <dgm:spPr/>
      <dgm:t>
        <a:bodyPr/>
        <a:lstStyle/>
        <a:p>
          <a:endParaRPr lang="nb-NO"/>
        </a:p>
      </dgm:t>
    </dgm:pt>
    <dgm:pt modelId="{3EADB655-CFA6-4EE7-8E29-169F6959B904}">
      <dgm:prSet phldrT="[Teks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nb-NO" dirty="0" smtClean="0"/>
            <a:t>Utgave 2</a:t>
          </a:r>
          <a:endParaRPr lang="nb-NO" dirty="0"/>
        </a:p>
      </dgm:t>
    </dgm:pt>
    <dgm:pt modelId="{0DFA3003-D5C9-49EF-97A5-F81692533E44}" type="parTrans" cxnId="{EBB7363E-0092-4B13-8A87-E1FD23662CC9}">
      <dgm:prSet/>
      <dgm:spPr/>
      <dgm:t>
        <a:bodyPr/>
        <a:lstStyle/>
        <a:p>
          <a:endParaRPr lang="nb-NO"/>
        </a:p>
      </dgm:t>
    </dgm:pt>
    <dgm:pt modelId="{2705091B-C7BF-4D0F-A9FF-E91A09EE767D}" type="sibTrans" cxnId="{EBB7363E-0092-4B13-8A87-E1FD23662CC9}">
      <dgm:prSet/>
      <dgm:spPr/>
      <dgm:t>
        <a:bodyPr/>
        <a:lstStyle/>
        <a:p>
          <a:endParaRPr lang="nb-NO"/>
        </a:p>
      </dgm:t>
    </dgm:pt>
    <dgm:pt modelId="{50B4F09D-6E8A-43F9-9786-F57C06D41787}">
      <dgm:prSet phldrT="[Teks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nb-NO" dirty="0" smtClean="0"/>
            <a:t>Utgave 3</a:t>
          </a:r>
          <a:endParaRPr lang="nb-NO" dirty="0"/>
        </a:p>
      </dgm:t>
    </dgm:pt>
    <dgm:pt modelId="{D60E5803-3506-48F0-AE05-67C49AF6795F}" type="parTrans" cxnId="{133C6ADF-F7C2-4AAA-9CD3-8DE09656AD82}">
      <dgm:prSet/>
      <dgm:spPr/>
      <dgm:t>
        <a:bodyPr/>
        <a:lstStyle/>
        <a:p>
          <a:endParaRPr lang="nb-NO"/>
        </a:p>
      </dgm:t>
    </dgm:pt>
    <dgm:pt modelId="{11A92C0A-6006-4FA1-A169-EBCE6597DD1D}" type="sibTrans" cxnId="{133C6ADF-F7C2-4AAA-9CD3-8DE09656AD82}">
      <dgm:prSet/>
      <dgm:spPr/>
      <dgm:t>
        <a:bodyPr/>
        <a:lstStyle/>
        <a:p>
          <a:endParaRPr lang="nb-NO"/>
        </a:p>
      </dgm:t>
    </dgm:pt>
    <dgm:pt modelId="{63C8DDC7-A1FB-4612-97E4-33A49AEDEF92}">
      <dgm:prSet phldrT="[Tekst]"/>
      <dgm:spPr/>
      <dgm:t>
        <a:bodyPr/>
        <a:lstStyle/>
        <a:p>
          <a:endParaRPr lang="nb-NO" dirty="0"/>
        </a:p>
      </dgm:t>
    </dgm:pt>
    <dgm:pt modelId="{6E8E9D20-A2D7-48D5-B8B7-6BBFAEEFE66B}" type="parTrans" cxnId="{C5F58866-CEA7-47D7-A346-5ED4CB2A64F9}">
      <dgm:prSet/>
      <dgm:spPr/>
      <dgm:t>
        <a:bodyPr/>
        <a:lstStyle/>
        <a:p>
          <a:endParaRPr lang="nb-NO"/>
        </a:p>
      </dgm:t>
    </dgm:pt>
    <dgm:pt modelId="{D7773E28-830E-473A-9AB3-C8A513643D61}" type="sibTrans" cxnId="{C5F58866-CEA7-47D7-A346-5ED4CB2A64F9}">
      <dgm:prSet/>
      <dgm:spPr/>
      <dgm:t>
        <a:bodyPr/>
        <a:lstStyle/>
        <a:p>
          <a:endParaRPr lang="nb-NO"/>
        </a:p>
      </dgm:t>
    </dgm:pt>
    <dgm:pt modelId="{E8355B3D-87C9-4246-AB6A-4CC58728B809}">
      <dgm:prSet phldrT="[Tekst]"/>
      <dgm:spPr>
        <a:solidFill>
          <a:srgbClr val="002060"/>
        </a:solidFill>
      </dgm:spPr>
      <dgm:t>
        <a:bodyPr/>
        <a:lstStyle/>
        <a:p>
          <a:r>
            <a:rPr lang="nb-NO" dirty="0" smtClean="0"/>
            <a:t>Avis 1</a:t>
          </a:r>
          <a:endParaRPr lang="nb-NO" dirty="0"/>
        </a:p>
      </dgm:t>
    </dgm:pt>
    <dgm:pt modelId="{DB92ACEF-7139-4CC9-92A0-F0AB9A23DE46}" type="parTrans" cxnId="{928D8C86-B757-4408-B24F-485B424E0663}">
      <dgm:prSet/>
      <dgm:spPr/>
      <dgm:t>
        <a:bodyPr/>
        <a:lstStyle/>
        <a:p>
          <a:endParaRPr lang="nb-NO"/>
        </a:p>
      </dgm:t>
    </dgm:pt>
    <dgm:pt modelId="{1DB87149-7165-41A5-9365-4A48E9401D44}" type="sibTrans" cxnId="{928D8C86-B757-4408-B24F-485B424E0663}">
      <dgm:prSet/>
      <dgm:spPr/>
      <dgm:t>
        <a:bodyPr/>
        <a:lstStyle/>
        <a:p>
          <a:endParaRPr lang="nb-NO"/>
        </a:p>
      </dgm:t>
    </dgm:pt>
    <dgm:pt modelId="{1B2F2579-482C-44E1-BCAA-0E4F5D5FEE73}">
      <dgm:prSet phldrT="[Tekst]"/>
      <dgm:spPr>
        <a:solidFill>
          <a:srgbClr val="002060"/>
        </a:solidFill>
      </dgm:spPr>
      <dgm:t>
        <a:bodyPr/>
        <a:lstStyle/>
        <a:p>
          <a:r>
            <a:rPr lang="nb-NO" dirty="0" smtClean="0"/>
            <a:t>Avis 2</a:t>
          </a:r>
          <a:endParaRPr lang="nb-NO" dirty="0"/>
        </a:p>
      </dgm:t>
    </dgm:pt>
    <dgm:pt modelId="{E51CAE7B-5AEA-4CF2-A283-82440F34F071}" type="parTrans" cxnId="{868AC85F-53AB-4F62-BE6B-C8214F95321C}">
      <dgm:prSet/>
      <dgm:spPr/>
      <dgm:t>
        <a:bodyPr/>
        <a:lstStyle/>
        <a:p>
          <a:endParaRPr lang="nb-NO"/>
        </a:p>
      </dgm:t>
    </dgm:pt>
    <dgm:pt modelId="{67135DAC-3B39-45E6-BC40-7A98842516CC}" type="sibTrans" cxnId="{868AC85F-53AB-4F62-BE6B-C8214F95321C}">
      <dgm:prSet/>
      <dgm:spPr/>
      <dgm:t>
        <a:bodyPr/>
        <a:lstStyle/>
        <a:p>
          <a:endParaRPr lang="nb-NO"/>
        </a:p>
      </dgm:t>
    </dgm:pt>
    <dgm:pt modelId="{2BB182AF-2E9E-4BF5-8565-21DD8054FB76}" type="pres">
      <dgm:prSet presAssocID="{893783BE-1EA3-4717-8164-F027AD61896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7454FAD-0421-41A8-BED5-FA8ECFC9BC17}" type="pres">
      <dgm:prSet presAssocID="{893783BE-1EA3-4717-8164-F027AD618966}" presName="cycle" presStyleCnt="0"/>
      <dgm:spPr/>
    </dgm:pt>
    <dgm:pt modelId="{4A8B2826-F3D0-41AF-BF2A-2FCF84FCC922}" type="pres">
      <dgm:prSet presAssocID="{893783BE-1EA3-4717-8164-F027AD618966}" presName="centerShape" presStyleCnt="0"/>
      <dgm:spPr/>
    </dgm:pt>
    <dgm:pt modelId="{AED66872-76E7-4C58-8A0E-D8A5D3578275}" type="pres">
      <dgm:prSet presAssocID="{893783BE-1EA3-4717-8164-F027AD618966}" presName="connSite" presStyleLbl="node1" presStyleIdx="0" presStyleCnt="6"/>
      <dgm:spPr/>
    </dgm:pt>
    <dgm:pt modelId="{8B19711B-AABE-4B05-877E-72D51CC90E99}" type="pres">
      <dgm:prSet presAssocID="{893783BE-1EA3-4717-8164-F027AD618966}" presName="visible" presStyleLbl="node1" presStyleIdx="0" presStyleCnt="6" custScaleX="174178" custScaleY="176843"/>
      <dgm:spPr>
        <a:solidFill>
          <a:srgbClr val="C00000"/>
        </a:solidFill>
      </dgm:spPr>
    </dgm:pt>
    <dgm:pt modelId="{9E1CA503-F888-4CA2-9CB1-9D79000FCF75}" type="pres">
      <dgm:prSet presAssocID="{33EE6953-6880-4EAF-8B64-96517DF92603}" presName="Name25" presStyleLbl="parChTrans1D1" presStyleIdx="0" presStyleCnt="5"/>
      <dgm:spPr/>
      <dgm:t>
        <a:bodyPr/>
        <a:lstStyle/>
        <a:p>
          <a:endParaRPr lang="nb-NO"/>
        </a:p>
      </dgm:t>
    </dgm:pt>
    <dgm:pt modelId="{3C57E8F5-827F-474C-8101-E6EDAAB00749}" type="pres">
      <dgm:prSet presAssocID="{1E3C2302-A8DD-4233-93ED-D5D6867D651D}" presName="node" presStyleCnt="0"/>
      <dgm:spPr/>
    </dgm:pt>
    <dgm:pt modelId="{1B5A8543-6E68-4714-8DA1-AC913A4D8B5B}" type="pres">
      <dgm:prSet presAssocID="{1E3C2302-A8DD-4233-93ED-D5D6867D651D}" presName="parentNode" presStyleLbl="node1" presStyleIdx="1" presStyleCnt="6" custLinFactNeighborX="-7853" custLinFactNeighborY="647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12CE3E2-1821-4C43-ADAD-2DF79F8D3621}" type="pres">
      <dgm:prSet presAssocID="{1E3C2302-A8DD-4233-93ED-D5D6867D651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0A6581D-EAC1-49EB-A4AD-A9E9D02237C9}" type="pres">
      <dgm:prSet presAssocID="{0DFA3003-D5C9-49EF-97A5-F81692533E44}" presName="Name25" presStyleLbl="parChTrans1D1" presStyleIdx="1" presStyleCnt="5"/>
      <dgm:spPr/>
      <dgm:t>
        <a:bodyPr/>
        <a:lstStyle/>
        <a:p>
          <a:endParaRPr lang="nb-NO"/>
        </a:p>
      </dgm:t>
    </dgm:pt>
    <dgm:pt modelId="{054B095B-BF7E-421E-8E96-9BF98E2B55C4}" type="pres">
      <dgm:prSet presAssocID="{3EADB655-CFA6-4EE7-8E29-169F6959B904}" presName="node" presStyleCnt="0"/>
      <dgm:spPr/>
    </dgm:pt>
    <dgm:pt modelId="{C5155F74-CF20-45A5-A686-D2B80981CE18}" type="pres">
      <dgm:prSet presAssocID="{3EADB655-CFA6-4EE7-8E29-169F6959B904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873AB7-0862-4A1B-9BF5-E4201D029233}" type="pres">
      <dgm:prSet presAssocID="{3EADB655-CFA6-4EE7-8E29-169F6959B90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D6DCDE-51B3-4675-8F5A-F7DE6CAC1710}" type="pres">
      <dgm:prSet presAssocID="{D60E5803-3506-48F0-AE05-67C49AF6795F}" presName="Name25" presStyleLbl="parChTrans1D1" presStyleIdx="2" presStyleCnt="5"/>
      <dgm:spPr/>
      <dgm:t>
        <a:bodyPr/>
        <a:lstStyle/>
        <a:p>
          <a:endParaRPr lang="nb-NO"/>
        </a:p>
      </dgm:t>
    </dgm:pt>
    <dgm:pt modelId="{2225D147-9F3D-475C-8791-7E055F22B2C2}" type="pres">
      <dgm:prSet presAssocID="{50B4F09D-6E8A-43F9-9786-F57C06D41787}" presName="node" presStyleCnt="0"/>
      <dgm:spPr/>
    </dgm:pt>
    <dgm:pt modelId="{5C2D374F-95EF-497E-982F-CAB5FA97FC90}" type="pres">
      <dgm:prSet presAssocID="{50B4F09D-6E8A-43F9-9786-F57C06D41787}" presName="parentNode" presStyleLbl="node1" presStyleIdx="3" presStyleCnt="6" custLinFactNeighborY="-395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97C5E26-2E2F-4729-A08D-B493FB4703DC}" type="pres">
      <dgm:prSet presAssocID="{50B4F09D-6E8A-43F9-9786-F57C06D4178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AFDCE53-8B3F-4A35-A1DB-15184A9568A9}" type="pres">
      <dgm:prSet presAssocID="{DB92ACEF-7139-4CC9-92A0-F0AB9A23DE46}" presName="Name25" presStyleLbl="parChTrans1D1" presStyleIdx="3" presStyleCnt="5"/>
      <dgm:spPr/>
      <dgm:t>
        <a:bodyPr/>
        <a:lstStyle/>
        <a:p>
          <a:endParaRPr lang="nb-NO"/>
        </a:p>
      </dgm:t>
    </dgm:pt>
    <dgm:pt modelId="{E0CAA6D9-E12C-40BF-8FA1-539569BA2B64}" type="pres">
      <dgm:prSet presAssocID="{E8355B3D-87C9-4246-AB6A-4CC58728B809}" presName="node" presStyleCnt="0"/>
      <dgm:spPr/>
    </dgm:pt>
    <dgm:pt modelId="{D937B9D1-ACF6-49D4-84FE-53AFB407D948}" type="pres">
      <dgm:prSet presAssocID="{E8355B3D-87C9-4246-AB6A-4CC58728B809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889EB0F-5914-48FD-912B-851F2E3F56A5}" type="pres">
      <dgm:prSet presAssocID="{E8355B3D-87C9-4246-AB6A-4CC58728B809}" presName="childNode" presStyleLbl="revTx" presStyleIdx="0" presStyleCnt="1">
        <dgm:presLayoutVars>
          <dgm:bulletEnabled val="1"/>
        </dgm:presLayoutVars>
      </dgm:prSet>
      <dgm:spPr/>
    </dgm:pt>
    <dgm:pt modelId="{6827AE4A-CB07-4BCF-8CB3-8A6DC8D5B665}" type="pres">
      <dgm:prSet presAssocID="{E51CAE7B-5AEA-4CF2-A283-82440F34F071}" presName="Name25" presStyleLbl="parChTrans1D1" presStyleIdx="4" presStyleCnt="5"/>
      <dgm:spPr/>
      <dgm:t>
        <a:bodyPr/>
        <a:lstStyle/>
        <a:p>
          <a:endParaRPr lang="nb-NO"/>
        </a:p>
      </dgm:t>
    </dgm:pt>
    <dgm:pt modelId="{148044CB-187F-4B53-8B98-57B44A42F5EA}" type="pres">
      <dgm:prSet presAssocID="{1B2F2579-482C-44E1-BCAA-0E4F5D5FEE73}" presName="node" presStyleCnt="0"/>
      <dgm:spPr/>
    </dgm:pt>
    <dgm:pt modelId="{4A88E876-1CAE-4FE8-A05B-D2D070144108}" type="pres">
      <dgm:prSet presAssocID="{1B2F2579-482C-44E1-BCAA-0E4F5D5FEE73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4E286C9-C62E-4448-A96A-E79894FD5432}" type="pres">
      <dgm:prSet presAssocID="{1B2F2579-482C-44E1-BCAA-0E4F5D5FEE73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33C6ADF-F7C2-4AAA-9CD3-8DE09656AD82}" srcId="{893783BE-1EA3-4717-8164-F027AD618966}" destId="{50B4F09D-6E8A-43F9-9786-F57C06D41787}" srcOrd="2" destOrd="0" parTransId="{D60E5803-3506-48F0-AE05-67C49AF6795F}" sibTransId="{11A92C0A-6006-4FA1-A169-EBCE6597DD1D}"/>
    <dgm:cxn modelId="{2CDD59FC-7DF2-48DB-87EE-B2FCFE74C237}" type="presOf" srcId="{50B4F09D-6E8A-43F9-9786-F57C06D41787}" destId="{5C2D374F-95EF-497E-982F-CAB5FA97FC90}" srcOrd="0" destOrd="0" presId="urn:microsoft.com/office/officeart/2005/8/layout/radial2"/>
    <dgm:cxn modelId="{AF2610D5-1BCC-4078-A974-F797F0941341}" srcId="{893783BE-1EA3-4717-8164-F027AD618966}" destId="{1E3C2302-A8DD-4233-93ED-D5D6867D651D}" srcOrd="0" destOrd="0" parTransId="{33EE6953-6880-4EAF-8B64-96517DF92603}" sibTransId="{05723DC7-9706-45AE-94E5-F4991A25C319}"/>
    <dgm:cxn modelId="{C5F58866-CEA7-47D7-A346-5ED4CB2A64F9}" srcId="{50B4F09D-6E8A-43F9-9786-F57C06D41787}" destId="{63C8DDC7-A1FB-4612-97E4-33A49AEDEF92}" srcOrd="0" destOrd="0" parTransId="{6E8E9D20-A2D7-48D5-B8B7-6BBFAEEFE66B}" sibTransId="{D7773E28-830E-473A-9AB3-C8A513643D61}"/>
    <dgm:cxn modelId="{5CE3E263-1DBA-4969-8484-7698FE4BA326}" type="presOf" srcId="{0DFA3003-D5C9-49EF-97A5-F81692533E44}" destId="{50A6581D-EAC1-49EB-A4AD-A9E9D02237C9}" srcOrd="0" destOrd="0" presId="urn:microsoft.com/office/officeart/2005/8/layout/radial2"/>
    <dgm:cxn modelId="{E11A8353-27D9-47E8-A7A6-F881374F00C1}" type="presOf" srcId="{1B2F2579-482C-44E1-BCAA-0E4F5D5FEE73}" destId="{4A88E876-1CAE-4FE8-A05B-D2D070144108}" srcOrd="0" destOrd="0" presId="urn:microsoft.com/office/officeart/2005/8/layout/radial2"/>
    <dgm:cxn modelId="{51EF6E4C-8C8F-4822-97DD-FB2D07CC76AF}" type="presOf" srcId="{63C8DDC7-A1FB-4612-97E4-33A49AEDEF92}" destId="{397C5E26-2E2F-4729-A08D-B493FB4703DC}" srcOrd="0" destOrd="0" presId="urn:microsoft.com/office/officeart/2005/8/layout/radial2"/>
    <dgm:cxn modelId="{7832738B-7472-4F17-96CB-EDF759655114}" type="presOf" srcId="{893783BE-1EA3-4717-8164-F027AD618966}" destId="{2BB182AF-2E9E-4BF5-8565-21DD8054FB76}" srcOrd="0" destOrd="0" presId="urn:microsoft.com/office/officeart/2005/8/layout/radial2"/>
    <dgm:cxn modelId="{928D8C86-B757-4408-B24F-485B424E0663}" srcId="{893783BE-1EA3-4717-8164-F027AD618966}" destId="{E8355B3D-87C9-4246-AB6A-4CC58728B809}" srcOrd="3" destOrd="0" parTransId="{DB92ACEF-7139-4CC9-92A0-F0AB9A23DE46}" sibTransId="{1DB87149-7165-41A5-9365-4A48E9401D44}"/>
    <dgm:cxn modelId="{D88D7FDA-7C25-45A4-B389-343D9047D62A}" type="presOf" srcId="{DB92ACEF-7139-4CC9-92A0-F0AB9A23DE46}" destId="{AAFDCE53-8B3F-4A35-A1DB-15184A9568A9}" srcOrd="0" destOrd="0" presId="urn:microsoft.com/office/officeart/2005/8/layout/radial2"/>
    <dgm:cxn modelId="{93CF9BE0-4F73-44E3-A387-FF19A9D90E0A}" type="presOf" srcId="{33EE6953-6880-4EAF-8B64-96517DF92603}" destId="{9E1CA503-F888-4CA2-9CB1-9D79000FCF75}" srcOrd="0" destOrd="0" presId="urn:microsoft.com/office/officeart/2005/8/layout/radial2"/>
    <dgm:cxn modelId="{41FA3A36-15DA-4C40-BB8A-44ABE98AC65E}" type="presOf" srcId="{1E3C2302-A8DD-4233-93ED-D5D6867D651D}" destId="{1B5A8543-6E68-4714-8DA1-AC913A4D8B5B}" srcOrd="0" destOrd="0" presId="urn:microsoft.com/office/officeart/2005/8/layout/radial2"/>
    <dgm:cxn modelId="{0B4DAECF-12A1-46FE-8D4E-4CC3C2E687F4}" type="presOf" srcId="{E8355B3D-87C9-4246-AB6A-4CC58728B809}" destId="{D937B9D1-ACF6-49D4-84FE-53AFB407D948}" srcOrd="0" destOrd="0" presId="urn:microsoft.com/office/officeart/2005/8/layout/radial2"/>
    <dgm:cxn modelId="{29F3CDF3-370D-4A54-B8E5-EEB1981D8515}" type="presOf" srcId="{3EADB655-CFA6-4EE7-8E29-169F6959B904}" destId="{C5155F74-CF20-45A5-A686-D2B80981CE18}" srcOrd="0" destOrd="0" presId="urn:microsoft.com/office/officeart/2005/8/layout/radial2"/>
    <dgm:cxn modelId="{EBB7363E-0092-4B13-8A87-E1FD23662CC9}" srcId="{893783BE-1EA3-4717-8164-F027AD618966}" destId="{3EADB655-CFA6-4EE7-8E29-169F6959B904}" srcOrd="1" destOrd="0" parTransId="{0DFA3003-D5C9-49EF-97A5-F81692533E44}" sibTransId="{2705091B-C7BF-4D0F-A9FF-E91A09EE767D}"/>
    <dgm:cxn modelId="{10D6E455-6ADB-47F0-BFCC-E94BDA390A25}" type="presOf" srcId="{E51CAE7B-5AEA-4CF2-A283-82440F34F071}" destId="{6827AE4A-CB07-4BCF-8CB3-8A6DC8D5B665}" srcOrd="0" destOrd="0" presId="urn:microsoft.com/office/officeart/2005/8/layout/radial2"/>
    <dgm:cxn modelId="{868AC85F-53AB-4F62-BE6B-C8214F95321C}" srcId="{893783BE-1EA3-4717-8164-F027AD618966}" destId="{1B2F2579-482C-44E1-BCAA-0E4F5D5FEE73}" srcOrd="4" destOrd="0" parTransId="{E51CAE7B-5AEA-4CF2-A283-82440F34F071}" sibTransId="{67135DAC-3B39-45E6-BC40-7A98842516CC}"/>
    <dgm:cxn modelId="{548EB026-9178-4CC4-80B8-AC0F8194A547}" type="presOf" srcId="{D60E5803-3506-48F0-AE05-67C49AF6795F}" destId="{EAD6DCDE-51B3-4675-8F5A-F7DE6CAC1710}" srcOrd="0" destOrd="0" presId="urn:microsoft.com/office/officeart/2005/8/layout/radial2"/>
    <dgm:cxn modelId="{C419A183-015E-449E-8A25-B2BE73461612}" type="presParOf" srcId="{2BB182AF-2E9E-4BF5-8565-21DD8054FB76}" destId="{97454FAD-0421-41A8-BED5-FA8ECFC9BC17}" srcOrd="0" destOrd="0" presId="urn:microsoft.com/office/officeart/2005/8/layout/radial2"/>
    <dgm:cxn modelId="{99942382-17C4-4AE5-8AEB-EAE038273AE3}" type="presParOf" srcId="{97454FAD-0421-41A8-BED5-FA8ECFC9BC17}" destId="{4A8B2826-F3D0-41AF-BF2A-2FCF84FCC922}" srcOrd="0" destOrd="0" presId="urn:microsoft.com/office/officeart/2005/8/layout/radial2"/>
    <dgm:cxn modelId="{DFFBA776-977D-4E12-B1DC-9A7AA533E16F}" type="presParOf" srcId="{4A8B2826-F3D0-41AF-BF2A-2FCF84FCC922}" destId="{AED66872-76E7-4C58-8A0E-D8A5D3578275}" srcOrd="0" destOrd="0" presId="urn:microsoft.com/office/officeart/2005/8/layout/radial2"/>
    <dgm:cxn modelId="{54442E26-5543-46DB-B030-4CCDD61B22C0}" type="presParOf" srcId="{4A8B2826-F3D0-41AF-BF2A-2FCF84FCC922}" destId="{8B19711B-AABE-4B05-877E-72D51CC90E99}" srcOrd="1" destOrd="0" presId="urn:microsoft.com/office/officeart/2005/8/layout/radial2"/>
    <dgm:cxn modelId="{290D3B37-CE6B-4E3C-B4DC-35080DDBD969}" type="presParOf" srcId="{97454FAD-0421-41A8-BED5-FA8ECFC9BC17}" destId="{9E1CA503-F888-4CA2-9CB1-9D79000FCF75}" srcOrd="1" destOrd="0" presId="urn:microsoft.com/office/officeart/2005/8/layout/radial2"/>
    <dgm:cxn modelId="{B820E306-DE37-4C29-A5A9-B51E611CADAB}" type="presParOf" srcId="{97454FAD-0421-41A8-BED5-FA8ECFC9BC17}" destId="{3C57E8F5-827F-474C-8101-E6EDAAB00749}" srcOrd="2" destOrd="0" presId="urn:microsoft.com/office/officeart/2005/8/layout/radial2"/>
    <dgm:cxn modelId="{66275DF1-1FEA-49CE-A8CB-AC3B9FDEDF87}" type="presParOf" srcId="{3C57E8F5-827F-474C-8101-E6EDAAB00749}" destId="{1B5A8543-6E68-4714-8DA1-AC913A4D8B5B}" srcOrd="0" destOrd="0" presId="urn:microsoft.com/office/officeart/2005/8/layout/radial2"/>
    <dgm:cxn modelId="{0CFC55F8-C559-4862-B8AF-B3FED25FFC70}" type="presParOf" srcId="{3C57E8F5-827F-474C-8101-E6EDAAB00749}" destId="{512CE3E2-1821-4C43-ADAD-2DF79F8D3621}" srcOrd="1" destOrd="0" presId="urn:microsoft.com/office/officeart/2005/8/layout/radial2"/>
    <dgm:cxn modelId="{603115A7-035B-4213-A096-BB928B07D77C}" type="presParOf" srcId="{97454FAD-0421-41A8-BED5-FA8ECFC9BC17}" destId="{50A6581D-EAC1-49EB-A4AD-A9E9D02237C9}" srcOrd="3" destOrd="0" presId="urn:microsoft.com/office/officeart/2005/8/layout/radial2"/>
    <dgm:cxn modelId="{097D3417-FA28-44BD-A019-B6FCB9BC8F27}" type="presParOf" srcId="{97454FAD-0421-41A8-BED5-FA8ECFC9BC17}" destId="{054B095B-BF7E-421E-8E96-9BF98E2B55C4}" srcOrd="4" destOrd="0" presId="urn:microsoft.com/office/officeart/2005/8/layout/radial2"/>
    <dgm:cxn modelId="{A4237399-3ACF-4238-8C13-33FE5649EB68}" type="presParOf" srcId="{054B095B-BF7E-421E-8E96-9BF98E2B55C4}" destId="{C5155F74-CF20-45A5-A686-D2B80981CE18}" srcOrd="0" destOrd="0" presId="urn:microsoft.com/office/officeart/2005/8/layout/radial2"/>
    <dgm:cxn modelId="{91B9E8EA-568C-4689-8FEE-69237D30EC9C}" type="presParOf" srcId="{054B095B-BF7E-421E-8E96-9BF98E2B55C4}" destId="{17873AB7-0862-4A1B-9BF5-E4201D029233}" srcOrd="1" destOrd="0" presId="urn:microsoft.com/office/officeart/2005/8/layout/radial2"/>
    <dgm:cxn modelId="{CE6C6E07-7E1D-4CD9-9A75-461D0FDAC05A}" type="presParOf" srcId="{97454FAD-0421-41A8-BED5-FA8ECFC9BC17}" destId="{EAD6DCDE-51B3-4675-8F5A-F7DE6CAC1710}" srcOrd="5" destOrd="0" presId="urn:microsoft.com/office/officeart/2005/8/layout/radial2"/>
    <dgm:cxn modelId="{4CE5B184-9073-437D-A1E2-58AB4C4483FD}" type="presParOf" srcId="{97454FAD-0421-41A8-BED5-FA8ECFC9BC17}" destId="{2225D147-9F3D-475C-8791-7E055F22B2C2}" srcOrd="6" destOrd="0" presId="urn:microsoft.com/office/officeart/2005/8/layout/radial2"/>
    <dgm:cxn modelId="{CC858A80-E268-49BC-AB6E-51CE1A6B7D19}" type="presParOf" srcId="{2225D147-9F3D-475C-8791-7E055F22B2C2}" destId="{5C2D374F-95EF-497E-982F-CAB5FA97FC90}" srcOrd="0" destOrd="0" presId="urn:microsoft.com/office/officeart/2005/8/layout/radial2"/>
    <dgm:cxn modelId="{DA305646-B3D4-46EE-A38F-43B8DD4010F2}" type="presParOf" srcId="{2225D147-9F3D-475C-8791-7E055F22B2C2}" destId="{397C5E26-2E2F-4729-A08D-B493FB4703DC}" srcOrd="1" destOrd="0" presId="urn:microsoft.com/office/officeart/2005/8/layout/radial2"/>
    <dgm:cxn modelId="{9E3620F5-37FE-4A69-B07B-861DDB84CB4E}" type="presParOf" srcId="{97454FAD-0421-41A8-BED5-FA8ECFC9BC17}" destId="{AAFDCE53-8B3F-4A35-A1DB-15184A9568A9}" srcOrd="7" destOrd="0" presId="urn:microsoft.com/office/officeart/2005/8/layout/radial2"/>
    <dgm:cxn modelId="{8DDAEE91-6019-4511-AB36-2E8BD7A2FD2D}" type="presParOf" srcId="{97454FAD-0421-41A8-BED5-FA8ECFC9BC17}" destId="{E0CAA6D9-E12C-40BF-8FA1-539569BA2B64}" srcOrd="8" destOrd="0" presId="urn:microsoft.com/office/officeart/2005/8/layout/radial2"/>
    <dgm:cxn modelId="{9040BD38-F583-49BC-9EA5-66898FE4B3BE}" type="presParOf" srcId="{E0CAA6D9-E12C-40BF-8FA1-539569BA2B64}" destId="{D937B9D1-ACF6-49D4-84FE-53AFB407D948}" srcOrd="0" destOrd="0" presId="urn:microsoft.com/office/officeart/2005/8/layout/radial2"/>
    <dgm:cxn modelId="{2ABA4B8B-3D5B-4186-B611-16383A390174}" type="presParOf" srcId="{E0CAA6D9-E12C-40BF-8FA1-539569BA2B64}" destId="{C889EB0F-5914-48FD-912B-851F2E3F56A5}" srcOrd="1" destOrd="0" presId="urn:microsoft.com/office/officeart/2005/8/layout/radial2"/>
    <dgm:cxn modelId="{5269ECA3-9139-4039-ACA3-5B4619C234C0}" type="presParOf" srcId="{97454FAD-0421-41A8-BED5-FA8ECFC9BC17}" destId="{6827AE4A-CB07-4BCF-8CB3-8A6DC8D5B665}" srcOrd="9" destOrd="0" presId="urn:microsoft.com/office/officeart/2005/8/layout/radial2"/>
    <dgm:cxn modelId="{227E8F6B-D60E-4647-A798-8FF4C5096BB5}" type="presParOf" srcId="{97454FAD-0421-41A8-BED5-FA8ECFC9BC17}" destId="{148044CB-187F-4B53-8B98-57B44A42F5EA}" srcOrd="10" destOrd="0" presId="urn:microsoft.com/office/officeart/2005/8/layout/radial2"/>
    <dgm:cxn modelId="{1CD3DD8E-C8B5-42D9-8664-BDBBB63B28A5}" type="presParOf" srcId="{148044CB-187F-4B53-8B98-57B44A42F5EA}" destId="{4A88E876-1CAE-4FE8-A05B-D2D070144108}" srcOrd="0" destOrd="0" presId="urn:microsoft.com/office/officeart/2005/8/layout/radial2"/>
    <dgm:cxn modelId="{1ECD23DF-3DF5-4B9F-BE9D-CEA131C663A3}" type="presParOf" srcId="{148044CB-187F-4B53-8B98-57B44A42F5EA}" destId="{F4E286C9-C62E-4448-A96A-E79894FD54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7AE4A-CB07-4BCF-8CB3-8A6DC8D5B665}">
      <dsp:nvSpPr>
        <dsp:cNvPr id="0" name=""/>
        <dsp:cNvSpPr/>
      </dsp:nvSpPr>
      <dsp:spPr>
        <a:xfrm rot="3371579">
          <a:off x="2667746" y="4689074"/>
          <a:ext cx="1911076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911076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DCE53-8B3F-4A35-A1DB-15184A9568A9}">
      <dsp:nvSpPr>
        <dsp:cNvPr id="0" name=""/>
        <dsp:cNvSpPr/>
      </dsp:nvSpPr>
      <dsp:spPr>
        <a:xfrm rot="1740241">
          <a:off x="3199247" y="4020547"/>
          <a:ext cx="171418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714180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6DCDE-51B3-4675-8F5A-F7DE6CAC1710}">
      <dsp:nvSpPr>
        <dsp:cNvPr id="0" name=""/>
        <dsp:cNvSpPr/>
      </dsp:nvSpPr>
      <dsp:spPr>
        <a:xfrm rot="21548158">
          <a:off x="3306641" y="3221204"/>
          <a:ext cx="172042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720420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6581D-EAC1-49EB-A4AD-A9E9D02237C9}">
      <dsp:nvSpPr>
        <dsp:cNvPr id="0" name=""/>
        <dsp:cNvSpPr/>
      </dsp:nvSpPr>
      <dsp:spPr>
        <a:xfrm rot="19859759">
          <a:off x="3199247" y="2467442"/>
          <a:ext cx="1714180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714180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A503-F888-4CA2-9CB1-9D79000FCF75}">
      <dsp:nvSpPr>
        <dsp:cNvPr id="0" name=""/>
        <dsp:cNvSpPr/>
      </dsp:nvSpPr>
      <dsp:spPr>
        <a:xfrm rot="18192733">
          <a:off x="2673102" y="1836634"/>
          <a:ext cx="1807818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807818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9711B-AABE-4B05-877E-72D51CC90E99}">
      <dsp:nvSpPr>
        <dsp:cNvPr id="0" name=""/>
        <dsp:cNvSpPr/>
      </dsp:nvSpPr>
      <dsp:spPr>
        <a:xfrm>
          <a:off x="1035509" y="1617761"/>
          <a:ext cx="3240244" cy="328982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8543-6E68-4714-8DA1-AC913A4D8B5B}">
      <dsp:nvSpPr>
        <dsp:cNvPr id="0" name=""/>
        <dsp:cNvSpPr/>
      </dsp:nvSpPr>
      <dsp:spPr>
        <a:xfrm>
          <a:off x="3819718" y="74040"/>
          <a:ext cx="1116183" cy="111618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Fremtiden</a:t>
          </a:r>
          <a:endParaRPr lang="nb-NO" sz="1400" kern="1200" dirty="0"/>
        </a:p>
      </dsp:txBody>
      <dsp:txXfrm>
        <a:off x="3819718" y="74040"/>
        <a:ext cx="1116183" cy="1116183"/>
      </dsp:txXfrm>
    </dsp:sp>
    <dsp:sp modelId="{C5155F74-CF20-45A5-A686-D2B80981CE18}">
      <dsp:nvSpPr>
        <dsp:cNvPr id="0" name=""/>
        <dsp:cNvSpPr/>
      </dsp:nvSpPr>
      <dsp:spPr>
        <a:xfrm>
          <a:off x="4735944" y="1241846"/>
          <a:ext cx="1116183" cy="1116183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Utgave 2</a:t>
          </a:r>
          <a:endParaRPr lang="nb-NO" sz="1400" kern="1200" dirty="0"/>
        </a:p>
      </dsp:txBody>
      <dsp:txXfrm>
        <a:off x="4735944" y="1241846"/>
        <a:ext cx="1116183" cy="1116183"/>
      </dsp:txXfrm>
    </dsp:sp>
    <dsp:sp modelId="{5C2D374F-95EF-497E-982F-CAB5FA97FC90}">
      <dsp:nvSpPr>
        <dsp:cNvPr id="0" name=""/>
        <dsp:cNvSpPr/>
      </dsp:nvSpPr>
      <dsp:spPr>
        <a:xfrm>
          <a:off x="5026900" y="2660401"/>
          <a:ext cx="1116183" cy="1116183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Utgave 3</a:t>
          </a:r>
          <a:endParaRPr lang="nb-NO" sz="1400" kern="1200" dirty="0"/>
        </a:p>
      </dsp:txBody>
      <dsp:txXfrm>
        <a:off x="5026900" y="2660401"/>
        <a:ext cx="1116183" cy="1116183"/>
      </dsp:txXfrm>
    </dsp:sp>
    <dsp:sp modelId="{397C5E26-2E2F-4729-A08D-B493FB4703DC}">
      <dsp:nvSpPr>
        <dsp:cNvPr id="0" name=""/>
        <dsp:cNvSpPr/>
      </dsp:nvSpPr>
      <dsp:spPr>
        <a:xfrm>
          <a:off x="6254702" y="2660401"/>
          <a:ext cx="1674275" cy="111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6500" kern="1200" dirty="0"/>
        </a:p>
      </dsp:txBody>
      <dsp:txXfrm>
        <a:off x="6254702" y="2660401"/>
        <a:ext cx="1674275" cy="1116183"/>
      </dsp:txXfrm>
    </dsp:sp>
    <dsp:sp modelId="{D937B9D1-ACF6-49D4-84FE-53AFB407D948}">
      <dsp:nvSpPr>
        <dsp:cNvPr id="0" name=""/>
        <dsp:cNvSpPr/>
      </dsp:nvSpPr>
      <dsp:spPr>
        <a:xfrm>
          <a:off x="4735944" y="4167313"/>
          <a:ext cx="1116183" cy="111618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Avis 1</a:t>
          </a:r>
          <a:endParaRPr lang="nb-NO" sz="1400" kern="1200" dirty="0"/>
        </a:p>
      </dsp:txBody>
      <dsp:txXfrm>
        <a:off x="4735944" y="4167313"/>
        <a:ext cx="1116183" cy="1116183"/>
      </dsp:txXfrm>
    </dsp:sp>
    <dsp:sp modelId="{4A88E876-1CAE-4FE8-A05B-D2D070144108}">
      <dsp:nvSpPr>
        <dsp:cNvPr id="0" name=""/>
        <dsp:cNvSpPr/>
      </dsp:nvSpPr>
      <dsp:spPr>
        <a:xfrm>
          <a:off x="3907372" y="5407359"/>
          <a:ext cx="1116183" cy="111618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Avis 2</a:t>
          </a:r>
          <a:endParaRPr lang="nb-NO" sz="1400" kern="1200" dirty="0"/>
        </a:p>
      </dsp:txBody>
      <dsp:txXfrm>
        <a:off x="3907372" y="5407359"/>
        <a:ext cx="1116183" cy="1116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824D-5EF9-4172-A1D8-A4ABDD02A176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2040-E382-4B12-96DA-6BA812915B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D35B-1608-4898-BE37-92DCA3E7B8BC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C1C4-9187-465F-8D8A-8D9EAFDBDB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4B55-D97C-447C-914F-038084E9D437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2A8D-CB5A-4854-BB05-A97FC4354B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259E-8213-4A1F-8E7A-AA6A2B3DDB63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E835-EF73-411C-9701-DBF9AADBB82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95DC-DF8F-4033-9CC8-CED0D3DA42A0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6243-4EA8-4C48-B958-C65AB0682E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F8A4-5023-48F4-931F-3DB7F55B32B0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0104-C63C-40E4-A119-2AC64C1EC0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B411-293F-459C-844D-BF3C3E527344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5699-5212-4A67-8BEB-D4D23716A7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F80C-D4CC-4F66-A3ED-64116C11F834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8ED5-B652-4FD6-85E6-0EE85A0F55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4DD-7D3C-4C86-B790-AEC19AE5AE62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EEF7-B768-42FB-A0DA-A358631625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0D29-9AF4-4722-9153-AE39B4E1E6EA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DACE-DEC9-42D7-98B3-E21A4B7F99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80DD-1FA2-4D37-BD50-9E814DF6FB6F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21DD-2E33-40D1-A11A-6A9ED4C638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126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80744-94A5-4079-8282-4837727923B2}" type="datetimeFigureOut">
              <a:rPr lang="nb-NO"/>
              <a:pPr>
                <a:defRPr/>
              </a:pPr>
              <a:t>28.10.2013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63798-5D10-42EF-9B00-6C17EC6A6E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remti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9103" y="0"/>
            <a:ext cx="9683103" cy="616530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499992" y="5085184"/>
            <a:ext cx="4392488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3600" dirty="0" smtClean="0">
                <a:solidFill>
                  <a:schemeClr val="bg1"/>
                </a:solidFill>
              </a:rPr>
              <a:t>Tilbake til Fremtiden</a:t>
            </a:r>
          </a:p>
          <a:p>
            <a:pPr algn="r"/>
            <a:r>
              <a:rPr lang="nb-NO" dirty="0" smtClean="0">
                <a:solidFill>
                  <a:schemeClr val="bg1"/>
                </a:solidFill>
              </a:rPr>
              <a:t>Eirik Hoff Lysholm, </a:t>
            </a:r>
          </a:p>
          <a:p>
            <a:pPr algn="r"/>
            <a:r>
              <a:rPr lang="nb-NO" dirty="0" smtClean="0">
                <a:solidFill>
                  <a:schemeClr val="bg1"/>
                </a:solidFill>
              </a:rPr>
              <a:t>Dagsavisen</a:t>
            </a:r>
          </a:p>
          <a:p>
            <a:pPr algn="r"/>
            <a:r>
              <a:rPr lang="nb-NO" sz="1400" dirty="0" smtClean="0">
                <a:solidFill>
                  <a:schemeClr val="bg1"/>
                </a:solidFill>
              </a:rPr>
              <a:t>Norsk Redaktørforeningens høstmøte</a:t>
            </a:r>
          </a:p>
          <a:p>
            <a:pPr algn="r"/>
            <a:r>
              <a:rPr lang="nb-NO" sz="1400" dirty="0" smtClean="0">
                <a:solidFill>
                  <a:schemeClr val="bg1"/>
                </a:solidFill>
              </a:rPr>
              <a:t>Gardermoen 4. november 2013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67544" y="20608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Den viktigste nyheten er ikke alltid lokal</a:t>
            </a:r>
            <a:endParaRPr lang="nb-NO" sz="4000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247480" y="260647"/>
          <a:ext cx="4500984" cy="6429977"/>
        </p:xfrm>
        <a:graphic>
          <a:graphicData uri="http://schemas.openxmlformats.org/presentationml/2006/ole">
            <p:oleObj spid="_x0000_s72706" name="Acrobat Document" r:id="rId3" imgW="7562816" imgH="1080121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67544" y="2393593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Konkurranse og mangfold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4139952" y="188640"/>
          <a:ext cx="4536504" cy="6480720"/>
        </p:xfrm>
        <a:graphic>
          <a:graphicData uri="http://schemas.openxmlformats.org/presentationml/2006/ole">
            <p:oleObj spid="_x0000_s73730" name="Acrobat Document" r:id="rId3" imgW="7562816" imgH="1080121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lere med 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7882" y="0"/>
            <a:ext cx="9681882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404664"/>
            <a:ext cx="72008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Hittil har det vært en fantastisk reise inn i Fremtiden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se ordfø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1"/>
            <a:ext cx="4320480" cy="7666655"/>
          </a:xfrm>
          <a:prstGeom prst="rect">
            <a:avLst/>
          </a:prstGeom>
        </p:spPr>
      </p:pic>
      <p:pic>
        <p:nvPicPr>
          <p:cNvPr id="3" name="Bilde 2" descr="Gammel a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-27384"/>
            <a:ext cx="4932040" cy="843332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547664" y="260648"/>
            <a:ext cx="388843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Politisk engasjement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995936" y="1412776"/>
            <a:ext cx="338437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Nostalgi og historie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572000" y="2555612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Vi har nådd våre salgsmål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72000" y="2987660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13 prosent av inntektene i 2014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572000" y="3419708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Lokalsamfunnet har fått konkurranse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572000" y="3851756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Gir vekst for trykk og distribusjon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860032" y="4911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Foreløpig er dette en seier for journalistikken</a:t>
            </a:r>
            <a:endParaRPr lang="nb-NO" sz="32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788024" y="472514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Vi kan ha </a:t>
            </a:r>
          </a:p>
          <a:p>
            <a:pPr algn="ctr"/>
            <a:r>
              <a:rPr lang="nb-NO" sz="3200" dirty="0" smtClean="0"/>
              <a:t>flere journalister</a:t>
            </a:r>
          </a:p>
          <a:p>
            <a:pPr algn="ctr"/>
            <a:r>
              <a:rPr lang="nb-NO" sz="3200" dirty="0" smtClean="0"/>
              <a:t>i arbeid</a:t>
            </a:r>
            <a:endParaRPr lang="nb-NO" sz="3200" dirty="0"/>
          </a:p>
        </p:txBody>
      </p:sp>
      <p:pic>
        <p:nvPicPr>
          <p:cNvPr id="11" name="Bilde 10" descr="Ar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Jeg med 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624" y="-219218"/>
            <a:ext cx="10188624" cy="707721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95536" y="980728"/>
            <a:ext cx="856895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bg1"/>
                </a:solidFill>
              </a:rPr>
              <a:t>Alle er bekymret for Fremtiden</a:t>
            </a: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139952" y="3894147"/>
            <a:ext cx="4672136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bg1"/>
                </a:solidFill>
              </a:rPr>
              <a:t>Vi trengte et løft</a:t>
            </a:r>
            <a:endParaRPr lang="nb-NO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lle foran hu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4572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572000" y="2555612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Utnytte journalistikken i flere kanaler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72000" y="2987660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Få flere til å betale for journalistikken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572000" y="3419708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Skape nye merkevarer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572000" y="3851756"/>
            <a:ext cx="41044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Vekst i lokal- eller nisjemarkeder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788024" y="105563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Sonet utgave med lokalt merkenavn</a:t>
            </a:r>
            <a:endParaRPr lang="nb-NO" sz="32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716016" y="480005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Vellykket i andre land – uprøvd i Norge</a:t>
            </a: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9512" y="188640"/>
          <a:ext cx="896448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1547664" y="22048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Dagsavisen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228184" y="443711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600" b="1" dirty="0" smtClean="0"/>
              <a:t>Andre aviser:</a:t>
            </a:r>
          </a:p>
          <a:p>
            <a:pPr lvl="0"/>
            <a:r>
              <a:rPr lang="nb-NO" sz="1600" dirty="0" smtClean="0"/>
              <a:t>Nr 2-aviser kan driftes videre med </a:t>
            </a:r>
          </a:p>
          <a:p>
            <a:pPr lvl="0"/>
            <a:r>
              <a:rPr lang="nb-NO" sz="1600" dirty="0" smtClean="0"/>
              <a:t>stoff fra Dagsavisen som stamme og minst 51 prosent egenprodusert lokalt.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380584" y="198884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600" b="1" dirty="0" smtClean="0"/>
              <a:t>Mulige utgaver av Dagsavisen:</a:t>
            </a:r>
          </a:p>
          <a:p>
            <a:pPr lvl="0"/>
            <a:r>
              <a:rPr lang="nb-NO" sz="1600" dirty="0" smtClean="0"/>
              <a:t>Kan etableres og driftes etter samme modell som Fremtiden.</a:t>
            </a:r>
            <a:endParaRPr lang="nb-NO" sz="1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256584" y="260648"/>
            <a:ext cx="3779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600" b="1" dirty="0" smtClean="0"/>
              <a:t>Utgave av Dagsavisen:</a:t>
            </a:r>
          </a:p>
          <a:p>
            <a:pPr lvl="0"/>
            <a:r>
              <a:rPr lang="nb-NO" sz="1600" dirty="0" smtClean="0"/>
              <a:t>Gammel merkevare nyetablert som Dagsavisen Fremtiden i Drammen. </a:t>
            </a:r>
          </a:p>
          <a:p>
            <a:pPr lvl="0"/>
            <a:r>
              <a:rPr lang="nb-NO" sz="1600" dirty="0" smtClean="0"/>
              <a:t>25 prosent egenproduserte sider.</a:t>
            </a:r>
            <a:endParaRPr lang="nb-NO" sz="16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1728192" y="2780928"/>
            <a:ext cx="24837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En avis – mange navn – flere markeder:</a:t>
            </a:r>
          </a:p>
          <a:p>
            <a:pPr lvl="0"/>
            <a:r>
              <a:rPr lang="nb-NO" sz="1600" dirty="0">
                <a:solidFill>
                  <a:schemeClr val="bg1"/>
                </a:solidFill>
                <a:latin typeface="Wingdings" pitchFamily="2" charset="2"/>
              </a:rPr>
              <a:t>n</a:t>
            </a:r>
            <a:r>
              <a:rPr lang="nb-NO" sz="1600" dirty="0" smtClean="0">
                <a:solidFill>
                  <a:schemeClr val="bg1"/>
                </a:solidFill>
              </a:rPr>
              <a:t> Utnytte Dagsavisens stoffproduksjon bedre</a:t>
            </a:r>
          </a:p>
          <a:p>
            <a:pPr lvl="0"/>
            <a:r>
              <a:rPr lang="nb-NO" sz="1600" dirty="0" smtClean="0">
                <a:solidFill>
                  <a:schemeClr val="bg1"/>
                </a:solidFill>
                <a:latin typeface="Wingdings" pitchFamily="2" charset="2"/>
              </a:rPr>
              <a:t>n</a:t>
            </a:r>
            <a:r>
              <a:rPr lang="nb-NO" sz="1600" dirty="0" smtClean="0">
                <a:solidFill>
                  <a:schemeClr val="bg1"/>
                </a:solidFill>
              </a:rPr>
              <a:t> Få sterke lokale posisjoner i andre byer</a:t>
            </a:r>
          </a:p>
          <a:p>
            <a:pPr lvl="0"/>
            <a:r>
              <a:rPr lang="nb-NO" sz="1600" dirty="0" smtClean="0">
                <a:solidFill>
                  <a:schemeClr val="bg1"/>
                </a:solidFill>
                <a:latin typeface="Wingdings" pitchFamily="2" charset="2"/>
              </a:rPr>
              <a:t>n</a:t>
            </a:r>
            <a:r>
              <a:rPr lang="nb-NO" sz="1600" dirty="0" smtClean="0">
                <a:solidFill>
                  <a:schemeClr val="bg1"/>
                </a:solidFill>
              </a:rPr>
              <a:t> Stor digital mulighet</a:t>
            </a:r>
          </a:p>
          <a:p>
            <a:pPr lvl="0"/>
            <a:endParaRPr lang="nb-NO" dirty="0" smtClean="0"/>
          </a:p>
          <a:p>
            <a:pPr lvl="0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Hel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816424" y="4911551"/>
            <a:ext cx="500404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Vitamininnsprøytning for hele huset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>Jeg er ikke så opptatt av om gryta </a:t>
            </a:r>
            <a:br>
              <a:rPr lang="nb-NO" sz="3600" b="1" dirty="0" smtClean="0"/>
            </a:br>
            <a:r>
              <a:rPr lang="nb-NO" sz="3600" b="1" dirty="0" smtClean="0"/>
              <a:t>heter gryten eller </a:t>
            </a:r>
            <a:r>
              <a:rPr lang="nb-NO" sz="3600" b="1" dirty="0" err="1" smtClean="0"/>
              <a:t>gryden</a:t>
            </a:r>
            <a:r>
              <a:rPr lang="nb-NO" sz="3600" b="1" dirty="0" smtClean="0"/>
              <a:t>, </a:t>
            </a:r>
            <a:br>
              <a:rPr lang="nb-NO" sz="3600" b="1" dirty="0" smtClean="0"/>
            </a:br>
            <a:r>
              <a:rPr lang="nb-NO" sz="3600" b="1" dirty="0" smtClean="0"/>
              <a:t>men det norske folk må ha </a:t>
            </a:r>
            <a:br>
              <a:rPr lang="nb-NO" sz="3600" b="1" dirty="0" smtClean="0"/>
            </a:br>
            <a:r>
              <a:rPr lang="nb-NO" sz="3600" b="1" dirty="0" smtClean="0"/>
              <a:t>nok mat i gryta. </a:t>
            </a:r>
            <a:br>
              <a:rPr lang="nb-NO" sz="3600" b="1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152128"/>
          </a:xfrm>
        </p:spPr>
        <p:txBody>
          <a:bodyPr/>
          <a:lstStyle/>
          <a:p>
            <a:pPr algn="r"/>
            <a:endParaRPr lang="nb-NO" sz="1600" b="1" dirty="0" smtClean="0">
              <a:solidFill>
                <a:srgbClr val="FF0000"/>
              </a:solidFill>
            </a:endParaRPr>
          </a:p>
          <a:p>
            <a:pPr algn="r"/>
            <a:endParaRPr lang="nb-NO" sz="1600" b="1" dirty="0" smtClean="0">
              <a:solidFill>
                <a:srgbClr val="FF0000"/>
              </a:solidFill>
            </a:endParaRPr>
          </a:p>
          <a:p>
            <a:r>
              <a:rPr lang="nb-NO" sz="2400" b="1" dirty="0" smtClean="0">
                <a:solidFill>
                  <a:srgbClr val="FF0000"/>
                </a:solidFill>
              </a:rPr>
              <a:t>Torgeir </a:t>
            </a:r>
            <a:r>
              <a:rPr lang="nb-NO" sz="2400" b="1" dirty="0" err="1" smtClean="0">
                <a:solidFill>
                  <a:srgbClr val="FF0000"/>
                </a:solidFill>
              </a:rPr>
              <a:t>Vraa</a:t>
            </a:r>
            <a:r>
              <a:rPr lang="nb-NO" sz="2400" b="1" dirty="0" smtClean="0">
                <a:solidFill>
                  <a:srgbClr val="FF0000"/>
                </a:solidFill>
              </a:rPr>
              <a:t>, legendarisk </a:t>
            </a:r>
            <a:r>
              <a:rPr lang="nb-NO" sz="2400" b="1" dirty="0" err="1" smtClean="0">
                <a:solidFill>
                  <a:srgbClr val="FF0000"/>
                </a:solidFill>
              </a:rPr>
              <a:t>Fremtiden-redaktør</a:t>
            </a:r>
            <a:endParaRPr lang="nb-NO" sz="2400" b="1" dirty="0" smtClean="0">
              <a:solidFill>
                <a:srgbClr val="FF0000"/>
              </a:solidFill>
            </a:endParaRPr>
          </a:p>
          <a:p>
            <a:r>
              <a:rPr lang="nb-NO" sz="1600" b="1" dirty="0" smtClean="0">
                <a:solidFill>
                  <a:srgbClr val="FF0000"/>
                </a:solidFill>
              </a:rPr>
              <a:t>under måldebatten i 1906</a:t>
            </a:r>
          </a:p>
        </p:txBody>
      </p:sp>
      <p:sp>
        <p:nvSpPr>
          <p:cNvPr id="4" name="Rektangel 3"/>
          <p:cNvSpPr/>
          <p:nvPr/>
        </p:nvSpPr>
        <p:spPr>
          <a:xfrm>
            <a:off x="2195737" y="1028733"/>
            <a:ext cx="86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600" b="1" dirty="0" smtClean="0">
                <a:solidFill>
                  <a:srgbClr val="FF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”</a:t>
            </a:r>
            <a:endParaRPr lang="nb-NO" sz="9600" dirty="0">
              <a:solidFill>
                <a:srgbClr val="FF000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>Jeg er ikke så opptatt av om </a:t>
            </a:r>
            <a:br>
              <a:rPr lang="nb-NO" sz="3600" b="1" dirty="0" smtClean="0"/>
            </a:br>
            <a:r>
              <a:rPr lang="nb-NO" sz="3600" b="1" dirty="0" smtClean="0"/>
              <a:t>plattformen heter mobil eller papir, </a:t>
            </a:r>
            <a:br>
              <a:rPr lang="nb-NO" sz="3600" b="1" dirty="0" smtClean="0"/>
            </a:br>
            <a:r>
              <a:rPr lang="nb-NO" sz="3600" b="1" dirty="0" smtClean="0"/>
              <a:t>men flere må betale for </a:t>
            </a:r>
            <a:br>
              <a:rPr lang="nb-NO" sz="3600" b="1" dirty="0" smtClean="0"/>
            </a:br>
            <a:r>
              <a:rPr lang="nb-NO" sz="3600" b="1" dirty="0" smtClean="0"/>
              <a:t>journalistikken vår. </a:t>
            </a:r>
            <a:br>
              <a:rPr lang="nb-NO" sz="3600" b="1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152128"/>
          </a:xfrm>
        </p:spPr>
        <p:txBody>
          <a:bodyPr/>
          <a:lstStyle/>
          <a:p>
            <a:pPr algn="r"/>
            <a:endParaRPr lang="nb-NO" sz="1600" b="1" dirty="0" smtClean="0">
              <a:solidFill>
                <a:srgbClr val="FF0000"/>
              </a:solidFill>
            </a:endParaRPr>
          </a:p>
          <a:p>
            <a:pPr algn="r"/>
            <a:endParaRPr lang="nb-NO" sz="1600" b="1" dirty="0" smtClean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195737" y="1028733"/>
            <a:ext cx="86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600" b="1" dirty="0" smtClean="0">
                <a:solidFill>
                  <a:srgbClr val="FF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”</a:t>
            </a:r>
            <a:endParaRPr lang="nb-NO" sz="9600" dirty="0">
              <a:solidFill>
                <a:srgbClr val="FF000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1524000" y="4437112"/>
            <a:ext cx="6400800" cy="20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Eirik Hoff Lysholm, </a:t>
            </a:r>
            <a:r>
              <a:rPr kumimoji="0" lang="nb-N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publisher</a:t>
            </a:r>
            <a:r>
              <a:rPr kumimoji="0" lang="nb-NO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Dagsavisen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1600" b="1" noProof="0" dirty="0" smtClean="0">
                <a:solidFill>
                  <a:srgbClr val="FF0000"/>
                </a:solidFill>
                <a:latin typeface="+mn-lt"/>
                <a:cs typeface="+mn-cs"/>
              </a:rPr>
              <a:t>Norsk redaktørforenings høstmøte på Gardermoen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nb-NO" sz="1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november 2013</a:t>
            </a:r>
            <a:endParaRPr kumimoji="0" lang="nb-NO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IMG_0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7584" y="5805264"/>
            <a:ext cx="763284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Fremtiden ser lysere ut for Dagsavisen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10 prosent flere betaler for journalistikken vår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Hånd med 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13068" cy="695739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51520" y="548680"/>
            <a:ext cx="54006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¨</a:t>
            </a:r>
            <a:r>
              <a:rPr lang="nb-NO" sz="4800" dirty="0" smtClean="0">
                <a:solidFill>
                  <a:schemeClr val="bg1"/>
                </a:solidFill>
              </a:rPr>
              <a:t>Hva er Fremtiden?</a:t>
            </a: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03920" y="4541058"/>
            <a:ext cx="46721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Lokal konkurranse: Inntil 12 sider daglig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95536" y="5013176"/>
            <a:ext cx="468052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Internasjonalt innhold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95536" y="5477162"/>
            <a:ext cx="468052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Nasjonal gjennomslagskraft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139952" y="260648"/>
          <a:ext cx="4618146" cy="6597352"/>
        </p:xfrm>
        <a:graphic>
          <a:graphicData uri="http://schemas.openxmlformats.org/presentationml/2006/ole">
            <p:oleObj spid="_x0000_s71682" name="Acrobat Document" r:id="rId3" imgW="7562816" imgH="10801215" progId="AcroExch.Document.7">
              <p:embed/>
            </p:oleObj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67544" y="249289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Det beste fra </a:t>
            </a:r>
          </a:p>
          <a:p>
            <a:pPr algn="ctr"/>
            <a:r>
              <a:rPr lang="nb-NO" sz="4000" dirty="0" smtClean="0"/>
              <a:t>to verdener</a:t>
            </a:r>
            <a:endParaRPr lang="nb-N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288</Words>
  <Application>Microsoft Office PowerPoint</Application>
  <PresentationFormat>Skjermfremvisning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7" baseType="lpstr">
      <vt:lpstr>Office-tema</vt:lpstr>
      <vt:lpstr>Acrobat Document</vt:lpstr>
      <vt:lpstr>Lysbilde 1</vt:lpstr>
      <vt:lpstr>Lysbilde 2</vt:lpstr>
      <vt:lpstr>Lysbilde 3</vt:lpstr>
      <vt:lpstr>Lysbilde 4</vt:lpstr>
      <vt:lpstr>Jeg er ikke så opptatt av om gryta  heter gryten eller gryden,  men det norske folk må ha  nok mat i gryta.   </vt:lpstr>
      <vt:lpstr>Jeg er ikke så opptatt av om  plattformen heter mobil eller papir,  men flere må betale for  journalistikken vår.   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</vt:vector>
  </TitlesOfParts>
  <Company>Medieservice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håp</dc:title>
  <dc:creator>Eirik Foss Lysholm</dc:creator>
  <cp:lastModifiedBy>Eirik Foss Lysholm</cp:lastModifiedBy>
  <cp:revision>69</cp:revision>
  <dcterms:created xsi:type="dcterms:W3CDTF">2012-11-20T08:54:56Z</dcterms:created>
  <dcterms:modified xsi:type="dcterms:W3CDTF">2013-10-28T14:05:45Z</dcterms:modified>
</cp:coreProperties>
</file>