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1" r:id="rId2"/>
    <p:sldId id="272" r:id="rId3"/>
    <p:sldId id="274" r:id="rId4"/>
    <p:sldId id="273" r:id="rId5"/>
    <p:sldId id="287" r:id="rId6"/>
    <p:sldId id="278" r:id="rId7"/>
    <p:sldId id="259" r:id="rId8"/>
    <p:sldId id="280" r:id="rId9"/>
    <p:sldId id="279" r:id="rId10"/>
    <p:sldId id="289" r:id="rId11"/>
    <p:sldId id="281" r:id="rId12"/>
    <p:sldId id="282" r:id="rId13"/>
    <p:sldId id="268" r:id="rId14"/>
    <p:sldId id="291" r:id="rId15"/>
    <p:sldId id="292" r:id="rId16"/>
    <p:sldId id="288" r:id="rId17"/>
    <p:sldId id="283" r:id="rId18"/>
    <p:sldId id="284" r:id="rId19"/>
    <p:sldId id="285" r:id="rId20"/>
    <p:sldId id="270" r:id="rId21"/>
    <p:sldId id="269" r:id="rId22"/>
  </p:sldIdLst>
  <p:sldSz cx="9144000" cy="5143500" type="screen16x9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1" autoAdjust="0"/>
    <p:restoredTop sz="94675" autoAdjust="0"/>
  </p:normalViewPr>
  <p:slideViewPr>
    <p:cSldViewPr>
      <p:cViewPr>
        <p:scale>
          <a:sx n="140" d="100"/>
          <a:sy n="140" d="100"/>
        </p:scale>
        <p:origin x="-168" y="-24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104712811761027E-2"/>
          <c:y val="5.0520266342546111E-2"/>
          <c:w val="0.91166429652209036"/>
          <c:h val="0.82345056280716589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Nyhetskanalen</c:v>
                </c:pt>
              </c:strCache>
            </c:strRef>
          </c:tx>
          <c:spPr>
            <a:ln w="19050">
              <a:noFill/>
            </a:ln>
          </c:spPr>
          <c:marker>
            <c:symbol val="none"/>
          </c:marker>
          <c:cat>
            <c:numRef>
              <c:f>'Ark1'!$A$2:$A$1111</c:f>
              <c:numCache>
                <c:formatCode>h:mm</c:formatCode>
                <c:ptCount val="1110"/>
                <c:pt idx="0">
                  <c:v>0.27083333333333331</c:v>
                </c:pt>
                <c:pt idx="1">
                  <c:v>0.27152777777777776</c:v>
                </c:pt>
                <c:pt idx="2">
                  <c:v>0.2722222222222222</c:v>
                </c:pt>
                <c:pt idx="3">
                  <c:v>0.27291666666666664</c:v>
                </c:pt>
                <c:pt idx="4">
                  <c:v>0.27361111111111108</c:v>
                </c:pt>
                <c:pt idx="5">
                  <c:v>0.27430555555555552</c:v>
                </c:pt>
                <c:pt idx="6">
                  <c:v>0.27499999999999997</c:v>
                </c:pt>
                <c:pt idx="7">
                  <c:v>0.27569444444444446</c:v>
                </c:pt>
                <c:pt idx="8">
                  <c:v>0.27638888888888885</c:v>
                </c:pt>
                <c:pt idx="9">
                  <c:v>0.27708333333333335</c:v>
                </c:pt>
                <c:pt idx="10">
                  <c:v>0.27777777777777779</c:v>
                </c:pt>
                <c:pt idx="11">
                  <c:v>0.27847222222222223</c:v>
                </c:pt>
                <c:pt idx="12">
                  <c:v>0.27916666666666667</c:v>
                </c:pt>
                <c:pt idx="13">
                  <c:v>0.27986111111111112</c:v>
                </c:pt>
                <c:pt idx="14">
                  <c:v>0.28055555555555556</c:v>
                </c:pt>
                <c:pt idx="15">
                  <c:v>0.28125</c:v>
                </c:pt>
                <c:pt idx="16">
                  <c:v>0.28194444444444444</c:v>
                </c:pt>
                <c:pt idx="17">
                  <c:v>0.28263888888888888</c:v>
                </c:pt>
                <c:pt idx="18">
                  <c:v>0.28333333333333333</c:v>
                </c:pt>
                <c:pt idx="19">
                  <c:v>0.28402777777777777</c:v>
                </c:pt>
                <c:pt idx="20">
                  <c:v>0.28472222222222221</c:v>
                </c:pt>
                <c:pt idx="21">
                  <c:v>0.28541666666666665</c:v>
                </c:pt>
                <c:pt idx="22">
                  <c:v>0.28611111111111115</c:v>
                </c:pt>
                <c:pt idx="23">
                  <c:v>0.28680555555555554</c:v>
                </c:pt>
                <c:pt idx="24">
                  <c:v>0.28750000000000003</c:v>
                </c:pt>
                <c:pt idx="25">
                  <c:v>0.28819444444444448</c:v>
                </c:pt>
                <c:pt idx="26">
                  <c:v>0.28888888888888892</c:v>
                </c:pt>
                <c:pt idx="27">
                  <c:v>0.28958333333333336</c:v>
                </c:pt>
                <c:pt idx="28">
                  <c:v>0.2902777777777778</c:v>
                </c:pt>
                <c:pt idx="29">
                  <c:v>0.29097222222222224</c:v>
                </c:pt>
                <c:pt idx="30">
                  <c:v>0.29166666666666669</c:v>
                </c:pt>
                <c:pt idx="31">
                  <c:v>0.29236111111111113</c:v>
                </c:pt>
                <c:pt idx="32">
                  <c:v>0.29305555555555557</c:v>
                </c:pt>
                <c:pt idx="33">
                  <c:v>0.29375000000000001</c:v>
                </c:pt>
                <c:pt idx="34">
                  <c:v>0.29444444444444445</c:v>
                </c:pt>
                <c:pt idx="35">
                  <c:v>0.2951388888888889</c:v>
                </c:pt>
                <c:pt idx="36">
                  <c:v>0.29583333333333334</c:v>
                </c:pt>
                <c:pt idx="37">
                  <c:v>0.29652777777777778</c:v>
                </c:pt>
                <c:pt idx="38">
                  <c:v>0.29722222222222222</c:v>
                </c:pt>
                <c:pt idx="39">
                  <c:v>0.29791666666666666</c:v>
                </c:pt>
                <c:pt idx="40">
                  <c:v>0.2986111111111111</c:v>
                </c:pt>
                <c:pt idx="41">
                  <c:v>0.29930555555555555</c:v>
                </c:pt>
                <c:pt idx="42">
                  <c:v>0.3</c:v>
                </c:pt>
                <c:pt idx="43">
                  <c:v>0.30069444444444443</c:v>
                </c:pt>
                <c:pt idx="44">
                  <c:v>0.30138888888888887</c:v>
                </c:pt>
                <c:pt idx="45">
                  <c:v>0.30208333333333331</c:v>
                </c:pt>
                <c:pt idx="46">
                  <c:v>0.30277777777777776</c:v>
                </c:pt>
                <c:pt idx="47">
                  <c:v>0.3034722222222222</c:v>
                </c:pt>
                <c:pt idx="48">
                  <c:v>0.30416666666666664</c:v>
                </c:pt>
                <c:pt idx="49">
                  <c:v>0.30486111111111108</c:v>
                </c:pt>
                <c:pt idx="50">
                  <c:v>0.30555555555555552</c:v>
                </c:pt>
                <c:pt idx="51">
                  <c:v>0.30624999999999997</c:v>
                </c:pt>
                <c:pt idx="52">
                  <c:v>0.30694444444444441</c:v>
                </c:pt>
                <c:pt idx="53">
                  <c:v>0.30763888888888891</c:v>
                </c:pt>
                <c:pt idx="54">
                  <c:v>0.30833333333333335</c:v>
                </c:pt>
                <c:pt idx="55">
                  <c:v>0.30902777777777779</c:v>
                </c:pt>
                <c:pt idx="56">
                  <c:v>0.30972222222222223</c:v>
                </c:pt>
                <c:pt idx="57">
                  <c:v>0.31041666666666667</c:v>
                </c:pt>
                <c:pt idx="58">
                  <c:v>0.31111111111111112</c:v>
                </c:pt>
                <c:pt idx="59">
                  <c:v>0.31180555555555556</c:v>
                </c:pt>
                <c:pt idx="60">
                  <c:v>0.3125</c:v>
                </c:pt>
                <c:pt idx="61">
                  <c:v>0.31319444444444444</c:v>
                </c:pt>
                <c:pt idx="62">
                  <c:v>0.31388888888888888</c:v>
                </c:pt>
                <c:pt idx="63">
                  <c:v>0.31458333333333333</c:v>
                </c:pt>
                <c:pt idx="64">
                  <c:v>0.31527777777777777</c:v>
                </c:pt>
                <c:pt idx="65">
                  <c:v>0.31597222222222221</c:v>
                </c:pt>
                <c:pt idx="66">
                  <c:v>0.31666666666666665</c:v>
                </c:pt>
                <c:pt idx="67">
                  <c:v>0.31736111111111115</c:v>
                </c:pt>
                <c:pt idx="68">
                  <c:v>0.31805555555555554</c:v>
                </c:pt>
                <c:pt idx="69">
                  <c:v>0.31875000000000003</c:v>
                </c:pt>
                <c:pt idx="70">
                  <c:v>0.31944444444444448</c:v>
                </c:pt>
                <c:pt idx="71">
                  <c:v>0.32013888888888892</c:v>
                </c:pt>
                <c:pt idx="72">
                  <c:v>0.32083333333333336</c:v>
                </c:pt>
                <c:pt idx="73">
                  <c:v>0.3215277777777778</c:v>
                </c:pt>
                <c:pt idx="74">
                  <c:v>0.32222222222222224</c:v>
                </c:pt>
                <c:pt idx="75">
                  <c:v>0.32291666666666669</c:v>
                </c:pt>
                <c:pt idx="76">
                  <c:v>0.32361111111111113</c:v>
                </c:pt>
                <c:pt idx="77">
                  <c:v>0.32430555555555557</c:v>
                </c:pt>
                <c:pt idx="78">
                  <c:v>0.32500000000000001</c:v>
                </c:pt>
                <c:pt idx="79">
                  <c:v>0.32569444444444445</c:v>
                </c:pt>
                <c:pt idx="80">
                  <c:v>0.3263888888888889</c:v>
                </c:pt>
                <c:pt idx="81">
                  <c:v>0.32708333333333334</c:v>
                </c:pt>
                <c:pt idx="82">
                  <c:v>0.32777777777777778</c:v>
                </c:pt>
                <c:pt idx="83">
                  <c:v>0.32847222222222222</c:v>
                </c:pt>
                <c:pt idx="84">
                  <c:v>0.32916666666666666</c:v>
                </c:pt>
                <c:pt idx="85">
                  <c:v>0.3298611111111111</c:v>
                </c:pt>
                <c:pt idx="86">
                  <c:v>0.33055555555555555</c:v>
                </c:pt>
                <c:pt idx="87">
                  <c:v>0.33124999999999999</c:v>
                </c:pt>
                <c:pt idx="88">
                  <c:v>0.33194444444444443</c:v>
                </c:pt>
                <c:pt idx="89">
                  <c:v>0.33263888888888887</c:v>
                </c:pt>
                <c:pt idx="90">
                  <c:v>0.33333333333333331</c:v>
                </c:pt>
                <c:pt idx="91">
                  <c:v>0.33402777777777781</c:v>
                </c:pt>
                <c:pt idx="92">
                  <c:v>0.3347222222222222</c:v>
                </c:pt>
                <c:pt idx="93">
                  <c:v>0.3354166666666667</c:v>
                </c:pt>
                <c:pt idx="94">
                  <c:v>0.33611111111111108</c:v>
                </c:pt>
                <c:pt idx="95">
                  <c:v>0.33680555555555558</c:v>
                </c:pt>
                <c:pt idx="96">
                  <c:v>0.33749999999999997</c:v>
                </c:pt>
                <c:pt idx="97">
                  <c:v>0.33819444444444446</c:v>
                </c:pt>
                <c:pt idx="98">
                  <c:v>0.33888888888888885</c:v>
                </c:pt>
                <c:pt idx="99">
                  <c:v>0.33958333333333335</c:v>
                </c:pt>
                <c:pt idx="100">
                  <c:v>0.34027777777777773</c:v>
                </c:pt>
                <c:pt idx="101">
                  <c:v>0.34097222222222223</c:v>
                </c:pt>
                <c:pt idx="102">
                  <c:v>0.34166666666666662</c:v>
                </c:pt>
                <c:pt idx="103">
                  <c:v>0.34236111111111112</c:v>
                </c:pt>
                <c:pt idx="104">
                  <c:v>0.3430555555555555</c:v>
                </c:pt>
                <c:pt idx="105">
                  <c:v>0.34375</c:v>
                </c:pt>
                <c:pt idx="106">
                  <c:v>0.3444444444444445</c:v>
                </c:pt>
                <c:pt idx="107">
                  <c:v>0.34513888888888888</c:v>
                </c:pt>
                <c:pt idx="108">
                  <c:v>0.34583333333333338</c:v>
                </c:pt>
                <c:pt idx="109">
                  <c:v>0.34652777777777777</c:v>
                </c:pt>
                <c:pt idx="110">
                  <c:v>0.34722222222222227</c:v>
                </c:pt>
                <c:pt idx="111">
                  <c:v>0.34791666666666665</c:v>
                </c:pt>
                <c:pt idx="112">
                  <c:v>0.34861111111111115</c:v>
                </c:pt>
                <c:pt idx="113">
                  <c:v>0.34930555555555554</c:v>
                </c:pt>
                <c:pt idx="114">
                  <c:v>0.35000000000000003</c:v>
                </c:pt>
                <c:pt idx="115">
                  <c:v>0.35069444444444442</c:v>
                </c:pt>
                <c:pt idx="116">
                  <c:v>0.35138888888888892</c:v>
                </c:pt>
                <c:pt idx="117">
                  <c:v>0.3520833333333333</c:v>
                </c:pt>
                <c:pt idx="118">
                  <c:v>0.3527777777777778</c:v>
                </c:pt>
                <c:pt idx="119">
                  <c:v>0.35347222222222219</c:v>
                </c:pt>
                <c:pt idx="120">
                  <c:v>0.35416666666666669</c:v>
                </c:pt>
                <c:pt idx="121">
                  <c:v>0.35486111111111113</c:v>
                </c:pt>
                <c:pt idx="122">
                  <c:v>0.35555555555555557</c:v>
                </c:pt>
                <c:pt idx="123">
                  <c:v>0.35625000000000001</c:v>
                </c:pt>
                <c:pt idx="124">
                  <c:v>0.35694444444444445</c:v>
                </c:pt>
                <c:pt idx="125">
                  <c:v>0.3576388888888889</c:v>
                </c:pt>
                <c:pt idx="126">
                  <c:v>0.35833333333333334</c:v>
                </c:pt>
                <c:pt idx="127">
                  <c:v>0.35902777777777778</c:v>
                </c:pt>
                <c:pt idx="128">
                  <c:v>0.35972222222222222</c:v>
                </c:pt>
                <c:pt idx="129">
                  <c:v>0.36041666666666666</c:v>
                </c:pt>
                <c:pt idx="130">
                  <c:v>0.3611111111111111</c:v>
                </c:pt>
                <c:pt idx="131">
                  <c:v>0.36180555555555555</c:v>
                </c:pt>
                <c:pt idx="132">
                  <c:v>0.36249999999999999</c:v>
                </c:pt>
                <c:pt idx="133">
                  <c:v>0.36319444444444443</c:v>
                </c:pt>
                <c:pt idx="134">
                  <c:v>0.36388888888888887</c:v>
                </c:pt>
                <c:pt idx="135">
                  <c:v>0.36458333333333331</c:v>
                </c:pt>
                <c:pt idx="136">
                  <c:v>0.36527777777777781</c:v>
                </c:pt>
                <c:pt idx="137">
                  <c:v>0.3659722222222222</c:v>
                </c:pt>
                <c:pt idx="138">
                  <c:v>0.3666666666666667</c:v>
                </c:pt>
                <c:pt idx="139">
                  <c:v>0.36736111111111108</c:v>
                </c:pt>
                <c:pt idx="140">
                  <c:v>0.36805555555555558</c:v>
                </c:pt>
                <c:pt idx="141">
                  <c:v>0.36874999999999997</c:v>
                </c:pt>
                <c:pt idx="142">
                  <c:v>0.36944444444444446</c:v>
                </c:pt>
                <c:pt idx="143">
                  <c:v>0.37013888888888885</c:v>
                </c:pt>
                <c:pt idx="144">
                  <c:v>0.37083333333333335</c:v>
                </c:pt>
                <c:pt idx="145">
                  <c:v>0.37152777777777773</c:v>
                </c:pt>
                <c:pt idx="146">
                  <c:v>0.37222222222222223</c:v>
                </c:pt>
                <c:pt idx="147">
                  <c:v>0.37291666666666662</c:v>
                </c:pt>
                <c:pt idx="148">
                  <c:v>0.37361111111111112</c:v>
                </c:pt>
                <c:pt idx="149">
                  <c:v>0.3743055555555555</c:v>
                </c:pt>
                <c:pt idx="150">
                  <c:v>0.375</c:v>
                </c:pt>
                <c:pt idx="151">
                  <c:v>0.3756944444444445</c:v>
                </c:pt>
                <c:pt idx="152">
                  <c:v>0.37638888888888888</c:v>
                </c:pt>
                <c:pt idx="153">
                  <c:v>0.37708333333333338</c:v>
                </c:pt>
                <c:pt idx="154">
                  <c:v>0.37777777777777777</c:v>
                </c:pt>
                <c:pt idx="155">
                  <c:v>0.37847222222222227</c:v>
                </c:pt>
                <c:pt idx="156">
                  <c:v>0.37916666666666665</c:v>
                </c:pt>
                <c:pt idx="157">
                  <c:v>0.37986111111111115</c:v>
                </c:pt>
                <c:pt idx="158">
                  <c:v>0.38055555555555554</c:v>
                </c:pt>
                <c:pt idx="159">
                  <c:v>0.38125000000000003</c:v>
                </c:pt>
                <c:pt idx="160">
                  <c:v>0.38194444444444442</c:v>
                </c:pt>
                <c:pt idx="161">
                  <c:v>0.38263888888888892</c:v>
                </c:pt>
                <c:pt idx="162">
                  <c:v>0.3833333333333333</c:v>
                </c:pt>
                <c:pt idx="163">
                  <c:v>0.3840277777777778</c:v>
                </c:pt>
                <c:pt idx="164">
                  <c:v>0.38472222222222219</c:v>
                </c:pt>
                <c:pt idx="165">
                  <c:v>0.38541666666666669</c:v>
                </c:pt>
                <c:pt idx="166">
                  <c:v>0.38611111111111113</c:v>
                </c:pt>
                <c:pt idx="167">
                  <c:v>0.38680555555555557</c:v>
                </c:pt>
                <c:pt idx="168">
                  <c:v>0.38750000000000001</c:v>
                </c:pt>
                <c:pt idx="169">
                  <c:v>0.38819444444444445</c:v>
                </c:pt>
                <c:pt idx="170">
                  <c:v>0.3888888888888889</c:v>
                </c:pt>
                <c:pt idx="171">
                  <c:v>0.38958333333333334</c:v>
                </c:pt>
                <c:pt idx="172">
                  <c:v>0.39027777777777778</c:v>
                </c:pt>
                <c:pt idx="173">
                  <c:v>0.39097222222222222</c:v>
                </c:pt>
                <c:pt idx="174">
                  <c:v>0.39166666666666666</c:v>
                </c:pt>
                <c:pt idx="175">
                  <c:v>0.3923611111111111</c:v>
                </c:pt>
                <c:pt idx="176">
                  <c:v>0.39305555555555555</c:v>
                </c:pt>
                <c:pt idx="177">
                  <c:v>0.39374999999999999</c:v>
                </c:pt>
                <c:pt idx="178">
                  <c:v>0.39444444444444443</c:v>
                </c:pt>
                <c:pt idx="179">
                  <c:v>0.39513888888888887</c:v>
                </c:pt>
                <c:pt idx="180">
                  <c:v>0.39583333333333331</c:v>
                </c:pt>
                <c:pt idx="181">
                  <c:v>0.39652777777777781</c:v>
                </c:pt>
                <c:pt idx="182">
                  <c:v>0.3972222222222222</c:v>
                </c:pt>
                <c:pt idx="183">
                  <c:v>0.3979166666666667</c:v>
                </c:pt>
                <c:pt idx="184">
                  <c:v>0.39861111111111108</c:v>
                </c:pt>
                <c:pt idx="185">
                  <c:v>0.39930555555555558</c:v>
                </c:pt>
                <c:pt idx="186">
                  <c:v>0.39999999999999997</c:v>
                </c:pt>
                <c:pt idx="187">
                  <c:v>0.40069444444444446</c:v>
                </c:pt>
                <c:pt idx="188">
                  <c:v>0.40138888888888885</c:v>
                </c:pt>
                <c:pt idx="189">
                  <c:v>0.40208333333333335</c:v>
                </c:pt>
                <c:pt idx="190">
                  <c:v>0.40277777777777773</c:v>
                </c:pt>
                <c:pt idx="191">
                  <c:v>0.40347222222222223</c:v>
                </c:pt>
                <c:pt idx="192">
                  <c:v>0.40416666666666662</c:v>
                </c:pt>
                <c:pt idx="193">
                  <c:v>0.40486111111111112</c:v>
                </c:pt>
                <c:pt idx="194">
                  <c:v>0.4055555555555555</c:v>
                </c:pt>
                <c:pt idx="195">
                  <c:v>0.40625</c:v>
                </c:pt>
                <c:pt idx="196">
                  <c:v>0.4069444444444445</c:v>
                </c:pt>
                <c:pt idx="197">
                  <c:v>0.40763888888888888</c:v>
                </c:pt>
                <c:pt idx="198">
                  <c:v>0.40833333333333338</c:v>
                </c:pt>
                <c:pt idx="199">
                  <c:v>0.40902777777777777</c:v>
                </c:pt>
                <c:pt idx="200">
                  <c:v>0.40972222222222227</c:v>
                </c:pt>
                <c:pt idx="201">
                  <c:v>0.41041666666666665</c:v>
                </c:pt>
                <c:pt idx="202">
                  <c:v>0.41111111111111115</c:v>
                </c:pt>
                <c:pt idx="203">
                  <c:v>0.41180555555555554</c:v>
                </c:pt>
                <c:pt idx="204">
                  <c:v>0.41250000000000003</c:v>
                </c:pt>
                <c:pt idx="205">
                  <c:v>0.41319444444444442</c:v>
                </c:pt>
                <c:pt idx="206">
                  <c:v>0.41388888888888892</c:v>
                </c:pt>
                <c:pt idx="207">
                  <c:v>0.4145833333333333</c:v>
                </c:pt>
                <c:pt idx="208">
                  <c:v>0.4152777777777778</c:v>
                </c:pt>
                <c:pt idx="209">
                  <c:v>0.41597222222222219</c:v>
                </c:pt>
                <c:pt idx="210">
                  <c:v>0.41666666666666669</c:v>
                </c:pt>
                <c:pt idx="211">
                  <c:v>0.41736111111111113</c:v>
                </c:pt>
                <c:pt idx="212">
                  <c:v>0.41805555555555557</c:v>
                </c:pt>
                <c:pt idx="213">
                  <c:v>0.41875000000000001</c:v>
                </c:pt>
                <c:pt idx="214">
                  <c:v>0.41944444444444445</c:v>
                </c:pt>
                <c:pt idx="215">
                  <c:v>0.4201388888888889</c:v>
                </c:pt>
                <c:pt idx="216">
                  <c:v>0.42083333333333334</c:v>
                </c:pt>
                <c:pt idx="217">
                  <c:v>0.42152777777777778</c:v>
                </c:pt>
                <c:pt idx="218">
                  <c:v>0.42222222222222222</c:v>
                </c:pt>
                <c:pt idx="219">
                  <c:v>0.42291666666666666</c:v>
                </c:pt>
                <c:pt idx="220">
                  <c:v>0.4236111111111111</c:v>
                </c:pt>
                <c:pt idx="221">
                  <c:v>0.42430555555555555</c:v>
                </c:pt>
                <c:pt idx="222">
                  <c:v>0.42499999999999999</c:v>
                </c:pt>
                <c:pt idx="223">
                  <c:v>0.42569444444444443</c:v>
                </c:pt>
                <c:pt idx="224">
                  <c:v>0.42638888888888887</c:v>
                </c:pt>
                <c:pt idx="225">
                  <c:v>0.42708333333333331</c:v>
                </c:pt>
                <c:pt idx="226">
                  <c:v>0.42777777777777781</c:v>
                </c:pt>
                <c:pt idx="227">
                  <c:v>0.4284722222222222</c:v>
                </c:pt>
                <c:pt idx="228">
                  <c:v>0.4291666666666667</c:v>
                </c:pt>
                <c:pt idx="229">
                  <c:v>0.42986111111111108</c:v>
                </c:pt>
                <c:pt idx="230">
                  <c:v>0.43055555555555558</c:v>
                </c:pt>
                <c:pt idx="231">
                  <c:v>0.43124999999999997</c:v>
                </c:pt>
                <c:pt idx="232">
                  <c:v>0.43194444444444446</c:v>
                </c:pt>
                <c:pt idx="233">
                  <c:v>0.43263888888888885</c:v>
                </c:pt>
                <c:pt idx="234">
                  <c:v>0.43333333333333335</c:v>
                </c:pt>
                <c:pt idx="235">
                  <c:v>0.43402777777777773</c:v>
                </c:pt>
                <c:pt idx="236">
                  <c:v>0.43472222222222223</c:v>
                </c:pt>
                <c:pt idx="237">
                  <c:v>0.43541666666666662</c:v>
                </c:pt>
                <c:pt idx="238">
                  <c:v>0.43611111111111112</c:v>
                </c:pt>
                <c:pt idx="239">
                  <c:v>0.4368055555555555</c:v>
                </c:pt>
                <c:pt idx="240">
                  <c:v>0.4375</c:v>
                </c:pt>
                <c:pt idx="241">
                  <c:v>0.4381944444444445</c:v>
                </c:pt>
                <c:pt idx="242">
                  <c:v>0.43888888888888888</c:v>
                </c:pt>
                <c:pt idx="243">
                  <c:v>0.43958333333333338</c:v>
                </c:pt>
                <c:pt idx="244">
                  <c:v>0.44027777777777777</c:v>
                </c:pt>
                <c:pt idx="245">
                  <c:v>0.44097222222222227</c:v>
                </c:pt>
                <c:pt idx="246">
                  <c:v>0.44166666666666665</c:v>
                </c:pt>
                <c:pt idx="247">
                  <c:v>0.44236111111111115</c:v>
                </c:pt>
                <c:pt idx="248">
                  <c:v>0.44305555555555554</c:v>
                </c:pt>
                <c:pt idx="249">
                  <c:v>0.44375000000000003</c:v>
                </c:pt>
                <c:pt idx="250">
                  <c:v>0.44444444444444442</c:v>
                </c:pt>
                <c:pt idx="251">
                  <c:v>0.44513888888888892</c:v>
                </c:pt>
                <c:pt idx="252">
                  <c:v>0.4458333333333333</c:v>
                </c:pt>
                <c:pt idx="253">
                  <c:v>0.4465277777777778</c:v>
                </c:pt>
                <c:pt idx="254">
                  <c:v>0.44722222222222219</c:v>
                </c:pt>
                <c:pt idx="255">
                  <c:v>0.44791666666666669</c:v>
                </c:pt>
                <c:pt idx="256">
                  <c:v>0.44861111111111113</c:v>
                </c:pt>
                <c:pt idx="257">
                  <c:v>0.44930555555555557</c:v>
                </c:pt>
                <c:pt idx="258">
                  <c:v>0.45</c:v>
                </c:pt>
                <c:pt idx="259">
                  <c:v>0.45069444444444445</c:v>
                </c:pt>
                <c:pt idx="260">
                  <c:v>0.4513888888888889</c:v>
                </c:pt>
                <c:pt idx="261">
                  <c:v>0.45208333333333334</c:v>
                </c:pt>
                <c:pt idx="262">
                  <c:v>0.45277777777777778</c:v>
                </c:pt>
                <c:pt idx="263">
                  <c:v>0.45347222222222222</c:v>
                </c:pt>
                <c:pt idx="264">
                  <c:v>0.45416666666666666</c:v>
                </c:pt>
                <c:pt idx="265">
                  <c:v>0.4548611111111111</c:v>
                </c:pt>
                <c:pt idx="266">
                  <c:v>0.45555555555555555</c:v>
                </c:pt>
                <c:pt idx="267">
                  <c:v>0.45624999999999999</c:v>
                </c:pt>
                <c:pt idx="268">
                  <c:v>0.45694444444444443</c:v>
                </c:pt>
                <c:pt idx="269">
                  <c:v>0.45763888888888887</c:v>
                </c:pt>
                <c:pt idx="270">
                  <c:v>0.45833333333333331</c:v>
                </c:pt>
                <c:pt idx="271">
                  <c:v>0.45902777777777781</c:v>
                </c:pt>
                <c:pt idx="272">
                  <c:v>0.4597222222222222</c:v>
                </c:pt>
                <c:pt idx="273">
                  <c:v>0.4604166666666667</c:v>
                </c:pt>
                <c:pt idx="274">
                  <c:v>0.46111111111111108</c:v>
                </c:pt>
                <c:pt idx="275">
                  <c:v>0.46180555555555558</c:v>
                </c:pt>
                <c:pt idx="276">
                  <c:v>0.46249999999999997</c:v>
                </c:pt>
                <c:pt idx="277">
                  <c:v>0.46319444444444446</c:v>
                </c:pt>
                <c:pt idx="278">
                  <c:v>0.46388888888888885</c:v>
                </c:pt>
                <c:pt idx="279">
                  <c:v>0.46458333333333335</c:v>
                </c:pt>
                <c:pt idx="280">
                  <c:v>0.46527777777777773</c:v>
                </c:pt>
                <c:pt idx="281">
                  <c:v>0.46597222222222223</c:v>
                </c:pt>
                <c:pt idx="282">
                  <c:v>0.46666666666666662</c:v>
                </c:pt>
                <c:pt idx="283">
                  <c:v>0.46736111111111112</c:v>
                </c:pt>
                <c:pt idx="284">
                  <c:v>0.4680555555555555</c:v>
                </c:pt>
                <c:pt idx="285">
                  <c:v>0.46875</c:v>
                </c:pt>
                <c:pt idx="286">
                  <c:v>0.4694444444444445</c:v>
                </c:pt>
                <c:pt idx="287">
                  <c:v>0.47013888888888888</c:v>
                </c:pt>
                <c:pt idx="288">
                  <c:v>0.47083333333333338</c:v>
                </c:pt>
                <c:pt idx="289">
                  <c:v>0.47152777777777777</c:v>
                </c:pt>
                <c:pt idx="290">
                  <c:v>0.47222222222222227</c:v>
                </c:pt>
                <c:pt idx="291">
                  <c:v>0.47291666666666665</c:v>
                </c:pt>
                <c:pt idx="292">
                  <c:v>0.47361111111111115</c:v>
                </c:pt>
                <c:pt idx="293">
                  <c:v>0.47430555555555554</c:v>
                </c:pt>
                <c:pt idx="294">
                  <c:v>0.47500000000000003</c:v>
                </c:pt>
                <c:pt idx="295">
                  <c:v>0.47569444444444442</c:v>
                </c:pt>
                <c:pt idx="296">
                  <c:v>0.47638888888888892</c:v>
                </c:pt>
                <c:pt idx="297">
                  <c:v>0.4770833333333333</c:v>
                </c:pt>
                <c:pt idx="298">
                  <c:v>0.4777777777777778</c:v>
                </c:pt>
                <c:pt idx="299">
                  <c:v>0.47847222222222219</c:v>
                </c:pt>
                <c:pt idx="300">
                  <c:v>0.47916666666666669</c:v>
                </c:pt>
                <c:pt idx="301">
                  <c:v>0.47986111111111113</c:v>
                </c:pt>
                <c:pt idx="302">
                  <c:v>0.48055555555555557</c:v>
                </c:pt>
                <c:pt idx="303">
                  <c:v>0.48125000000000001</c:v>
                </c:pt>
                <c:pt idx="304">
                  <c:v>0.48194444444444445</c:v>
                </c:pt>
                <c:pt idx="305">
                  <c:v>0.4826388888888889</c:v>
                </c:pt>
                <c:pt idx="306">
                  <c:v>0.48333333333333334</c:v>
                </c:pt>
                <c:pt idx="307">
                  <c:v>0.48402777777777778</c:v>
                </c:pt>
                <c:pt idx="308">
                  <c:v>0.48472222222222222</c:v>
                </c:pt>
                <c:pt idx="309">
                  <c:v>0.48541666666666666</c:v>
                </c:pt>
                <c:pt idx="310">
                  <c:v>0.4861111111111111</c:v>
                </c:pt>
                <c:pt idx="311">
                  <c:v>0.48680555555555555</c:v>
                </c:pt>
                <c:pt idx="312">
                  <c:v>0.48749999999999999</c:v>
                </c:pt>
                <c:pt idx="313">
                  <c:v>0.48819444444444443</c:v>
                </c:pt>
                <c:pt idx="314">
                  <c:v>0.48888888888888887</c:v>
                </c:pt>
                <c:pt idx="315">
                  <c:v>0.48958333333333331</c:v>
                </c:pt>
                <c:pt idx="316">
                  <c:v>0.49027777777777781</c:v>
                </c:pt>
                <c:pt idx="317">
                  <c:v>0.4909722222222222</c:v>
                </c:pt>
                <c:pt idx="318">
                  <c:v>0.4916666666666667</c:v>
                </c:pt>
                <c:pt idx="319">
                  <c:v>0.49236111111111108</c:v>
                </c:pt>
                <c:pt idx="320">
                  <c:v>0.49305555555555558</c:v>
                </c:pt>
                <c:pt idx="321">
                  <c:v>0.49374999999999997</c:v>
                </c:pt>
                <c:pt idx="322">
                  <c:v>0.49444444444444446</c:v>
                </c:pt>
                <c:pt idx="323">
                  <c:v>0.49513888888888885</c:v>
                </c:pt>
                <c:pt idx="324">
                  <c:v>0.49583333333333335</c:v>
                </c:pt>
                <c:pt idx="325">
                  <c:v>0.49652777777777773</c:v>
                </c:pt>
                <c:pt idx="326">
                  <c:v>0.49722222222222223</c:v>
                </c:pt>
                <c:pt idx="327">
                  <c:v>0.49791666666666662</c:v>
                </c:pt>
                <c:pt idx="328">
                  <c:v>0.49861111111111112</c:v>
                </c:pt>
                <c:pt idx="329">
                  <c:v>0.4993055555555555</c:v>
                </c:pt>
                <c:pt idx="330">
                  <c:v>0.5</c:v>
                </c:pt>
                <c:pt idx="331">
                  <c:v>0.50069444444444444</c:v>
                </c:pt>
                <c:pt idx="332">
                  <c:v>0.50138888888888888</c:v>
                </c:pt>
                <c:pt idx="333">
                  <c:v>0.50208333333333333</c:v>
                </c:pt>
                <c:pt idx="334">
                  <c:v>0.50277777777777777</c:v>
                </c:pt>
                <c:pt idx="335">
                  <c:v>0.50347222222222221</c:v>
                </c:pt>
                <c:pt idx="336">
                  <c:v>0.50416666666666665</c:v>
                </c:pt>
                <c:pt idx="337">
                  <c:v>0.50486111111111109</c:v>
                </c:pt>
                <c:pt idx="338">
                  <c:v>0.50555555555555554</c:v>
                </c:pt>
                <c:pt idx="339">
                  <c:v>0.50624999999999998</c:v>
                </c:pt>
                <c:pt idx="340">
                  <c:v>0.50694444444444442</c:v>
                </c:pt>
                <c:pt idx="341">
                  <c:v>0.50763888888888886</c:v>
                </c:pt>
                <c:pt idx="342">
                  <c:v>0.5083333333333333</c:v>
                </c:pt>
                <c:pt idx="343">
                  <c:v>0.50902777777777775</c:v>
                </c:pt>
                <c:pt idx="344">
                  <c:v>0.50972222222222219</c:v>
                </c:pt>
                <c:pt idx="345">
                  <c:v>0.51041666666666663</c:v>
                </c:pt>
                <c:pt idx="346">
                  <c:v>0.51111111111111118</c:v>
                </c:pt>
                <c:pt idx="347">
                  <c:v>0.51180555555555551</c:v>
                </c:pt>
                <c:pt idx="348">
                  <c:v>0.51250000000000007</c:v>
                </c:pt>
                <c:pt idx="349">
                  <c:v>0.5131944444444444</c:v>
                </c:pt>
                <c:pt idx="350">
                  <c:v>0.51388888888888895</c:v>
                </c:pt>
                <c:pt idx="351">
                  <c:v>0.51458333333333328</c:v>
                </c:pt>
                <c:pt idx="352">
                  <c:v>0.51527777777777783</c:v>
                </c:pt>
                <c:pt idx="353">
                  <c:v>0.51597222222222217</c:v>
                </c:pt>
                <c:pt idx="354">
                  <c:v>0.51666666666666672</c:v>
                </c:pt>
                <c:pt idx="355">
                  <c:v>0.51736111111111105</c:v>
                </c:pt>
                <c:pt idx="356">
                  <c:v>0.5180555555555556</c:v>
                </c:pt>
                <c:pt idx="357">
                  <c:v>0.51874999999999993</c:v>
                </c:pt>
                <c:pt idx="358">
                  <c:v>0.51944444444444449</c:v>
                </c:pt>
                <c:pt idx="359">
                  <c:v>0.52013888888888882</c:v>
                </c:pt>
                <c:pt idx="360">
                  <c:v>0.52083333333333337</c:v>
                </c:pt>
                <c:pt idx="361">
                  <c:v>0.52152777777777781</c:v>
                </c:pt>
                <c:pt idx="362">
                  <c:v>0.52222222222222225</c:v>
                </c:pt>
                <c:pt idx="363">
                  <c:v>0.5229166666666667</c:v>
                </c:pt>
                <c:pt idx="364">
                  <c:v>0.52361111111111114</c:v>
                </c:pt>
                <c:pt idx="365">
                  <c:v>0.52430555555555558</c:v>
                </c:pt>
                <c:pt idx="366">
                  <c:v>0.52500000000000002</c:v>
                </c:pt>
                <c:pt idx="367">
                  <c:v>0.52569444444444446</c:v>
                </c:pt>
                <c:pt idx="368">
                  <c:v>0.52638888888888891</c:v>
                </c:pt>
                <c:pt idx="369">
                  <c:v>0.52708333333333335</c:v>
                </c:pt>
                <c:pt idx="370">
                  <c:v>0.52777777777777779</c:v>
                </c:pt>
                <c:pt idx="371">
                  <c:v>0.52847222222222223</c:v>
                </c:pt>
                <c:pt idx="372">
                  <c:v>0.52916666666666667</c:v>
                </c:pt>
                <c:pt idx="373">
                  <c:v>0.52986111111111112</c:v>
                </c:pt>
                <c:pt idx="374">
                  <c:v>0.53055555555555556</c:v>
                </c:pt>
                <c:pt idx="375">
                  <c:v>0.53125</c:v>
                </c:pt>
                <c:pt idx="376">
                  <c:v>0.53194444444444444</c:v>
                </c:pt>
                <c:pt idx="377">
                  <c:v>0.53263888888888888</c:v>
                </c:pt>
                <c:pt idx="378">
                  <c:v>0.53333333333333333</c:v>
                </c:pt>
                <c:pt idx="379">
                  <c:v>0.53402777777777777</c:v>
                </c:pt>
                <c:pt idx="380">
                  <c:v>0.53472222222222221</c:v>
                </c:pt>
                <c:pt idx="381">
                  <c:v>0.53541666666666665</c:v>
                </c:pt>
                <c:pt idx="382">
                  <c:v>0.53611111111111109</c:v>
                </c:pt>
                <c:pt idx="383">
                  <c:v>0.53680555555555554</c:v>
                </c:pt>
                <c:pt idx="384">
                  <c:v>0.53749999999999998</c:v>
                </c:pt>
                <c:pt idx="385">
                  <c:v>0.53819444444444442</c:v>
                </c:pt>
                <c:pt idx="386">
                  <c:v>0.53888888888888886</c:v>
                </c:pt>
                <c:pt idx="387">
                  <c:v>0.5395833333333333</c:v>
                </c:pt>
                <c:pt idx="388">
                  <c:v>0.54027777777777775</c:v>
                </c:pt>
                <c:pt idx="389">
                  <c:v>0.54097222222222219</c:v>
                </c:pt>
                <c:pt idx="390">
                  <c:v>0.54166666666666663</c:v>
                </c:pt>
                <c:pt idx="391">
                  <c:v>0.54236111111111118</c:v>
                </c:pt>
                <c:pt idx="392">
                  <c:v>0.54305555555555551</c:v>
                </c:pt>
                <c:pt idx="393">
                  <c:v>0.54375000000000007</c:v>
                </c:pt>
                <c:pt idx="394">
                  <c:v>0.5444444444444444</c:v>
                </c:pt>
                <c:pt idx="395">
                  <c:v>0.54513888888888895</c:v>
                </c:pt>
                <c:pt idx="396">
                  <c:v>0.54583333333333328</c:v>
                </c:pt>
                <c:pt idx="397">
                  <c:v>0.54652777777777783</c:v>
                </c:pt>
                <c:pt idx="398">
                  <c:v>0.54722222222222217</c:v>
                </c:pt>
                <c:pt idx="399">
                  <c:v>0.54791666666666672</c:v>
                </c:pt>
                <c:pt idx="400">
                  <c:v>0.54861111111111105</c:v>
                </c:pt>
                <c:pt idx="401">
                  <c:v>0.5493055555555556</c:v>
                </c:pt>
                <c:pt idx="402">
                  <c:v>0.54999999999999993</c:v>
                </c:pt>
                <c:pt idx="403">
                  <c:v>0.55069444444444449</c:v>
                </c:pt>
                <c:pt idx="404">
                  <c:v>0.55138888888888882</c:v>
                </c:pt>
                <c:pt idx="405">
                  <c:v>0.55208333333333337</c:v>
                </c:pt>
                <c:pt idx="406">
                  <c:v>0.55277777777777781</c:v>
                </c:pt>
                <c:pt idx="407">
                  <c:v>0.55347222222222225</c:v>
                </c:pt>
                <c:pt idx="408">
                  <c:v>0.5541666666666667</c:v>
                </c:pt>
                <c:pt idx="409">
                  <c:v>0.55486111111111114</c:v>
                </c:pt>
                <c:pt idx="410">
                  <c:v>0.55555555555555558</c:v>
                </c:pt>
                <c:pt idx="411">
                  <c:v>0.55625000000000002</c:v>
                </c:pt>
                <c:pt idx="412">
                  <c:v>0.55694444444444446</c:v>
                </c:pt>
                <c:pt idx="413">
                  <c:v>0.55763888888888891</c:v>
                </c:pt>
                <c:pt idx="414">
                  <c:v>0.55833333333333335</c:v>
                </c:pt>
                <c:pt idx="415">
                  <c:v>0.55902777777777779</c:v>
                </c:pt>
                <c:pt idx="416">
                  <c:v>0.55972222222222223</c:v>
                </c:pt>
                <c:pt idx="417">
                  <c:v>0.56041666666666667</c:v>
                </c:pt>
                <c:pt idx="418">
                  <c:v>0.56111111111111112</c:v>
                </c:pt>
                <c:pt idx="419">
                  <c:v>0.56180555555555556</c:v>
                </c:pt>
                <c:pt idx="420">
                  <c:v>0.5625</c:v>
                </c:pt>
                <c:pt idx="421">
                  <c:v>0.56319444444444444</c:v>
                </c:pt>
                <c:pt idx="422">
                  <c:v>0.56388888888888888</c:v>
                </c:pt>
                <c:pt idx="423">
                  <c:v>0.56458333333333333</c:v>
                </c:pt>
                <c:pt idx="424">
                  <c:v>0.56527777777777777</c:v>
                </c:pt>
                <c:pt idx="425">
                  <c:v>0.56597222222222221</c:v>
                </c:pt>
                <c:pt idx="426">
                  <c:v>0.56666666666666665</c:v>
                </c:pt>
                <c:pt idx="427">
                  <c:v>0.56736111111111109</c:v>
                </c:pt>
                <c:pt idx="428">
                  <c:v>0.56805555555555554</c:v>
                </c:pt>
                <c:pt idx="429">
                  <c:v>0.56874999999999998</c:v>
                </c:pt>
                <c:pt idx="430">
                  <c:v>0.56944444444444442</c:v>
                </c:pt>
                <c:pt idx="431">
                  <c:v>0.57013888888888886</c:v>
                </c:pt>
                <c:pt idx="432">
                  <c:v>0.5708333333333333</c:v>
                </c:pt>
                <c:pt idx="433">
                  <c:v>0.57152777777777775</c:v>
                </c:pt>
                <c:pt idx="434">
                  <c:v>0.57222222222222219</c:v>
                </c:pt>
                <c:pt idx="435">
                  <c:v>0.57291666666666663</c:v>
                </c:pt>
                <c:pt idx="436">
                  <c:v>0.57361111111111118</c:v>
                </c:pt>
                <c:pt idx="437">
                  <c:v>0.57430555555555551</c:v>
                </c:pt>
                <c:pt idx="438">
                  <c:v>0.57500000000000007</c:v>
                </c:pt>
                <c:pt idx="439">
                  <c:v>0.5756944444444444</c:v>
                </c:pt>
                <c:pt idx="440">
                  <c:v>0.57638888888888895</c:v>
                </c:pt>
                <c:pt idx="441">
                  <c:v>0.57708333333333328</c:v>
                </c:pt>
                <c:pt idx="442">
                  <c:v>0.57777777777777783</c:v>
                </c:pt>
                <c:pt idx="443">
                  <c:v>0.57847222222222217</c:v>
                </c:pt>
                <c:pt idx="444">
                  <c:v>0.57916666666666672</c:v>
                </c:pt>
                <c:pt idx="445">
                  <c:v>0.57986111111111105</c:v>
                </c:pt>
                <c:pt idx="446">
                  <c:v>0.5805555555555556</c:v>
                </c:pt>
                <c:pt idx="447">
                  <c:v>0.58124999999999993</c:v>
                </c:pt>
                <c:pt idx="448">
                  <c:v>0.58194444444444449</c:v>
                </c:pt>
                <c:pt idx="449">
                  <c:v>0.58263888888888882</c:v>
                </c:pt>
                <c:pt idx="450">
                  <c:v>0.58333333333333337</c:v>
                </c:pt>
                <c:pt idx="451">
                  <c:v>0.58402777777777781</c:v>
                </c:pt>
                <c:pt idx="452">
                  <c:v>0.58472222222222225</c:v>
                </c:pt>
                <c:pt idx="453">
                  <c:v>0.5854166666666667</c:v>
                </c:pt>
                <c:pt idx="454">
                  <c:v>0.58611111111111114</c:v>
                </c:pt>
                <c:pt idx="455">
                  <c:v>0.58680555555555558</c:v>
                </c:pt>
                <c:pt idx="456">
                  <c:v>0.58750000000000002</c:v>
                </c:pt>
                <c:pt idx="457">
                  <c:v>0.58819444444444446</c:v>
                </c:pt>
                <c:pt idx="458">
                  <c:v>0.58888888888888891</c:v>
                </c:pt>
                <c:pt idx="459">
                  <c:v>0.58958333333333335</c:v>
                </c:pt>
                <c:pt idx="460">
                  <c:v>0.59027777777777779</c:v>
                </c:pt>
                <c:pt idx="461">
                  <c:v>0.59097222222222223</c:v>
                </c:pt>
                <c:pt idx="462">
                  <c:v>0.59166666666666667</c:v>
                </c:pt>
                <c:pt idx="463">
                  <c:v>0.59236111111111112</c:v>
                </c:pt>
                <c:pt idx="464">
                  <c:v>0.59305555555555556</c:v>
                </c:pt>
                <c:pt idx="465">
                  <c:v>0.59375</c:v>
                </c:pt>
                <c:pt idx="466">
                  <c:v>0.59444444444444444</c:v>
                </c:pt>
                <c:pt idx="467">
                  <c:v>0.59513888888888888</c:v>
                </c:pt>
                <c:pt idx="468">
                  <c:v>0.59583333333333333</c:v>
                </c:pt>
                <c:pt idx="469">
                  <c:v>0.59652777777777777</c:v>
                </c:pt>
                <c:pt idx="470">
                  <c:v>0.59722222222222221</c:v>
                </c:pt>
                <c:pt idx="471">
                  <c:v>0.59791666666666665</c:v>
                </c:pt>
                <c:pt idx="472">
                  <c:v>0.59861111111111109</c:v>
                </c:pt>
                <c:pt idx="473">
                  <c:v>0.59930555555555554</c:v>
                </c:pt>
                <c:pt idx="474">
                  <c:v>0.6</c:v>
                </c:pt>
                <c:pt idx="475">
                  <c:v>0.60069444444444442</c:v>
                </c:pt>
                <c:pt idx="476">
                  <c:v>0.60138888888888886</c:v>
                </c:pt>
                <c:pt idx="477">
                  <c:v>0.6020833333333333</c:v>
                </c:pt>
                <c:pt idx="478">
                  <c:v>0.60277777777777775</c:v>
                </c:pt>
                <c:pt idx="479">
                  <c:v>0.60347222222222219</c:v>
                </c:pt>
                <c:pt idx="480">
                  <c:v>0.60416666666666663</c:v>
                </c:pt>
                <c:pt idx="481">
                  <c:v>0.60486111111111118</c:v>
                </c:pt>
                <c:pt idx="482">
                  <c:v>0.60555555555555551</c:v>
                </c:pt>
                <c:pt idx="483">
                  <c:v>0.60625000000000007</c:v>
                </c:pt>
                <c:pt idx="484">
                  <c:v>0.6069444444444444</c:v>
                </c:pt>
                <c:pt idx="485">
                  <c:v>0.60763888888888895</c:v>
                </c:pt>
                <c:pt idx="486">
                  <c:v>0.60833333333333328</c:v>
                </c:pt>
                <c:pt idx="487">
                  <c:v>0.60902777777777783</c:v>
                </c:pt>
                <c:pt idx="488">
                  <c:v>0.60972222222222217</c:v>
                </c:pt>
                <c:pt idx="489">
                  <c:v>0.61041666666666672</c:v>
                </c:pt>
                <c:pt idx="490">
                  <c:v>0.61111111111111105</c:v>
                </c:pt>
                <c:pt idx="491">
                  <c:v>0.6118055555555556</c:v>
                </c:pt>
                <c:pt idx="492">
                  <c:v>0.61249999999999993</c:v>
                </c:pt>
                <c:pt idx="493">
                  <c:v>0.61319444444444449</c:v>
                </c:pt>
                <c:pt idx="494">
                  <c:v>0.61388888888888882</c:v>
                </c:pt>
                <c:pt idx="495">
                  <c:v>0.61458333333333337</c:v>
                </c:pt>
                <c:pt idx="496">
                  <c:v>0.61527777777777781</c:v>
                </c:pt>
                <c:pt idx="497">
                  <c:v>0.61597222222222225</c:v>
                </c:pt>
                <c:pt idx="498">
                  <c:v>0.6166666666666667</c:v>
                </c:pt>
                <c:pt idx="499">
                  <c:v>0.61736111111111114</c:v>
                </c:pt>
                <c:pt idx="500">
                  <c:v>0.61805555555555558</c:v>
                </c:pt>
                <c:pt idx="501">
                  <c:v>0.61875000000000002</c:v>
                </c:pt>
                <c:pt idx="502">
                  <c:v>0.61944444444444446</c:v>
                </c:pt>
                <c:pt idx="503">
                  <c:v>0.62013888888888891</c:v>
                </c:pt>
                <c:pt idx="504">
                  <c:v>0.62083333333333335</c:v>
                </c:pt>
                <c:pt idx="505">
                  <c:v>0.62152777777777779</c:v>
                </c:pt>
                <c:pt idx="506">
                  <c:v>0.62222222222222223</c:v>
                </c:pt>
                <c:pt idx="507">
                  <c:v>0.62291666666666667</c:v>
                </c:pt>
                <c:pt idx="508">
                  <c:v>0.62361111111111112</c:v>
                </c:pt>
                <c:pt idx="509">
                  <c:v>0.62430555555555556</c:v>
                </c:pt>
                <c:pt idx="510">
                  <c:v>0.625</c:v>
                </c:pt>
                <c:pt idx="511">
                  <c:v>0.62569444444444444</c:v>
                </c:pt>
                <c:pt idx="512">
                  <c:v>0.62638888888888888</c:v>
                </c:pt>
                <c:pt idx="513">
                  <c:v>0.62708333333333333</c:v>
                </c:pt>
                <c:pt idx="514">
                  <c:v>0.62777777777777777</c:v>
                </c:pt>
                <c:pt idx="515">
                  <c:v>0.62847222222222221</c:v>
                </c:pt>
                <c:pt idx="516">
                  <c:v>0.62916666666666665</c:v>
                </c:pt>
                <c:pt idx="517">
                  <c:v>0.62986111111111109</c:v>
                </c:pt>
                <c:pt idx="518">
                  <c:v>0.63055555555555554</c:v>
                </c:pt>
                <c:pt idx="519">
                  <c:v>0.63124999999999998</c:v>
                </c:pt>
                <c:pt idx="520">
                  <c:v>0.63194444444444442</c:v>
                </c:pt>
                <c:pt idx="521">
                  <c:v>0.63263888888888886</c:v>
                </c:pt>
                <c:pt idx="522">
                  <c:v>0.6333333333333333</c:v>
                </c:pt>
                <c:pt idx="523">
                  <c:v>0.63402777777777775</c:v>
                </c:pt>
                <c:pt idx="524">
                  <c:v>0.63472222222222219</c:v>
                </c:pt>
                <c:pt idx="525">
                  <c:v>0.63541666666666663</c:v>
                </c:pt>
                <c:pt idx="526">
                  <c:v>0.63611111111111118</c:v>
                </c:pt>
                <c:pt idx="527">
                  <c:v>0.63680555555555551</c:v>
                </c:pt>
                <c:pt idx="528">
                  <c:v>0.63750000000000007</c:v>
                </c:pt>
                <c:pt idx="529">
                  <c:v>0.6381944444444444</c:v>
                </c:pt>
                <c:pt idx="530">
                  <c:v>0.63888888888888895</c:v>
                </c:pt>
                <c:pt idx="531">
                  <c:v>0.63958333333333328</c:v>
                </c:pt>
                <c:pt idx="532">
                  <c:v>0.64027777777777783</c:v>
                </c:pt>
                <c:pt idx="533">
                  <c:v>0.64097222222222217</c:v>
                </c:pt>
                <c:pt idx="534">
                  <c:v>0.64166666666666672</c:v>
                </c:pt>
                <c:pt idx="535">
                  <c:v>0.64236111111111105</c:v>
                </c:pt>
                <c:pt idx="536">
                  <c:v>0.6430555555555556</c:v>
                </c:pt>
                <c:pt idx="537">
                  <c:v>0.64374999999999993</c:v>
                </c:pt>
                <c:pt idx="538">
                  <c:v>0.64444444444444449</c:v>
                </c:pt>
                <c:pt idx="539">
                  <c:v>0.64513888888888882</c:v>
                </c:pt>
                <c:pt idx="540">
                  <c:v>0.64583333333333337</c:v>
                </c:pt>
                <c:pt idx="541">
                  <c:v>0.64652777777777781</c:v>
                </c:pt>
                <c:pt idx="542">
                  <c:v>0.64722222222222225</c:v>
                </c:pt>
                <c:pt idx="543">
                  <c:v>0.6479166666666667</c:v>
                </c:pt>
                <c:pt idx="544">
                  <c:v>0.64861111111111114</c:v>
                </c:pt>
                <c:pt idx="545">
                  <c:v>0.64930555555555558</c:v>
                </c:pt>
                <c:pt idx="546">
                  <c:v>0.65</c:v>
                </c:pt>
                <c:pt idx="547">
                  <c:v>0.65069444444444446</c:v>
                </c:pt>
                <c:pt idx="548">
                  <c:v>0.65138888888888891</c:v>
                </c:pt>
                <c:pt idx="549">
                  <c:v>0.65208333333333335</c:v>
                </c:pt>
                <c:pt idx="550">
                  <c:v>0.65277777777777779</c:v>
                </c:pt>
                <c:pt idx="551">
                  <c:v>0.65347222222222223</c:v>
                </c:pt>
                <c:pt idx="552">
                  <c:v>0.65416666666666667</c:v>
                </c:pt>
                <c:pt idx="553">
                  <c:v>0.65486111111111112</c:v>
                </c:pt>
                <c:pt idx="554">
                  <c:v>0.65555555555555556</c:v>
                </c:pt>
                <c:pt idx="555">
                  <c:v>0.65625</c:v>
                </c:pt>
                <c:pt idx="556">
                  <c:v>0.65694444444444444</c:v>
                </c:pt>
                <c:pt idx="557">
                  <c:v>0.65763888888888888</c:v>
                </c:pt>
                <c:pt idx="558">
                  <c:v>0.65833333333333333</c:v>
                </c:pt>
                <c:pt idx="559">
                  <c:v>0.65902777777777777</c:v>
                </c:pt>
                <c:pt idx="560">
                  <c:v>0.65972222222222221</c:v>
                </c:pt>
                <c:pt idx="561">
                  <c:v>0.66041666666666665</c:v>
                </c:pt>
                <c:pt idx="562">
                  <c:v>0.66111111111111109</c:v>
                </c:pt>
                <c:pt idx="563">
                  <c:v>0.66180555555555554</c:v>
                </c:pt>
                <c:pt idx="564">
                  <c:v>0.66249999999999998</c:v>
                </c:pt>
                <c:pt idx="565">
                  <c:v>0.66319444444444442</c:v>
                </c:pt>
                <c:pt idx="566">
                  <c:v>0.66388888888888886</c:v>
                </c:pt>
                <c:pt idx="567">
                  <c:v>0.6645833333333333</c:v>
                </c:pt>
                <c:pt idx="568">
                  <c:v>0.66527777777777775</c:v>
                </c:pt>
                <c:pt idx="569">
                  <c:v>0.66597222222222219</c:v>
                </c:pt>
                <c:pt idx="570">
                  <c:v>0.66666666666666663</c:v>
                </c:pt>
                <c:pt idx="571">
                  <c:v>0.66736111111111107</c:v>
                </c:pt>
                <c:pt idx="572">
                  <c:v>0.66805555555555562</c:v>
                </c:pt>
                <c:pt idx="573">
                  <c:v>0.66875000000000007</c:v>
                </c:pt>
                <c:pt idx="574">
                  <c:v>0.6694444444444444</c:v>
                </c:pt>
                <c:pt idx="575">
                  <c:v>0.67013888888888884</c:v>
                </c:pt>
                <c:pt idx="576">
                  <c:v>0.67083333333333339</c:v>
                </c:pt>
                <c:pt idx="577">
                  <c:v>0.67152777777777783</c:v>
                </c:pt>
                <c:pt idx="578">
                  <c:v>0.67222222222222217</c:v>
                </c:pt>
                <c:pt idx="579">
                  <c:v>0.67291666666666661</c:v>
                </c:pt>
                <c:pt idx="580">
                  <c:v>0.67361111111111116</c:v>
                </c:pt>
                <c:pt idx="581">
                  <c:v>0.6743055555555556</c:v>
                </c:pt>
                <c:pt idx="582">
                  <c:v>0.67499999999999993</c:v>
                </c:pt>
                <c:pt idx="583">
                  <c:v>0.67569444444444438</c:v>
                </c:pt>
                <c:pt idx="584">
                  <c:v>0.67638888888888893</c:v>
                </c:pt>
                <c:pt idx="585">
                  <c:v>0.67708333333333337</c:v>
                </c:pt>
                <c:pt idx="586">
                  <c:v>0.6777777777777777</c:v>
                </c:pt>
                <c:pt idx="587">
                  <c:v>0.67847222222222225</c:v>
                </c:pt>
                <c:pt idx="588">
                  <c:v>0.6791666666666667</c:v>
                </c:pt>
                <c:pt idx="589">
                  <c:v>0.67986111111111114</c:v>
                </c:pt>
                <c:pt idx="590">
                  <c:v>0.68055555555555547</c:v>
                </c:pt>
                <c:pt idx="591">
                  <c:v>0.68125000000000002</c:v>
                </c:pt>
                <c:pt idx="592">
                  <c:v>0.68194444444444446</c:v>
                </c:pt>
                <c:pt idx="593">
                  <c:v>0.68263888888888891</c:v>
                </c:pt>
                <c:pt idx="594">
                  <c:v>0.68333333333333324</c:v>
                </c:pt>
                <c:pt idx="595">
                  <c:v>0.68402777777777779</c:v>
                </c:pt>
                <c:pt idx="596">
                  <c:v>0.68472222222222223</c:v>
                </c:pt>
                <c:pt idx="597">
                  <c:v>0.68541666666666667</c:v>
                </c:pt>
                <c:pt idx="598">
                  <c:v>0.68611111111111101</c:v>
                </c:pt>
                <c:pt idx="599">
                  <c:v>0.68680555555555556</c:v>
                </c:pt>
                <c:pt idx="600">
                  <c:v>0.6875</c:v>
                </c:pt>
                <c:pt idx="601">
                  <c:v>0.68819444444444444</c:v>
                </c:pt>
                <c:pt idx="602">
                  <c:v>0.68888888888888899</c:v>
                </c:pt>
                <c:pt idx="603">
                  <c:v>0.68958333333333333</c:v>
                </c:pt>
                <c:pt idx="604">
                  <c:v>0.69027777777777777</c:v>
                </c:pt>
                <c:pt idx="605">
                  <c:v>0.69097222222222221</c:v>
                </c:pt>
                <c:pt idx="606">
                  <c:v>0.69166666666666676</c:v>
                </c:pt>
                <c:pt idx="607">
                  <c:v>0.69236111111111109</c:v>
                </c:pt>
                <c:pt idx="608">
                  <c:v>0.69305555555555554</c:v>
                </c:pt>
                <c:pt idx="609">
                  <c:v>0.69374999999999998</c:v>
                </c:pt>
                <c:pt idx="610">
                  <c:v>0.69444444444444453</c:v>
                </c:pt>
                <c:pt idx="611">
                  <c:v>0.69513888888888886</c:v>
                </c:pt>
                <c:pt idx="612">
                  <c:v>0.6958333333333333</c:v>
                </c:pt>
                <c:pt idx="613">
                  <c:v>0.69652777777777775</c:v>
                </c:pt>
                <c:pt idx="614">
                  <c:v>0.6972222222222223</c:v>
                </c:pt>
                <c:pt idx="615">
                  <c:v>0.69791666666666663</c:v>
                </c:pt>
                <c:pt idx="616">
                  <c:v>0.69861111111111107</c:v>
                </c:pt>
                <c:pt idx="617">
                  <c:v>0.69930555555555562</c:v>
                </c:pt>
                <c:pt idx="618">
                  <c:v>0.70000000000000007</c:v>
                </c:pt>
                <c:pt idx="619">
                  <c:v>0.7006944444444444</c:v>
                </c:pt>
                <c:pt idx="620">
                  <c:v>0.70138888888888884</c:v>
                </c:pt>
                <c:pt idx="621">
                  <c:v>0.70208333333333339</c:v>
                </c:pt>
                <c:pt idx="622">
                  <c:v>0.70277777777777783</c:v>
                </c:pt>
                <c:pt idx="623">
                  <c:v>0.70347222222222217</c:v>
                </c:pt>
                <c:pt idx="624">
                  <c:v>0.70416666666666661</c:v>
                </c:pt>
                <c:pt idx="625">
                  <c:v>0.70486111111111116</c:v>
                </c:pt>
                <c:pt idx="626">
                  <c:v>0.7055555555555556</c:v>
                </c:pt>
                <c:pt idx="627">
                  <c:v>0.70624999999999993</c:v>
                </c:pt>
                <c:pt idx="628">
                  <c:v>0.70694444444444438</c:v>
                </c:pt>
                <c:pt idx="629">
                  <c:v>0.70763888888888893</c:v>
                </c:pt>
                <c:pt idx="630">
                  <c:v>0.70833333333333337</c:v>
                </c:pt>
                <c:pt idx="631">
                  <c:v>0.7090277777777777</c:v>
                </c:pt>
                <c:pt idx="632">
                  <c:v>0.70972222222222225</c:v>
                </c:pt>
                <c:pt idx="633">
                  <c:v>0.7104166666666667</c:v>
                </c:pt>
                <c:pt idx="634">
                  <c:v>0.71111111111111114</c:v>
                </c:pt>
                <c:pt idx="635">
                  <c:v>0.71180555555555547</c:v>
                </c:pt>
                <c:pt idx="636">
                  <c:v>0.71250000000000002</c:v>
                </c:pt>
                <c:pt idx="637">
                  <c:v>0.71319444444444446</c:v>
                </c:pt>
                <c:pt idx="638">
                  <c:v>0.71388888888888891</c:v>
                </c:pt>
                <c:pt idx="639">
                  <c:v>0.71458333333333324</c:v>
                </c:pt>
                <c:pt idx="640">
                  <c:v>0.71527777777777779</c:v>
                </c:pt>
                <c:pt idx="641">
                  <c:v>0.71597222222222223</c:v>
                </c:pt>
                <c:pt idx="642">
                  <c:v>0.71666666666666667</c:v>
                </c:pt>
                <c:pt idx="643">
                  <c:v>0.71736111111111101</c:v>
                </c:pt>
                <c:pt idx="644">
                  <c:v>0.71805555555555556</c:v>
                </c:pt>
                <c:pt idx="645">
                  <c:v>0.71875</c:v>
                </c:pt>
                <c:pt idx="646">
                  <c:v>0.71944444444444444</c:v>
                </c:pt>
                <c:pt idx="647">
                  <c:v>0.72013888888888899</c:v>
                </c:pt>
                <c:pt idx="648">
                  <c:v>0.72083333333333333</c:v>
                </c:pt>
                <c:pt idx="649">
                  <c:v>0.72152777777777777</c:v>
                </c:pt>
                <c:pt idx="650">
                  <c:v>0.72222222222222221</c:v>
                </c:pt>
                <c:pt idx="651">
                  <c:v>0.72291666666666676</c:v>
                </c:pt>
                <c:pt idx="652">
                  <c:v>0.72361111111111109</c:v>
                </c:pt>
                <c:pt idx="653">
                  <c:v>0.72430555555555554</c:v>
                </c:pt>
                <c:pt idx="654">
                  <c:v>0.72499999999999998</c:v>
                </c:pt>
                <c:pt idx="655">
                  <c:v>0.72569444444444453</c:v>
                </c:pt>
                <c:pt idx="656">
                  <c:v>0.72638888888888886</c:v>
                </c:pt>
                <c:pt idx="657">
                  <c:v>0.7270833333333333</c:v>
                </c:pt>
                <c:pt idx="658">
                  <c:v>0.72777777777777775</c:v>
                </c:pt>
                <c:pt idx="659">
                  <c:v>0.7284722222222223</c:v>
                </c:pt>
                <c:pt idx="660">
                  <c:v>0.72916666666666663</c:v>
                </c:pt>
                <c:pt idx="661">
                  <c:v>0.72986111111111107</c:v>
                </c:pt>
                <c:pt idx="662">
                  <c:v>0.73055555555555562</c:v>
                </c:pt>
                <c:pt idx="663">
                  <c:v>0.73125000000000007</c:v>
                </c:pt>
                <c:pt idx="664">
                  <c:v>0.7319444444444444</c:v>
                </c:pt>
                <c:pt idx="665">
                  <c:v>0.73263888888888884</c:v>
                </c:pt>
                <c:pt idx="666">
                  <c:v>0.73333333333333339</c:v>
                </c:pt>
                <c:pt idx="667">
                  <c:v>0.73402777777777783</c:v>
                </c:pt>
                <c:pt idx="668">
                  <c:v>0.73472222222222217</c:v>
                </c:pt>
                <c:pt idx="669">
                  <c:v>0.73541666666666661</c:v>
                </c:pt>
                <c:pt idx="670">
                  <c:v>0.73611111111111116</c:v>
                </c:pt>
                <c:pt idx="671">
                  <c:v>0.7368055555555556</c:v>
                </c:pt>
                <c:pt idx="672">
                  <c:v>0.73749999999999993</c:v>
                </c:pt>
                <c:pt idx="673">
                  <c:v>0.73819444444444438</c:v>
                </c:pt>
                <c:pt idx="674">
                  <c:v>0.73888888888888893</c:v>
                </c:pt>
                <c:pt idx="675">
                  <c:v>0.73958333333333337</c:v>
                </c:pt>
                <c:pt idx="676">
                  <c:v>0.7402777777777777</c:v>
                </c:pt>
                <c:pt idx="677">
                  <c:v>0.74097222222222225</c:v>
                </c:pt>
                <c:pt idx="678">
                  <c:v>0.7416666666666667</c:v>
                </c:pt>
                <c:pt idx="679">
                  <c:v>0.74236111111111114</c:v>
                </c:pt>
                <c:pt idx="680">
                  <c:v>0.74305555555555547</c:v>
                </c:pt>
                <c:pt idx="681">
                  <c:v>0.74375000000000002</c:v>
                </c:pt>
                <c:pt idx="682">
                  <c:v>0.74444444444444446</c:v>
                </c:pt>
                <c:pt idx="683">
                  <c:v>0.74513888888888891</c:v>
                </c:pt>
                <c:pt idx="684">
                  <c:v>0.74583333333333324</c:v>
                </c:pt>
                <c:pt idx="685">
                  <c:v>0.74652777777777779</c:v>
                </c:pt>
                <c:pt idx="686">
                  <c:v>0.74722222222222223</c:v>
                </c:pt>
                <c:pt idx="687">
                  <c:v>0.74791666666666667</c:v>
                </c:pt>
                <c:pt idx="688">
                  <c:v>0.74861111111111101</c:v>
                </c:pt>
                <c:pt idx="689">
                  <c:v>0.74930555555555556</c:v>
                </c:pt>
                <c:pt idx="690">
                  <c:v>0.75</c:v>
                </c:pt>
                <c:pt idx="691">
                  <c:v>0.75069444444444444</c:v>
                </c:pt>
                <c:pt idx="692">
                  <c:v>0.75138888888888899</c:v>
                </c:pt>
                <c:pt idx="693">
                  <c:v>0.75208333333333333</c:v>
                </c:pt>
                <c:pt idx="694">
                  <c:v>0.75277777777777777</c:v>
                </c:pt>
                <c:pt idx="695">
                  <c:v>0.75347222222222221</c:v>
                </c:pt>
                <c:pt idx="696">
                  <c:v>0.75416666666666676</c:v>
                </c:pt>
                <c:pt idx="697">
                  <c:v>0.75486111111111109</c:v>
                </c:pt>
                <c:pt idx="698">
                  <c:v>0.75555555555555554</c:v>
                </c:pt>
                <c:pt idx="699">
                  <c:v>0.75624999999999998</c:v>
                </c:pt>
                <c:pt idx="700">
                  <c:v>0.75694444444444453</c:v>
                </c:pt>
                <c:pt idx="701">
                  <c:v>0.75763888888888886</c:v>
                </c:pt>
                <c:pt idx="702">
                  <c:v>0.7583333333333333</c:v>
                </c:pt>
                <c:pt idx="703">
                  <c:v>0.75902777777777775</c:v>
                </c:pt>
                <c:pt idx="704">
                  <c:v>0.7597222222222223</c:v>
                </c:pt>
                <c:pt idx="705">
                  <c:v>0.76041666666666663</c:v>
                </c:pt>
                <c:pt idx="706">
                  <c:v>0.76111111111111107</c:v>
                </c:pt>
                <c:pt idx="707">
                  <c:v>0.76180555555555562</c:v>
                </c:pt>
                <c:pt idx="708">
                  <c:v>0.76250000000000007</c:v>
                </c:pt>
                <c:pt idx="709">
                  <c:v>0.7631944444444444</c:v>
                </c:pt>
                <c:pt idx="710">
                  <c:v>0.76388888888888884</c:v>
                </c:pt>
                <c:pt idx="711">
                  <c:v>0.76458333333333339</c:v>
                </c:pt>
                <c:pt idx="712">
                  <c:v>0.76527777777777783</c:v>
                </c:pt>
                <c:pt idx="713">
                  <c:v>0.76597222222222217</c:v>
                </c:pt>
                <c:pt idx="714">
                  <c:v>0.76666666666666661</c:v>
                </c:pt>
                <c:pt idx="715">
                  <c:v>0.76736111111111116</c:v>
                </c:pt>
                <c:pt idx="716">
                  <c:v>0.7680555555555556</c:v>
                </c:pt>
                <c:pt idx="717">
                  <c:v>0.76874999999999993</c:v>
                </c:pt>
                <c:pt idx="718">
                  <c:v>0.76944444444444438</c:v>
                </c:pt>
                <c:pt idx="719">
                  <c:v>0.77013888888888893</c:v>
                </c:pt>
                <c:pt idx="720">
                  <c:v>0.77083333333333337</c:v>
                </c:pt>
                <c:pt idx="721">
                  <c:v>0.7715277777777777</c:v>
                </c:pt>
                <c:pt idx="722">
                  <c:v>0.77222222222222225</c:v>
                </c:pt>
                <c:pt idx="723">
                  <c:v>0.7729166666666667</c:v>
                </c:pt>
                <c:pt idx="724">
                  <c:v>0.77361111111111114</c:v>
                </c:pt>
                <c:pt idx="725">
                  <c:v>0.77430555555555547</c:v>
                </c:pt>
                <c:pt idx="726">
                  <c:v>0.77500000000000002</c:v>
                </c:pt>
                <c:pt idx="727">
                  <c:v>0.77569444444444446</c:v>
                </c:pt>
                <c:pt idx="728">
                  <c:v>0.77638888888888891</c:v>
                </c:pt>
                <c:pt idx="729">
                  <c:v>0.77708333333333324</c:v>
                </c:pt>
                <c:pt idx="730">
                  <c:v>0.77777777777777779</c:v>
                </c:pt>
                <c:pt idx="731">
                  <c:v>0.77847222222222223</c:v>
                </c:pt>
                <c:pt idx="732">
                  <c:v>0.77916666666666667</c:v>
                </c:pt>
                <c:pt idx="733">
                  <c:v>0.77986111111111101</c:v>
                </c:pt>
                <c:pt idx="734">
                  <c:v>0.78055555555555556</c:v>
                </c:pt>
                <c:pt idx="735">
                  <c:v>0.78125</c:v>
                </c:pt>
                <c:pt idx="736">
                  <c:v>0.78194444444444444</c:v>
                </c:pt>
                <c:pt idx="737">
                  <c:v>0.78263888888888899</c:v>
                </c:pt>
                <c:pt idx="738">
                  <c:v>0.78333333333333333</c:v>
                </c:pt>
                <c:pt idx="739">
                  <c:v>0.78402777777777777</c:v>
                </c:pt>
                <c:pt idx="740">
                  <c:v>0.78472222222222221</c:v>
                </c:pt>
                <c:pt idx="741">
                  <c:v>0.78541666666666676</c:v>
                </c:pt>
                <c:pt idx="742">
                  <c:v>0.78611111111111109</c:v>
                </c:pt>
                <c:pt idx="743">
                  <c:v>0.78680555555555554</c:v>
                </c:pt>
                <c:pt idx="744">
                  <c:v>0.78749999999999998</c:v>
                </c:pt>
                <c:pt idx="745">
                  <c:v>0.78819444444444453</c:v>
                </c:pt>
                <c:pt idx="746">
                  <c:v>0.78888888888888886</c:v>
                </c:pt>
                <c:pt idx="747">
                  <c:v>0.7895833333333333</c:v>
                </c:pt>
                <c:pt idx="748">
                  <c:v>0.79027777777777775</c:v>
                </c:pt>
                <c:pt idx="749">
                  <c:v>0.7909722222222223</c:v>
                </c:pt>
                <c:pt idx="750">
                  <c:v>0.79166666666666663</c:v>
                </c:pt>
                <c:pt idx="751">
                  <c:v>0.79236111111111107</c:v>
                </c:pt>
                <c:pt idx="752">
                  <c:v>0.79305555555555562</c:v>
                </c:pt>
                <c:pt idx="753">
                  <c:v>0.79375000000000007</c:v>
                </c:pt>
                <c:pt idx="754">
                  <c:v>0.7944444444444444</c:v>
                </c:pt>
                <c:pt idx="755">
                  <c:v>0.79513888888888884</c:v>
                </c:pt>
                <c:pt idx="756">
                  <c:v>0.79583333333333339</c:v>
                </c:pt>
                <c:pt idx="757">
                  <c:v>0.79652777777777783</c:v>
                </c:pt>
                <c:pt idx="758">
                  <c:v>0.79722222222222217</c:v>
                </c:pt>
                <c:pt idx="759">
                  <c:v>0.79791666666666661</c:v>
                </c:pt>
                <c:pt idx="760">
                  <c:v>0.79861111111111116</c:v>
                </c:pt>
                <c:pt idx="761">
                  <c:v>0.7993055555555556</c:v>
                </c:pt>
                <c:pt idx="762">
                  <c:v>0.79999999999999993</c:v>
                </c:pt>
                <c:pt idx="763">
                  <c:v>0.80069444444444438</c:v>
                </c:pt>
                <c:pt idx="764">
                  <c:v>0.80138888888888893</c:v>
                </c:pt>
                <c:pt idx="765">
                  <c:v>0.80208333333333337</c:v>
                </c:pt>
                <c:pt idx="766">
                  <c:v>0.8027777777777777</c:v>
                </c:pt>
                <c:pt idx="767">
                  <c:v>0.80347222222222225</c:v>
                </c:pt>
                <c:pt idx="768">
                  <c:v>0.8041666666666667</c:v>
                </c:pt>
                <c:pt idx="769">
                  <c:v>0.80486111111111114</c:v>
                </c:pt>
                <c:pt idx="770">
                  <c:v>0.80555555555555547</c:v>
                </c:pt>
                <c:pt idx="771">
                  <c:v>0.80625000000000002</c:v>
                </c:pt>
                <c:pt idx="772">
                  <c:v>0.80694444444444446</c:v>
                </c:pt>
                <c:pt idx="773">
                  <c:v>0.80763888888888891</c:v>
                </c:pt>
                <c:pt idx="774">
                  <c:v>0.80833333333333324</c:v>
                </c:pt>
                <c:pt idx="775">
                  <c:v>0.80902777777777779</c:v>
                </c:pt>
                <c:pt idx="776">
                  <c:v>0.80972222222222223</c:v>
                </c:pt>
                <c:pt idx="777">
                  <c:v>0.81041666666666667</c:v>
                </c:pt>
                <c:pt idx="778">
                  <c:v>0.81111111111111101</c:v>
                </c:pt>
                <c:pt idx="779">
                  <c:v>0.81180555555555556</c:v>
                </c:pt>
                <c:pt idx="780">
                  <c:v>0.8125</c:v>
                </c:pt>
                <c:pt idx="781">
                  <c:v>0.81319444444444444</c:v>
                </c:pt>
                <c:pt idx="782">
                  <c:v>0.81388888888888899</c:v>
                </c:pt>
                <c:pt idx="783">
                  <c:v>0.81458333333333333</c:v>
                </c:pt>
                <c:pt idx="784">
                  <c:v>0.81527777777777777</c:v>
                </c:pt>
                <c:pt idx="785">
                  <c:v>0.81597222222222221</c:v>
                </c:pt>
                <c:pt idx="786">
                  <c:v>0.81666666666666676</c:v>
                </c:pt>
                <c:pt idx="787">
                  <c:v>0.81736111111111109</c:v>
                </c:pt>
                <c:pt idx="788">
                  <c:v>0.81805555555555554</c:v>
                </c:pt>
                <c:pt idx="789">
                  <c:v>0.81874999999999998</c:v>
                </c:pt>
                <c:pt idx="790">
                  <c:v>0.81944444444444453</c:v>
                </c:pt>
                <c:pt idx="791">
                  <c:v>0.82013888888888886</c:v>
                </c:pt>
                <c:pt idx="792">
                  <c:v>0.8208333333333333</c:v>
                </c:pt>
                <c:pt idx="793">
                  <c:v>0.82152777777777775</c:v>
                </c:pt>
                <c:pt idx="794">
                  <c:v>0.8222222222222223</c:v>
                </c:pt>
                <c:pt idx="795">
                  <c:v>0.82291666666666663</c:v>
                </c:pt>
                <c:pt idx="796">
                  <c:v>0.82361111111111107</c:v>
                </c:pt>
                <c:pt idx="797">
                  <c:v>0.82430555555555562</c:v>
                </c:pt>
                <c:pt idx="798">
                  <c:v>0.82500000000000007</c:v>
                </c:pt>
                <c:pt idx="799">
                  <c:v>0.8256944444444444</c:v>
                </c:pt>
                <c:pt idx="800">
                  <c:v>0.82638888888888884</c:v>
                </c:pt>
                <c:pt idx="801">
                  <c:v>0.82708333333333339</c:v>
                </c:pt>
                <c:pt idx="802">
                  <c:v>0.82777777777777783</c:v>
                </c:pt>
                <c:pt idx="803">
                  <c:v>0.82847222222222217</c:v>
                </c:pt>
                <c:pt idx="804">
                  <c:v>0.82916666666666661</c:v>
                </c:pt>
                <c:pt idx="805">
                  <c:v>0.82986111111111116</c:v>
                </c:pt>
                <c:pt idx="806">
                  <c:v>0.8305555555555556</c:v>
                </c:pt>
                <c:pt idx="807">
                  <c:v>0.83124999999999993</c:v>
                </c:pt>
                <c:pt idx="808">
                  <c:v>0.83194444444444438</c:v>
                </c:pt>
                <c:pt idx="809">
                  <c:v>0.83263888888888893</c:v>
                </c:pt>
                <c:pt idx="810">
                  <c:v>0.83333333333333337</c:v>
                </c:pt>
                <c:pt idx="811">
                  <c:v>0.8340277777777777</c:v>
                </c:pt>
                <c:pt idx="812">
                  <c:v>0.83472222222222225</c:v>
                </c:pt>
                <c:pt idx="813">
                  <c:v>0.8354166666666667</c:v>
                </c:pt>
                <c:pt idx="814">
                  <c:v>0.83611111111111114</c:v>
                </c:pt>
                <c:pt idx="815">
                  <c:v>0.83680555555555547</c:v>
                </c:pt>
                <c:pt idx="816">
                  <c:v>0.83750000000000002</c:v>
                </c:pt>
                <c:pt idx="817">
                  <c:v>0.83819444444444446</c:v>
                </c:pt>
                <c:pt idx="818">
                  <c:v>0.83888888888888891</c:v>
                </c:pt>
                <c:pt idx="819">
                  <c:v>0.83958333333333324</c:v>
                </c:pt>
                <c:pt idx="820">
                  <c:v>0.84027777777777779</c:v>
                </c:pt>
                <c:pt idx="821">
                  <c:v>0.84097222222222223</c:v>
                </c:pt>
                <c:pt idx="822">
                  <c:v>0.84166666666666667</c:v>
                </c:pt>
                <c:pt idx="823">
                  <c:v>0.84236111111111101</c:v>
                </c:pt>
                <c:pt idx="824">
                  <c:v>0.84305555555555556</c:v>
                </c:pt>
                <c:pt idx="825">
                  <c:v>0.84375</c:v>
                </c:pt>
                <c:pt idx="826">
                  <c:v>0.84444444444444444</c:v>
                </c:pt>
                <c:pt idx="827">
                  <c:v>0.84513888888888899</c:v>
                </c:pt>
                <c:pt idx="828">
                  <c:v>0.84583333333333333</c:v>
                </c:pt>
                <c:pt idx="829">
                  <c:v>0.84652777777777777</c:v>
                </c:pt>
                <c:pt idx="830">
                  <c:v>0.84722222222222221</c:v>
                </c:pt>
                <c:pt idx="831">
                  <c:v>0.84791666666666676</c:v>
                </c:pt>
                <c:pt idx="832">
                  <c:v>0.84861111111111109</c:v>
                </c:pt>
                <c:pt idx="833">
                  <c:v>0.84930555555555554</c:v>
                </c:pt>
                <c:pt idx="834">
                  <c:v>0.85</c:v>
                </c:pt>
                <c:pt idx="835">
                  <c:v>0.85069444444444453</c:v>
                </c:pt>
                <c:pt idx="836">
                  <c:v>0.85138888888888886</c:v>
                </c:pt>
                <c:pt idx="837">
                  <c:v>0.8520833333333333</c:v>
                </c:pt>
                <c:pt idx="838">
                  <c:v>0.85277777777777775</c:v>
                </c:pt>
                <c:pt idx="839">
                  <c:v>0.8534722222222223</c:v>
                </c:pt>
                <c:pt idx="840">
                  <c:v>0.85416666666666663</c:v>
                </c:pt>
                <c:pt idx="841">
                  <c:v>0.85486111111111107</c:v>
                </c:pt>
                <c:pt idx="842">
                  <c:v>0.85555555555555562</c:v>
                </c:pt>
                <c:pt idx="843">
                  <c:v>0.85625000000000007</c:v>
                </c:pt>
                <c:pt idx="844">
                  <c:v>0.8569444444444444</c:v>
                </c:pt>
                <c:pt idx="845">
                  <c:v>0.85763888888888884</c:v>
                </c:pt>
                <c:pt idx="846">
                  <c:v>0.85833333333333339</c:v>
                </c:pt>
                <c:pt idx="847">
                  <c:v>0.85902777777777783</c:v>
                </c:pt>
                <c:pt idx="848">
                  <c:v>0.85972222222222217</c:v>
                </c:pt>
                <c:pt idx="849">
                  <c:v>0.86041666666666661</c:v>
                </c:pt>
                <c:pt idx="850">
                  <c:v>0.86111111111111116</c:v>
                </c:pt>
                <c:pt idx="851">
                  <c:v>0.8618055555555556</c:v>
                </c:pt>
                <c:pt idx="852">
                  <c:v>0.86249999999999993</c:v>
                </c:pt>
                <c:pt idx="853">
                  <c:v>0.86319444444444438</c:v>
                </c:pt>
                <c:pt idx="854">
                  <c:v>0.86388888888888893</c:v>
                </c:pt>
                <c:pt idx="855">
                  <c:v>0.86458333333333337</c:v>
                </c:pt>
                <c:pt idx="856">
                  <c:v>0.8652777777777777</c:v>
                </c:pt>
                <c:pt idx="857">
                  <c:v>0.86597222222222225</c:v>
                </c:pt>
                <c:pt idx="858">
                  <c:v>0.8666666666666667</c:v>
                </c:pt>
                <c:pt idx="859">
                  <c:v>0.86736111111111114</c:v>
                </c:pt>
                <c:pt idx="860">
                  <c:v>0.86805555555555547</c:v>
                </c:pt>
                <c:pt idx="861">
                  <c:v>0.86875000000000002</c:v>
                </c:pt>
                <c:pt idx="862">
                  <c:v>0.86944444444444446</c:v>
                </c:pt>
                <c:pt idx="863">
                  <c:v>0.87013888888888891</c:v>
                </c:pt>
                <c:pt idx="864">
                  <c:v>0.87083333333333324</c:v>
                </c:pt>
                <c:pt idx="865">
                  <c:v>0.87152777777777779</c:v>
                </c:pt>
                <c:pt idx="866">
                  <c:v>0.87222222222222223</c:v>
                </c:pt>
                <c:pt idx="867">
                  <c:v>0.87291666666666667</c:v>
                </c:pt>
                <c:pt idx="868">
                  <c:v>0.87361111111111101</c:v>
                </c:pt>
                <c:pt idx="869">
                  <c:v>0.87430555555555556</c:v>
                </c:pt>
                <c:pt idx="870">
                  <c:v>0.875</c:v>
                </c:pt>
                <c:pt idx="871">
                  <c:v>0.87569444444444444</c:v>
                </c:pt>
                <c:pt idx="872">
                  <c:v>0.87638888888888899</c:v>
                </c:pt>
                <c:pt idx="873">
                  <c:v>0.87708333333333333</c:v>
                </c:pt>
                <c:pt idx="874">
                  <c:v>0.87777777777777777</c:v>
                </c:pt>
                <c:pt idx="875">
                  <c:v>0.87847222222222221</c:v>
                </c:pt>
                <c:pt idx="876">
                  <c:v>0.87916666666666676</c:v>
                </c:pt>
                <c:pt idx="877">
                  <c:v>0.87986111111111109</c:v>
                </c:pt>
                <c:pt idx="878">
                  <c:v>0.88055555555555554</c:v>
                </c:pt>
                <c:pt idx="879">
                  <c:v>0.88124999999999998</c:v>
                </c:pt>
                <c:pt idx="880">
                  <c:v>0.88194444444444453</c:v>
                </c:pt>
                <c:pt idx="881">
                  <c:v>0.88263888888888886</c:v>
                </c:pt>
                <c:pt idx="882">
                  <c:v>0.8833333333333333</c:v>
                </c:pt>
                <c:pt idx="883">
                  <c:v>0.88402777777777775</c:v>
                </c:pt>
                <c:pt idx="884">
                  <c:v>0.8847222222222223</c:v>
                </c:pt>
                <c:pt idx="885">
                  <c:v>0.88541666666666663</c:v>
                </c:pt>
                <c:pt idx="886">
                  <c:v>0.88611111111111107</c:v>
                </c:pt>
                <c:pt idx="887">
                  <c:v>0.88680555555555562</c:v>
                </c:pt>
                <c:pt idx="888">
                  <c:v>0.88750000000000007</c:v>
                </c:pt>
                <c:pt idx="889">
                  <c:v>0.8881944444444444</c:v>
                </c:pt>
                <c:pt idx="890">
                  <c:v>0.88888888888888884</c:v>
                </c:pt>
                <c:pt idx="891">
                  <c:v>0.88958333333333339</c:v>
                </c:pt>
                <c:pt idx="892">
                  <c:v>0.89027777777777783</c:v>
                </c:pt>
                <c:pt idx="893">
                  <c:v>0.89097222222222217</c:v>
                </c:pt>
                <c:pt idx="894">
                  <c:v>0.89166666666666661</c:v>
                </c:pt>
                <c:pt idx="895">
                  <c:v>0.89236111111111116</c:v>
                </c:pt>
                <c:pt idx="896">
                  <c:v>0.8930555555555556</c:v>
                </c:pt>
                <c:pt idx="897">
                  <c:v>0.89374999999999993</c:v>
                </c:pt>
                <c:pt idx="898">
                  <c:v>0.89444444444444438</c:v>
                </c:pt>
                <c:pt idx="899">
                  <c:v>0.89513888888888893</c:v>
                </c:pt>
                <c:pt idx="900">
                  <c:v>0.89583333333333337</c:v>
                </c:pt>
                <c:pt idx="901">
                  <c:v>0.8965277777777777</c:v>
                </c:pt>
                <c:pt idx="902">
                  <c:v>0.89722222222222225</c:v>
                </c:pt>
                <c:pt idx="903">
                  <c:v>0.8979166666666667</c:v>
                </c:pt>
                <c:pt idx="904">
                  <c:v>0.89861111111111114</c:v>
                </c:pt>
                <c:pt idx="905">
                  <c:v>0.89930555555555547</c:v>
                </c:pt>
                <c:pt idx="906">
                  <c:v>0.9</c:v>
                </c:pt>
                <c:pt idx="907">
                  <c:v>0.90069444444444446</c:v>
                </c:pt>
                <c:pt idx="908">
                  <c:v>0.90138888888888891</c:v>
                </c:pt>
                <c:pt idx="909">
                  <c:v>0.90208333333333324</c:v>
                </c:pt>
                <c:pt idx="910">
                  <c:v>0.90277777777777779</c:v>
                </c:pt>
                <c:pt idx="911">
                  <c:v>0.90347222222222223</c:v>
                </c:pt>
                <c:pt idx="912">
                  <c:v>0.90416666666666667</c:v>
                </c:pt>
                <c:pt idx="913">
                  <c:v>0.90486111111111101</c:v>
                </c:pt>
                <c:pt idx="914">
                  <c:v>0.90555555555555556</c:v>
                </c:pt>
                <c:pt idx="915">
                  <c:v>0.90625</c:v>
                </c:pt>
                <c:pt idx="916">
                  <c:v>0.90694444444444444</c:v>
                </c:pt>
                <c:pt idx="917">
                  <c:v>0.90763888888888899</c:v>
                </c:pt>
                <c:pt idx="918">
                  <c:v>0.90833333333333333</c:v>
                </c:pt>
                <c:pt idx="919">
                  <c:v>0.90902777777777777</c:v>
                </c:pt>
                <c:pt idx="920">
                  <c:v>0.90972222222222221</c:v>
                </c:pt>
                <c:pt idx="921">
                  <c:v>0.91041666666666676</c:v>
                </c:pt>
                <c:pt idx="922">
                  <c:v>0.91111111111111109</c:v>
                </c:pt>
                <c:pt idx="923">
                  <c:v>0.91180555555555554</c:v>
                </c:pt>
                <c:pt idx="924">
                  <c:v>0.91249999999999998</c:v>
                </c:pt>
                <c:pt idx="925">
                  <c:v>0.91319444444444453</c:v>
                </c:pt>
                <c:pt idx="926">
                  <c:v>0.91388888888888886</c:v>
                </c:pt>
                <c:pt idx="927">
                  <c:v>0.9145833333333333</c:v>
                </c:pt>
                <c:pt idx="928">
                  <c:v>0.91527777777777775</c:v>
                </c:pt>
                <c:pt idx="929">
                  <c:v>0.9159722222222223</c:v>
                </c:pt>
                <c:pt idx="930">
                  <c:v>0.91666666666666663</c:v>
                </c:pt>
                <c:pt idx="931">
                  <c:v>0.91736111111111107</c:v>
                </c:pt>
                <c:pt idx="932">
                  <c:v>0.91805555555555562</c:v>
                </c:pt>
                <c:pt idx="933">
                  <c:v>0.91875000000000007</c:v>
                </c:pt>
                <c:pt idx="934">
                  <c:v>0.9194444444444444</c:v>
                </c:pt>
                <c:pt idx="935">
                  <c:v>0.92013888888888884</c:v>
                </c:pt>
                <c:pt idx="936">
                  <c:v>0.92083333333333339</c:v>
                </c:pt>
                <c:pt idx="937">
                  <c:v>0.92152777777777783</c:v>
                </c:pt>
                <c:pt idx="938">
                  <c:v>0.92222222222222217</c:v>
                </c:pt>
                <c:pt idx="939">
                  <c:v>0.92291666666666661</c:v>
                </c:pt>
                <c:pt idx="940">
                  <c:v>0.92361111111111116</c:v>
                </c:pt>
                <c:pt idx="941">
                  <c:v>0.9243055555555556</c:v>
                </c:pt>
                <c:pt idx="942">
                  <c:v>0.92499999999999993</c:v>
                </c:pt>
                <c:pt idx="943">
                  <c:v>0.92569444444444438</c:v>
                </c:pt>
                <c:pt idx="944">
                  <c:v>0.92638888888888893</c:v>
                </c:pt>
                <c:pt idx="945">
                  <c:v>0.92708333333333337</c:v>
                </c:pt>
                <c:pt idx="946">
                  <c:v>0.9277777777777777</c:v>
                </c:pt>
                <c:pt idx="947">
                  <c:v>0.92847222222222225</c:v>
                </c:pt>
                <c:pt idx="948">
                  <c:v>0.9291666666666667</c:v>
                </c:pt>
                <c:pt idx="949">
                  <c:v>0.92986111111111114</c:v>
                </c:pt>
                <c:pt idx="950">
                  <c:v>0.93055555555555547</c:v>
                </c:pt>
                <c:pt idx="951">
                  <c:v>0.93125000000000002</c:v>
                </c:pt>
                <c:pt idx="952">
                  <c:v>0.93194444444444446</c:v>
                </c:pt>
                <c:pt idx="953">
                  <c:v>0.93263888888888891</c:v>
                </c:pt>
                <c:pt idx="954">
                  <c:v>0.93333333333333324</c:v>
                </c:pt>
                <c:pt idx="955">
                  <c:v>0.93402777777777779</c:v>
                </c:pt>
                <c:pt idx="956">
                  <c:v>0.93472222222222223</c:v>
                </c:pt>
                <c:pt idx="957">
                  <c:v>0.93541666666666667</c:v>
                </c:pt>
                <c:pt idx="958">
                  <c:v>0.93611111111111101</c:v>
                </c:pt>
                <c:pt idx="959">
                  <c:v>0.93680555555555556</c:v>
                </c:pt>
                <c:pt idx="960">
                  <c:v>0.9375</c:v>
                </c:pt>
                <c:pt idx="961">
                  <c:v>0.93819444444444444</c:v>
                </c:pt>
                <c:pt idx="962">
                  <c:v>0.93888888888888899</c:v>
                </c:pt>
                <c:pt idx="963">
                  <c:v>0.93958333333333333</c:v>
                </c:pt>
                <c:pt idx="964">
                  <c:v>0.94027777777777777</c:v>
                </c:pt>
                <c:pt idx="965">
                  <c:v>0.94097222222222221</c:v>
                </c:pt>
                <c:pt idx="966">
                  <c:v>0.94166666666666676</c:v>
                </c:pt>
                <c:pt idx="967">
                  <c:v>0.94236111111111109</c:v>
                </c:pt>
                <c:pt idx="968">
                  <c:v>0.94305555555555554</c:v>
                </c:pt>
                <c:pt idx="969">
                  <c:v>0.94374999999999998</c:v>
                </c:pt>
                <c:pt idx="970">
                  <c:v>0.94444444444444453</c:v>
                </c:pt>
                <c:pt idx="971">
                  <c:v>0.94513888888888886</c:v>
                </c:pt>
                <c:pt idx="972">
                  <c:v>0.9458333333333333</c:v>
                </c:pt>
                <c:pt idx="973">
                  <c:v>0.94652777777777775</c:v>
                </c:pt>
                <c:pt idx="974">
                  <c:v>0.9472222222222223</c:v>
                </c:pt>
                <c:pt idx="975">
                  <c:v>0.94791666666666663</c:v>
                </c:pt>
                <c:pt idx="976">
                  <c:v>0.94861111111111107</c:v>
                </c:pt>
                <c:pt idx="977">
                  <c:v>0.94930555555555562</c:v>
                </c:pt>
                <c:pt idx="978">
                  <c:v>0.95000000000000007</c:v>
                </c:pt>
                <c:pt idx="979">
                  <c:v>0.9506944444444444</c:v>
                </c:pt>
                <c:pt idx="980">
                  <c:v>0.95138888888888884</c:v>
                </c:pt>
                <c:pt idx="981">
                  <c:v>0.95208333333333339</c:v>
                </c:pt>
                <c:pt idx="982">
                  <c:v>0.95277777777777783</c:v>
                </c:pt>
                <c:pt idx="983">
                  <c:v>0.95347222222222217</c:v>
                </c:pt>
                <c:pt idx="984">
                  <c:v>0.95416666666666661</c:v>
                </c:pt>
                <c:pt idx="985">
                  <c:v>0.95486111111111116</c:v>
                </c:pt>
                <c:pt idx="986">
                  <c:v>0.9555555555555556</c:v>
                </c:pt>
                <c:pt idx="987">
                  <c:v>0.95624999999999993</c:v>
                </c:pt>
                <c:pt idx="988">
                  <c:v>0.95694444444444438</c:v>
                </c:pt>
                <c:pt idx="989">
                  <c:v>0.95763888888888893</c:v>
                </c:pt>
                <c:pt idx="990">
                  <c:v>0.95833333333333337</c:v>
                </c:pt>
                <c:pt idx="991">
                  <c:v>0.9590277777777777</c:v>
                </c:pt>
                <c:pt idx="992">
                  <c:v>0.95972222222222225</c:v>
                </c:pt>
                <c:pt idx="993">
                  <c:v>0.9604166666666667</c:v>
                </c:pt>
                <c:pt idx="994">
                  <c:v>0.96111111111111114</c:v>
                </c:pt>
                <c:pt idx="995">
                  <c:v>0.96180555555555547</c:v>
                </c:pt>
                <c:pt idx="996">
                  <c:v>0.96250000000000002</c:v>
                </c:pt>
                <c:pt idx="997">
                  <c:v>0.96319444444444446</c:v>
                </c:pt>
                <c:pt idx="998">
                  <c:v>0.96388888888888891</c:v>
                </c:pt>
                <c:pt idx="999">
                  <c:v>0.96458333333333324</c:v>
                </c:pt>
                <c:pt idx="1000">
                  <c:v>0.96527777777777779</c:v>
                </c:pt>
                <c:pt idx="1001">
                  <c:v>0.96597222222222223</c:v>
                </c:pt>
                <c:pt idx="1002">
                  <c:v>0.96666666666666667</c:v>
                </c:pt>
                <c:pt idx="1003">
                  <c:v>0.96736111111111101</c:v>
                </c:pt>
                <c:pt idx="1004">
                  <c:v>0.96805555555555556</c:v>
                </c:pt>
                <c:pt idx="1005">
                  <c:v>0.96875</c:v>
                </c:pt>
                <c:pt idx="1006">
                  <c:v>0.96944444444444444</c:v>
                </c:pt>
                <c:pt idx="1007">
                  <c:v>0.97013888888888899</c:v>
                </c:pt>
                <c:pt idx="1008">
                  <c:v>0.97083333333333333</c:v>
                </c:pt>
                <c:pt idx="1009">
                  <c:v>0.97152777777777777</c:v>
                </c:pt>
                <c:pt idx="1010">
                  <c:v>0.97222222222222221</c:v>
                </c:pt>
                <c:pt idx="1011">
                  <c:v>0.97291666666666676</c:v>
                </c:pt>
                <c:pt idx="1012">
                  <c:v>0.97361111111111109</c:v>
                </c:pt>
                <c:pt idx="1013">
                  <c:v>0.97430555555555554</c:v>
                </c:pt>
                <c:pt idx="1014">
                  <c:v>0.97499999999999998</c:v>
                </c:pt>
                <c:pt idx="1015">
                  <c:v>0.97569444444444453</c:v>
                </c:pt>
                <c:pt idx="1016">
                  <c:v>0.97638888888888886</c:v>
                </c:pt>
                <c:pt idx="1017">
                  <c:v>0.9770833333333333</c:v>
                </c:pt>
                <c:pt idx="1018">
                  <c:v>0.97777777777777775</c:v>
                </c:pt>
                <c:pt idx="1019">
                  <c:v>0.9784722222222223</c:v>
                </c:pt>
                <c:pt idx="1020">
                  <c:v>0.97916666666666663</c:v>
                </c:pt>
                <c:pt idx="1021">
                  <c:v>0.97986111111111107</c:v>
                </c:pt>
                <c:pt idx="1022">
                  <c:v>0.98055555555555562</c:v>
                </c:pt>
                <c:pt idx="1023">
                  <c:v>0.98125000000000007</c:v>
                </c:pt>
                <c:pt idx="1024">
                  <c:v>0.9819444444444444</c:v>
                </c:pt>
                <c:pt idx="1025">
                  <c:v>0.98263888888888884</c:v>
                </c:pt>
                <c:pt idx="1026">
                  <c:v>0.98333333333333339</c:v>
                </c:pt>
                <c:pt idx="1027">
                  <c:v>0.98402777777777783</c:v>
                </c:pt>
                <c:pt idx="1028">
                  <c:v>0.98472222222222217</c:v>
                </c:pt>
                <c:pt idx="1029">
                  <c:v>0.98541666666666661</c:v>
                </c:pt>
                <c:pt idx="1030">
                  <c:v>0.98611111111111116</c:v>
                </c:pt>
                <c:pt idx="1031">
                  <c:v>0.9868055555555556</c:v>
                </c:pt>
                <c:pt idx="1032">
                  <c:v>0.98749999999999993</c:v>
                </c:pt>
                <c:pt idx="1033">
                  <c:v>0.98819444444444438</c:v>
                </c:pt>
                <c:pt idx="1034">
                  <c:v>0.98888888888888893</c:v>
                </c:pt>
                <c:pt idx="1035">
                  <c:v>0.98958333333333337</c:v>
                </c:pt>
                <c:pt idx="1036">
                  <c:v>0.9902777777777777</c:v>
                </c:pt>
                <c:pt idx="1037">
                  <c:v>0.99097222222222225</c:v>
                </c:pt>
                <c:pt idx="1038">
                  <c:v>0.9916666666666667</c:v>
                </c:pt>
                <c:pt idx="1039">
                  <c:v>0.99236111111111114</c:v>
                </c:pt>
                <c:pt idx="1040">
                  <c:v>0.99305555555555547</c:v>
                </c:pt>
                <c:pt idx="1041">
                  <c:v>0.99375000000000002</c:v>
                </c:pt>
                <c:pt idx="1042">
                  <c:v>0.99444444444444446</c:v>
                </c:pt>
                <c:pt idx="1043">
                  <c:v>0.99513888888888891</c:v>
                </c:pt>
                <c:pt idx="1044">
                  <c:v>0.99583333333333324</c:v>
                </c:pt>
                <c:pt idx="1045">
                  <c:v>0.99652777777777779</c:v>
                </c:pt>
                <c:pt idx="1046">
                  <c:v>0.99722222222222223</c:v>
                </c:pt>
                <c:pt idx="1047">
                  <c:v>0.99791666666666667</c:v>
                </c:pt>
                <c:pt idx="1048">
                  <c:v>0.99861111111111101</c:v>
                </c:pt>
                <c:pt idx="1049">
                  <c:v>0.99930555555555556</c:v>
                </c:pt>
                <c:pt idx="1050">
                  <c:v>1</c:v>
                </c:pt>
                <c:pt idx="1051">
                  <c:v>1.0006944444444443</c:v>
                </c:pt>
                <c:pt idx="1052">
                  <c:v>1.0013888888888889</c:v>
                </c:pt>
                <c:pt idx="1053">
                  <c:v>1.0020833333333334</c:v>
                </c:pt>
                <c:pt idx="1054">
                  <c:v>1.0027777777777778</c:v>
                </c:pt>
                <c:pt idx="1055">
                  <c:v>1.0034722222222221</c:v>
                </c:pt>
                <c:pt idx="1056">
                  <c:v>1.0041666666666667</c:v>
                </c:pt>
                <c:pt idx="1057">
                  <c:v>1.0048611111111112</c:v>
                </c:pt>
                <c:pt idx="1058">
                  <c:v>1.0055555555555555</c:v>
                </c:pt>
                <c:pt idx="1059">
                  <c:v>1.0062499999999999</c:v>
                </c:pt>
                <c:pt idx="1060">
                  <c:v>1.0069444444444444</c:v>
                </c:pt>
                <c:pt idx="1061">
                  <c:v>1.007638888888889</c:v>
                </c:pt>
                <c:pt idx="1062">
                  <c:v>1.0083333333333333</c:v>
                </c:pt>
                <c:pt idx="1063">
                  <c:v>1.0090277777777776</c:v>
                </c:pt>
                <c:pt idx="1064">
                  <c:v>1.0097222222222222</c:v>
                </c:pt>
                <c:pt idx="1065">
                  <c:v>1.0104166666666667</c:v>
                </c:pt>
                <c:pt idx="1066">
                  <c:v>1.0111111111111111</c:v>
                </c:pt>
                <c:pt idx="1067">
                  <c:v>1.0118055555555556</c:v>
                </c:pt>
                <c:pt idx="1068">
                  <c:v>1.0125</c:v>
                </c:pt>
                <c:pt idx="1069">
                  <c:v>1.0131944444444445</c:v>
                </c:pt>
                <c:pt idx="1070">
                  <c:v>1.0138888888888888</c:v>
                </c:pt>
                <c:pt idx="1071">
                  <c:v>1.0145833333333334</c:v>
                </c:pt>
                <c:pt idx="1072">
                  <c:v>1.0152777777777777</c:v>
                </c:pt>
                <c:pt idx="1073">
                  <c:v>1.0159722222222223</c:v>
                </c:pt>
                <c:pt idx="1074">
                  <c:v>1.0166666666666666</c:v>
                </c:pt>
                <c:pt idx="1075">
                  <c:v>1.0173611111111112</c:v>
                </c:pt>
                <c:pt idx="1076">
                  <c:v>1.0180555555555555</c:v>
                </c:pt>
                <c:pt idx="1077">
                  <c:v>1.01875</c:v>
                </c:pt>
                <c:pt idx="1078">
                  <c:v>1.0194444444444444</c:v>
                </c:pt>
                <c:pt idx="1079">
                  <c:v>1.0201388888888889</c:v>
                </c:pt>
                <c:pt idx="1080">
                  <c:v>1.0208333333333333</c:v>
                </c:pt>
                <c:pt idx="1081">
                  <c:v>1.0215277777777778</c:v>
                </c:pt>
                <c:pt idx="1082">
                  <c:v>1.0222222222222224</c:v>
                </c:pt>
                <c:pt idx="1083">
                  <c:v>1.0229166666666667</c:v>
                </c:pt>
                <c:pt idx="1084">
                  <c:v>1.023611111111111</c:v>
                </c:pt>
                <c:pt idx="1085">
                  <c:v>1.0243055555555556</c:v>
                </c:pt>
                <c:pt idx="1086">
                  <c:v>1.0250000000000001</c:v>
                </c:pt>
                <c:pt idx="1087">
                  <c:v>1.0256944444444445</c:v>
                </c:pt>
                <c:pt idx="1088">
                  <c:v>1.0263888888888888</c:v>
                </c:pt>
                <c:pt idx="1089">
                  <c:v>1.0270833333333333</c:v>
                </c:pt>
                <c:pt idx="1090">
                  <c:v>1.0277777777777779</c:v>
                </c:pt>
                <c:pt idx="1091">
                  <c:v>1.0284722222222222</c:v>
                </c:pt>
                <c:pt idx="1092">
                  <c:v>1.0291666666666666</c:v>
                </c:pt>
                <c:pt idx="1093">
                  <c:v>1.0298611111111111</c:v>
                </c:pt>
                <c:pt idx="1094">
                  <c:v>1.0305555555555557</c:v>
                </c:pt>
                <c:pt idx="1095">
                  <c:v>1.03125</c:v>
                </c:pt>
                <c:pt idx="1096">
                  <c:v>1.0319444444444443</c:v>
                </c:pt>
                <c:pt idx="1097">
                  <c:v>1.0326388888888889</c:v>
                </c:pt>
                <c:pt idx="1098">
                  <c:v>1.0333333333333334</c:v>
                </c:pt>
                <c:pt idx="1099">
                  <c:v>1.0340277777777778</c:v>
                </c:pt>
                <c:pt idx="1100">
                  <c:v>1.0347222222222221</c:v>
                </c:pt>
                <c:pt idx="1101">
                  <c:v>1.0354166666666667</c:v>
                </c:pt>
                <c:pt idx="1102">
                  <c:v>1.0361111111111112</c:v>
                </c:pt>
                <c:pt idx="1103">
                  <c:v>1.0368055555555555</c:v>
                </c:pt>
                <c:pt idx="1104">
                  <c:v>1.0374999999999999</c:v>
                </c:pt>
                <c:pt idx="1105">
                  <c:v>1.0381944444444444</c:v>
                </c:pt>
                <c:pt idx="1106">
                  <c:v>1.038888888888889</c:v>
                </c:pt>
                <c:pt idx="1107">
                  <c:v>1.0395833333333333</c:v>
                </c:pt>
                <c:pt idx="1108">
                  <c:v>1.0402777777777776</c:v>
                </c:pt>
                <c:pt idx="1109">
                  <c:v>1.0409722222222222</c:v>
                </c:pt>
              </c:numCache>
            </c:numRef>
          </c:cat>
          <c:val>
            <c:numRef>
              <c:f>'Ark1'!$B$2:$B$1111</c:f>
              <c:numCache>
                <c:formatCode>General</c:formatCode>
                <c:ptCount val="1110"/>
                <c:pt idx="0">
                  <c:v>6.2</c:v>
                </c:pt>
                <c:pt idx="1">
                  <c:v>6.2</c:v>
                </c:pt>
                <c:pt idx="2">
                  <c:v>6.1</c:v>
                </c:pt>
                <c:pt idx="3">
                  <c:v>6.3</c:v>
                </c:pt>
                <c:pt idx="4">
                  <c:v>6.3</c:v>
                </c:pt>
                <c:pt idx="5">
                  <c:v>6.2</c:v>
                </c:pt>
                <c:pt idx="6">
                  <c:v>6.6</c:v>
                </c:pt>
                <c:pt idx="7">
                  <c:v>6.8</c:v>
                </c:pt>
                <c:pt idx="8">
                  <c:v>7.1</c:v>
                </c:pt>
                <c:pt idx="9">
                  <c:v>7.3</c:v>
                </c:pt>
                <c:pt idx="10">
                  <c:v>7.7</c:v>
                </c:pt>
                <c:pt idx="11">
                  <c:v>8.1</c:v>
                </c:pt>
                <c:pt idx="12">
                  <c:v>8.3000000000000007</c:v>
                </c:pt>
                <c:pt idx="13">
                  <c:v>8.4</c:v>
                </c:pt>
                <c:pt idx="14">
                  <c:v>8.4</c:v>
                </c:pt>
                <c:pt idx="15">
                  <c:v>8.3000000000000007</c:v>
                </c:pt>
                <c:pt idx="16">
                  <c:v>8.5</c:v>
                </c:pt>
                <c:pt idx="17">
                  <c:v>8.6</c:v>
                </c:pt>
                <c:pt idx="18">
                  <c:v>8.5</c:v>
                </c:pt>
                <c:pt idx="19">
                  <c:v>8.5</c:v>
                </c:pt>
                <c:pt idx="20">
                  <c:v>8.6999999999999993</c:v>
                </c:pt>
                <c:pt idx="21">
                  <c:v>8.1</c:v>
                </c:pt>
                <c:pt idx="22">
                  <c:v>7.2</c:v>
                </c:pt>
                <c:pt idx="23">
                  <c:v>6.2</c:v>
                </c:pt>
                <c:pt idx="24">
                  <c:v>5.9</c:v>
                </c:pt>
                <c:pt idx="25">
                  <c:v>6.1</c:v>
                </c:pt>
                <c:pt idx="26">
                  <c:v>6.2</c:v>
                </c:pt>
                <c:pt idx="27">
                  <c:v>5.7</c:v>
                </c:pt>
                <c:pt idx="28">
                  <c:v>5.0999999999999996</c:v>
                </c:pt>
                <c:pt idx="29">
                  <c:v>4.9000000000000004</c:v>
                </c:pt>
                <c:pt idx="30">
                  <c:v>5.0999999999999996</c:v>
                </c:pt>
                <c:pt idx="31">
                  <c:v>4.9000000000000004</c:v>
                </c:pt>
                <c:pt idx="32">
                  <c:v>4.8</c:v>
                </c:pt>
                <c:pt idx="33">
                  <c:v>5.3</c:v>
                </c:pt>
                <c:pt idx="34">
                  <c:v>4.5999999999999996</c:v>
                </c:pt>
                <c:pt idx="35">
                  <c:v>4.2</c:v>
                </c:pt>
                <c:pt idx="36">
                  <c:v>3.9</c:v>
                </c:pt>
                <c:pt idx="37">
                  <c:v>4.0999999999999996</c:v>
                </c:pt>
                <c:pt idx="38">
                  <c:v>4</c:v>
                </c:pt>
                <c:pt idx="39">
                  <c:v>4.0999999999999996</c:v>
                </c:pt>
                <c:pt idx="40">
                  <c:v>4.4000000000000004</c:v>
                </c:pt>
                <c:pt idx="41">
                  <c:v>4.7</c:v>
                </c:pt>
                <c:pt idx="42">
                  <c:v>4.7</c:v>
                </c:pt>
                <c:pt idx="43">
                  <c:v>4.9000000000000004</c:v>
                </c:pt>
                <c:pt idx="44">
                  <c:v>5.0999999999999996</c:v>
                </c:pt>
                <c:pt idx="45">
                  <c:v>5.3</c:v>
                </c:pt>
                <c:pt idx="46">
                  <c:v>4.7</c:v>
                </c:pt>
                <c:pt idx="47">
                  <c:v>4.5999999999999996</c:v>
                </c:pt>
                <c:pt idx="48">
                  <c:v>4.8</c:v>
                </c:pt>
                <c:pt idx="49">
                  <c:v>4.7</c:v>
                </c:pt>
                <c:pt idx="50">
                  <c:v>4.8</c:v>
                </c:pt>
                <c:pt idx="51">
                  <c:v>5</c:v>
                </c:pt>
                <c:pt idx="52">
                  <c:v>4.7</c:v>
                </c:pt>
                <c:pt idx="53">
                  <c:v>4.5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4.3</c:v>
                </c:pt>
                <c:pt idx="57">
                  <c:v>4.4000000000000004</c:v>
                </c:pt>
                <c:pt idx="58">
                  <c:v>4.7</c:v>
                </c:pt>
                <c:pt idx="59">
                  <c:v>4.8</c:v>
                </c:pt>
                <c:pt idx="60">
                  <c:v>5.0999999999999996</c:v>
                </c:pt>
                <c:pt idx="61">
                  <c:v>5.6</c:v>
                </c:pt>
                <c:pt idx="62">
                  <c:v>5.8</c:v>
                </c:pt>
                <c:pt idx="63">
                  <c:v>5.9</c:v>
                </c:pt>
                <c:pt idx="64">
                  <c:v>6.1</c:v>
                </c:pt>
                <c:pt idx="65">
                  <c:v>6</c:v>
                </c:pt>
                <c:pt idx="66">
                  <c:v>5.9</c:v>
                </c:pt>
                <c:pt idx="67">
                  <c:v>5.8</c:v>
                </c:pt>
                <c:pt idx="68">
                  <c:v>5.8</c:v>
                </c:pt>
                <c:pt idx="69">
                  <c:v>5.9</c:v>
                </c:pt>
                <c:pt idx="70">
                  <c:v>5.6</c:v>
                </c:pt>
                <c:pt idx="71">
                  <c:v>5.2</c:v>
                </c:pt>
                <c:pt idx="72">
                  <c:v>5.0999999999999996</c:v>
                </c:pt>
                <c:pt idx="73">
                  <c:v>5.3</c:v>
                </c:pt>
                <c:pt idx="74">
                  <c:v>5.4</c:v>
                </c:pt>
                <c:pt idx="75">
                  <c:v>4.7</c:v>
                </c:pt>
                <c:pt idx="76">
                  <c:v>4.7</c:v>
                </c:pt>
                <c:pt idx="77">
                  <c:v>4.9000000000000004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4.8</c:v>
                </c:pt>
                <c:pt idx="84">
                  <c:v>4.7</c:v>
                </c:pt>
                <c:pt idx="85">
                  <c:v>4.5</c:v>
                </c:pt>
                <c:pt idx="86">
                  <c:v>4.4000000000000004</c:v>
                </c:pt>
                <c:pt idx="87">
                  <c:v>4.5999999999999996</c:v>
                </c:pt>
                <c:pt idx="88">
                  <c:v>4.7</c:v>
                </c:pt>
                <c:pt idx="89">
                  <c:v>4.9000000000000004</c:v>
                </c:pt>
                <c:pt idx="90">
                  <c:v>5.3</c:v>
                </c:pt>
                <c:pt idx="91">
                  <c:v>5.9</c:v>
                </c:pt>
                <c:pt idx="92">
                  <c:v>6.6</c:v>
                </c:pt>
                <c:pt idx="93">
                  <c:v>6.7</c:v>
                </c:pt>
                <c:pt idx="94">
                  <c:v>6.3</c:v>
                </c:pt>
                <c:pt idx="95">
                  <c:v>6.2</c:v>
                </c:pt>
                <c:pt idx="96">
                  <c:v>6.1</c:v>
                </c:pt>
                <c:pt idx="97">
                  <c:v>6.3</c:v>
                </c:pt>
                <c:pt idx="98">
                  <c:v>5.9</c:v>
                </c:pt>
                <c:pt idx="99">
                  <c:v>6</c:v>
                </c:pt>
                <c:pt idx="100">
                  <c:v>6.1</c:v>
                </c:pt>
                <c:pt idx="101">
                  <c:v>6.3</c:v>
                </c:pt>
                <c:pt idx="102">
                  <c:v>6</c:v>
                </c:pt>
                <c:pt idx="103">
                  <c:v>6.3</c:v>
                </c:pt>
                <c:pt idx="104">
                  <c:v>6.2</c:v>
                </c:pt>
                <c:pt idx="105">
                  <c:v>6.2</c:v>
                </c:pt>
                <c:pt idx="106">
                  <c:v>6.1</c:v>
                </c:pt>
                <c:pt idx="107">
                  <c:v>6.4</c:v>
                </c:pt>
                <c:pt idx="108">
                  <c:v>7</c:v>
                </c:pt>
                <c:pt idx="109">
                  <c:v>6.9</c:v>
                </c:pt>
                <c:pt idx="110">
                  <c:v>6.8</c:v>
                </c:pt>
                <c:pt idx="111">
                  <c:v>6.5</c:v>
                </c:pt>
                <c:pt idx="112">
                  <c:v>6.3</c:v>
                </c:pt>
                <c:pt idx="113">
                  <c:v>6.3</c:v>
                </c:pt>
                <c:pt idx="114">
                  <c:v>5.6</c:v>
                </c:pt>
                <c:pt idx="115">
                  <c:v>5.5</c:v>
                </c:pt>
                <c:pt idx="116">
                  <c:v>5.9</c:v>
                </c:pt>
                <c:pt idx="117">
                  <c:v>5.9</c:v>
                </c:pt>
                <c:pt idx="118">
                  <c:v>5.9</c:v>
                </c:pt>
                <c:pt idx="119">
                  <c:v>5.8</c:v>
                </c:pt>
                <c:pt idx="120">
                  <c:v>6</c:v>
                </c:pt>
                <c:pt idx="121">
                  <c:v>6.1</c:v>
                </c:pt>
                <c:pt idx="122">
                  <c:v>6.3</c:v>
                </c:pt>
                <c:pt idx="123">
                  <c:v>6.3</c:v>
                </c:pt>
                <c:pt idx="124">
                  <c:v>6.1</c:v>
                </c:pt>
                <c:pt idx="125">
                  <c:v>6.4</c:v>
                </c:pt>
                <c:pt idx="126">
                  <c:v>6.3</c:v>
                </c:pt>
                <c:pt idx="127">
                  <c:v>6.1</c:v>
                </c:pt>
                <c:pt idx="128">
                  <c:v>5.8</c:v>
                </c:pt>
                <c:pt idx="129">
                  <c:v>6.3</c:v>
                </c:pt>
                <c:pt idx="130">
                  <c:v>6.7</c:v>
                </c:pt>
                <c:pt idx="131">
                  <c:v>6.9</c:v>
                </c:pt>
                <c:pt idx="132">
                  <c:v>6.8</c:v>
                </c:pt>
                <c:pt idx="133">
                  <c:v>6.8</c:v>
                </c:pt>
                <c:pt idx="134">
                  <c:v>6.5</c:v>
                </c:pt>
                <c:pt idx="135">
                  <c:v>6.5</c:v>
                </c:pt>
                <c:pt idx="136">
                  <c:v>6.1</c:v>
                </c:pt>
                <c:pt idx="137">
                  <c:v>6.1</c:v>
                </c:pt>
                <c:pt idx="138">
                  <c:v>6.2</c:v>
                </c:pt>
                <c:pt idx="139">
                  <c:v>6.1</c:v>
                </c:pt>
                <c:pt idx="140">
                  <c:v>6.5</c:v>
                </c:pt>
                <c:pt idx="141">
                  <c:v>6.9</c:v>
                </c:pt>
                <c:pt idx="142">
                  <c:v>7.1</c:v>
                </c:pt>
                <c:pt idx="143">
                  <c:v>7.1</c:v>
                </c:pt>
                <c:pt idx="144">
                  <c:v>7.1</c:v>
                </c:pt>
                <c:pt idx="145">
                  <c:v>6.7</c:v>
                </c:pt>
                <c:pt idx="146">
                  <c:v>6.6</c:v>
                </c:pt>
                <c:pt idx="147">
                  <c:v>6.6</c:v>
                </c:pt>
                <c:pt idx="148">
                  <c:v>6.7</c:v>
                </c:pt>
                <c:pt idx="149">
                  <c:v>7.1</c:v>
                </c:pt>
                <c:pt idx="150">
                  <c:v>7.9</c:v>
                </c:pt>
                <c:pt idx="151">
                  <c:v>8.1999999999999993</c:v>
                </c:pt>
                <c:pt idx="152">
                  <c:v>8.1</c:v>
                </c:pt>
                <c:pt idx="153">
                  <c:v>8.1</c:v>
                </c:pt>
                <c:pt idx="154">
                  <c:v>8.1999999999999993</c:v>
                </c:pt>
                <c:pt idx="155">
                  <c:v>7.9</c:v>
                </c:pt>
                <c:pt idx="156">
                  <c:v>7.6</c:v>
                </c:pt>
                <c:pt idx="157">
                  <c:v>7.1</c:v>
                </c:pt>
                <c:pt idx="158">
                  <c:v>7.6</c:v>
                </c:pt>
                <c:pt idx="159">
                  <c:v>7.6</c:v>
                </c:pt>
                <c:pt idx="160">
                  <c:v>7.5</c:v>
                </c:pt>
                <c:pt idx="161">
                  <c:v>8</c:v>
                </c:pt>
                <c:pt idx="162">
                  <c:v>8.9</c:v>
                </c:pt>
                <c:pt idx="163">
                  <c:v>9.1</c:v>
                </c:pt>
                <c:pt idx="164">
                  <c:v>8.6</c:v>
                </c:pt>
                <c:pt idx="165">
                  <c:v>8.8000000000000007</c:v>
                </c:pt>
                <c:pt idx="166">
                  <c:v>9.1</c:v>
                </c:pt>
                <c:pt idx="167">
                  <c:v>9.1</c:v>
                </c:pt>
                <c:pt idx="168">
                  <c:v>8.8000000000000007</c:v>
                </c:pt>
                <c:pt idx="169">
                  <c:v>9.1</c:v>
                </c:pt>
                <c:pt idx="170">
                  <c:v>9.5</c:v>
                </c:pt>
                <c:pt idx="171">
                  <c:v>9.5</c:v>
                </c:pt>
                <c:pt idx="172">
                  <c:v>9.1999999999999993</c:v>
                </c:pt>
                <c:pt idx="173">
                  <c:v>8.6999999999999993</c:v>
                </c:pt>
                <c:pt idx="174">
                  <c:v>8.3000000000000007</c:v>
                </c:pt>
                <c:pt idx="175">
                  <c:v>8.3000000000000007</c:v>
                </c:pt>
                <c:pt idx="176">
                  <c:v>8.9</c:v>
                </c:pt>
                <c:pt idx="177">
                  <c:v>8.6999999999999993</c:v>
                </c:pt>
                <c:pt idx="178">
                  <c:v>9.1</c:v>
                </c:pt>
                <c:pt idx="179">
                  <c:v>9.3000000000000007</c:v>
                </c:pt>
                <c:pt idx="180">
                  <c:v>9.9</c:v>
                </c:pt>
                <c:pt idx="181">
                  <c:v>9.6999999999999993</c:v>
                </c:pt>
                <c:pt idx="182">
                  <c:v>9.8000000000000007</c:v>
                </c:pt>
                <c:pt idx="183">
                  <c:v>9.5</c:v>
                </c:pt>
                <c:pt idx="184">
                  <c:v>9.8000000000000007</c:v>
                </c:pt>
                <c:pt idx="185">
                  <c:v>9.1</c:v>
                </c:pt>
                <c:pt idx="186">
                  <c:v>9.5</c:v>
                </c:pt>
                <c:pt idx="187">
                  <c:v>9.3000000000000007</c:v>
                </c:pt>
                <c:pt idx="188">
                  <c:v>9.1</c:v>
                </c:pt>
                <c:pt idx="189">
                  <c:v>9.8000000000000007</c:v>
                </c:pt>
                <c:pt idx="190">
                  <c:v>10.4</c:v>
                </c:pt>
                <c:pt idx="191">
                  <c:v>10.5</c:v>
                </c:pt>
                <c:pt idx="192">
                  <c:v>9.9</c:v>
                </c:pt>
                <c:pt idx="193">
                  <c:v>9.6999999999999993</c:v>
                </c:pt>
                <c:pt idx="194">
                  <c:v>9.6999999999999993</c:v>
                </c:pt>
                <c:pt idx="195">
                  <c:v>9.4</c:v>
                </c:pt>
                <c:pt idx="196">
                  <c:v>9.1999999999999993</c:v>
                </c:pt>
                <c:pt idx="197">
                  <c:v>9.1999999999999993</c:v>
                </c:pt>
                <c:pt idx="198">
                  <c:v>9.1999999999999993</c:v>
                </c:pt>
                <c:pt idx="199">
                  <c:v>9.6</c:v>
                </c:pt>
                <c:pt idx="200">
                  <c:v>9</c:v>
                </c:pt>
                <c:pt idx="201">
                  <c:v>9.5</c:v>
                </c:pt>
                <c:pt idx="202">
                  <c:v>9.1999999999999993</c:v>
                </c:pt>
                <c:pt idx="203">
                  <c:v>9.1</c:v>
                </c:pt>
                <c:pt idx="204">
                  <c:v>10</c:v>
                </c:pt>
                <c:pt idx="205">
                  <c:v>9.4</c:v>
                </c:pt>
                <c:pt idx="206">
                  <c:v>9.3000000000000007</c:v>
                </c:pt>
                <c:pt idx="207">
                  <c:v>10.1</c:v>
                </c:pt>
                <c:pt idx="208">
                  <c:v>10.3</c:v>
                </c:pt>
                <c:pt idx="209">
                  <c:v>10.8</c:v>
                </c:pt>
                <c:pt idx="210">
                  <c:v>11.7</c:v>
                </c:pt>
                <c:pt idx="211">
                  <c:v>11.5</c:v>
                </c:pt>
                <c:pt idx="212">
                  <c:v>11.3</c:v>
                </c:pt>
                <c:pt idx="213">
                  <c:v>11.4</c:v>
                </c:pt>
                <c:pt idx="214">
                  <c:v>11.3</c:v>
                </c:pt>
                <c:pt idx="215">
                  <c:v>11.3</c:v>
                </c:pt>
                <c:pt idx="216">
                  <c:v>11.5</c:v>
                </c:pt>
                <c:pt idx="217">
                  <c:v>11.7</c:v>
                </c:pt>
                <c:pt idx="218">
                  <c:v>11.8</c:v>
                </c:pt>
                <c:pt idx="219">
                  <c:v>11.8</c:v>
                </c:pt>
                <c:pt idx="220">
                  <c:v>11.7</c:v>
                </c:pt>
                <c:pt idx="221">
                  <c:v>11.9</c:v>
                </c:pt>
                <c:pt idx="222">
                  <c:v>11.8</c:v>
                </c:pt>
                <c:pt idx="223">
                  <c:v>11.7</c:v>
                </c:pt>
                <c:pt idx="224">
                  <c:v>11.9</c:v>
                </c:pt>
                <c:pt idx="225">
                  <c:v>11.4</c:v>
                </c:pt>
                <c:pt idx="226">
                  <c:v>11.4</c:v>
                </c:pt>
                <c:pt idx="227">
                  <c:v>11.4</c:v>
                </c:pt>
                <c:pt idx="228">
                  <c:v>11.3</c:v>
                </c:pt>
                <c:pt idx="229">
                  <c:v>11.5</c:v>
                </c:pt>
                <c:pt idx="230">
                  <c:v>12</c:v>
                </c:pt>
                <c:pt idx="231">
                  <c:v>12.3</c:v>
                </c:pt>
                <c:pt idx="232">
                  <c:v>12.2</c:v>
                </c:pt>
                <c:pt idx="233">
                  <c:v>12</c:v>
                </c:pt>
                <c:pt idx="234">
                  <c:v>12.3</c:v>
                </c:pt>
                <c:pt idx="235">
                  <c:v>12.2</c:v>
                </c:pt>
                <c:pt idx="236">
                  <c:v>12.7</c:v>
                </c:pt>
                <c:pt idx="237">
                  <c:v>13</c:v>
                </c:pt>
                <c:pt idx="238">
                  <c:v>12.9</c:v>
                </c:pt>
                <c:pt idx="239">
                  <c:v>13</c:v>
                </c:pt>
                <c:pt idx="240">
                  <c:v>13</c:v>
                </c:pt>
                <c:pt idx="241">
                  <c:v>13.2</c:v>
                </c:pt>
                <c:pt idx="242">
                  <c:v>12.8</c:v>
                </c:pt>
                <c:pt idx="243">
                  <c:v>13.7</c:v>
                </c:pt>
                <c:pt idx="244">
                  <c:v>13.4</c:v>
                </c:pt>
                <c:pt idx="245">
                  <c:v>13.5</c:v>
                </c:pt>
                <c:pt idx="246">
                  <c:v>13.4</c:v>
                </c:pt>
                <c:pt idx="247">
                  <c:v>13.1</c:v>
                </c:pt>
                <c:pt idx="248">
                  <c:v>13.2</c:v>
                </c:pt>
                <c:pt idx="249">
                  <c:v>13.7</c:v>
                </c:pt>
                <c:pt idx="250">
                  <c:v>14.2</c:v>
                </c:pt>
                <c:pt idx="251">
                  <c:v>14.2</c:v>
                </c:pt>
                <c:pt idx="252">
                  <c:v>14.1</c:v>
                </c:pt>
                <c:pt idx="253">
                  <c:v>13.5</c:v>
                </c:pt>
                <c:pt idx="254">
                  <c:v>13.7</c:v>
                </c:pt>
                <c:pt idx="255">
                  <c:v>13.4</c:v>
                </c:pt>
                <c:pt idx="256">
                  <c:v>13.1</c:v>
                </c:pt>
                <c:pt idx="257">
                  <c:v>13.6</c:v>
                </c:pt>
                <c:pt idx="258">
                  <c:v>13.8</c:v>
                </c:pt>
                <c:pt idx="259">
                  <c:v>13.9</c:v>
                </c:pt>
                <c:pt idx="260">
                  <c:v>14</c:v>
                </c:pt>
                <c:pt idx="261">
                  <c:v>14</c:v>
                </c:pt>
                <c:pt idx="262">
                  <c:v>14.1</c:v>
                </c:pt>
                <c:pt idx="263">
                  <c:v>13.7</c:v>
                </c:pt>
                <c:pt idx="264">
                  <c:v>13.3</c:v>
                </c:pt>
                <c:pt idx="265">
                  <c:v>12.8</c:v>
                </c:pt>
                <c:pt idx="266">
                  <c:v>12.9</c:v>
                </c:pt>
                <c:pt idx="267">
                  <c:v>13.1</c:v>
                </c:pt>
                <c:pt idx="268">
                  <c:v>12.9</c:v>
                </c:pt>
                <c:pt idx="269">
                  <c:v>13.3</c:v>
                </c:pt>
                <c:pt idx="270">
                  <c:v>13.9</c:v>
                </c:pt>
                <c:pt idx="271">
                  <c:v>14</c:v>
                </c:pt>
                <c:pt idx="272">
                  <c:v>13.8</c:v>
                </c:pt>
                <c:pt idx="273">
                  <c:v>13.2</c:v>
                </c:pt>
                <c:pt idx="274">
                  <c:v>13.2</c:v>
                </c:pt>
                <c:pt idx="275">
                  <c:v>13.6</c:v>
                </c:pt>
                <c:pt idx="276">
                  <c:v>14.6</c:v>
                </c:pt>
                <c:pt idx="277">
                  <c:v>15</c:v>
                </c:pt>
                <c:pt idx="278">
                  <c:v>14.9</c:v>
                </c:pt>
                <c:pt idx="279">
                  <c:v>15.7</c:v>
                </c:pt>
                <c:pt idx="280">
                  <c:v>15.7</c:v>
                </c:pt>
                <c:pt idx="281">
                  <c:v>15.4</c:v>
                </c:pt>
                <c:pt idx="282">
                  <c:v>15.5</c:v>
                </c:pt>
                <c:pt idx="283">
                  <c:v>15.5</c:v>
                </c:pt>
                <c:pt idx="284">
                  <c:v>15.5</c:v>
                </c:pt>
                <c:pt idx="285">
                  <c:v>15.5</c:v>
                </c:pt>
                <c:pt idx="286">
                  <c:v>14.9</c:v>
                </c:pt>
                <c:pt idx="287">
                  <c:v>14.7</c:v>
                </c:pt>
                <c:pt idx="288">
                  <c:v>14.5</c:v>
                </c:pt>
                <c:pt idx="289">
                  <c:v>14.6</c:v>
                </c:pt>
                <c:pt idx="290">
                  <c:v>14.3</c:v>
                </c:pt>
                <c:pt idx="291">
                  <c:v>14.1</c:v>
                </c:pt>
                <c:pt idx="292">
                  <c:v>14.2</c:v>
                </c:pt>
                <c:pt idx="293">
                  <c:v>14.6</c:v>
                </c:pt>
                <c:pt idx="294">
                  <c:v>13.9</c:v>
                </c:pt>
                <c:pt idx="295">
                  <c:v>13.5</c:v>
                </c:pt>
                <c:pt idx="296">
                  <c:v>13.1</c:v>
                </c:pt>
                <c:pt idx="297">
                  <c:v>13.5</c:v>
                </c:pt>
                <c:pt idx="298">
                  <c:v>13.8</c:v>
                </c:pt>
                <c:pt idx="299">
                  <c:v>13.6</c:v>
                </c:pt>
                <c:pt idx="300">
                  <c:v>13.3</c:v>
                </c:pt>
                <c:pt idx="301">
                  <c:v>13.3</c:v>
                </c:pt>
                <c:pt idx="302">
                  <c:v>13.4</c:v>
                </c:pt>
                <c:pt idx="303">
                  <c:v>13.3</c:v>
                </c:pt>
                <c:pt idx="304">
                  <c:v>13.7</c:v>
                </c:pt>
                <c:pt idx="305">
                  <c:v>14.1</c:v>
                </c:pt>
                <c:pt idx="306">
                  <c:v>14.3</c:v>
                </c:pt>
                <c:pt idx="307">
                  <c:v>14.2</c:v>
                </c:pt>
                <c:pt idx="308">
                  <c:v>13.9</c:v>
                </c:pt>
                <c:pt idx="309">
                  <c:v>13.9</c:v>
                </c:pt>
                <c:pt idx="310">
                  <c:v>13.9</c:v>
                </c:pt>
                <c:pt idx="311">
                  <c:v>14.4</c:v>
                </c:pt>
                <c:pt idx="312">
                  <c:v>14.7</c:v>
                </c:pt>
                <c:pt idx="313">
                  <c:v>14.6</c:v>
                </c:pt>
                <c:pt idx="314">
                  <c:v>14.5</c:v>
                </c:pt>
                <c:pt idx="315">
                  <c:v>14.4</c:v>
                </c:pt>
                <c:pt idx="316">
                  <c:v>13.8</c:v>
                </c:pt>
                <c:pt idx="317">
                  <c:v>14</c:v>
                </c:pt>
                <c:pt idx="318">
                  <c:v>14.3</c:v>
                </c:pt>
                <c:pt idx="319">
                  <c:v>14.6</c:v>
                </c:pt>
                <c:pt idx="320">
                  <c:v>14.1</c:v>
                </c:pt>
                <c:pt idx="321">
                  <c:v>14.2</c:v>
                </c:pt>
                <c:pt idx="322">
                  <c:v>14</c:v>
                </c:pt>
                <c:pt idx="323">
                  <c:v>14.5</c:v>
                </c:pt>
                <c:pt idx="324">
                  <c:v>14.3</c:v>
                </c:pt>
                <c:pt idx="325">
                  <c:v>13.6</c:v>
                </c:pt>
                <c:pt idx="326">
                  <c:v>13.7</c:v>
                </c:pt>
                <c:pt idx="327">
                  <c:v>13.8</c:v>
                </c:pt>
                <c:pt idx="328">
                  <c:v>14.2</c:v>
                </c:pt>
                <c:pt idx="329">
                  <c:v>14.3</c:v>
                </c:pt>
                <c:pt idx="330">
                  <c:v>15</c:v>
                </c:pt>
                <c:pt idx="331">
                  <c:v>15.3</c:v>
                </c:pt>
                <c:pt idx="332">
                  <c:v>14.9</c:v>
                </c:pt>
                <c:pt idx="333">
                  <c:v>14.3</c:v>
                </c:pt>
                <c:pt idx="334">
                  <c:v>14</c:v>
                </c:pt>
                <c:pt idx="335">
                  <c:v>13.8</c:v>
                </c:pt>
                <c:pt idx="336">
                  <c:v>13.7</c:v>
                </c:pt>
                <c:pt idx="337">
                  <c:v>13.8</c:v>
                </c:pt>
                <c:pt idx="338">
                  <c:v>13.7</c:v>
                </c:pt>
                <c:pt idx="339">
                  <c:v>14.5</c:v>
                </c:pt>
                <c:pt idx="340">
                  <c:v>14.1</c:v>
                </c:pt>
                <c:pt idx="341">
                  <c:v>14.5</c:v>
                </c:pt>
                <c:pt idx="342">
                  <c:v>14.5</c:v>
                </c:pt>
                <c:pt idx="343">
                  <c:v>14.6</c:v>
                </c:pt>
                <c:pt idx="344">
                  <c:v>14.6</c:v>
                </c:pt>
                <c:pt idx="345">
                  <c:v>14.9</c:v>
                </c:pt>
                <c:pt idx="346">
                  <c:v>14.4</c:v>
                </c:pt>
                <c:pt idx="347">
                  <c:v>14.3</c:v>
                </c:pt>
                <c:pt idx="348">
                  <c:v>14.8</c:v>
                </c:pt>
                <c:pt idx="349">
                  <c:v>14.7</c:v>
                </c:pt>
                <c:pt idx="350">
                  <c:v>14.6</c:v>
                </c:pt>
                <c:pt idx="351">
                  <c:v>14.8</c:v>
                </c:pt>
                <c:pt idx="352">
                  <c:v>14.6</c:v>
                </c:pt>
                <c:pt idx="353">
                  <c:v>14.1</c:v>
                </c:pt>
                <c:pt idx="354">
                  <c:v>13.8</c:v>
                </c:pt>
                <c:pt idx="355">
                  <c:v>13.8</c:v>
                </c:pt>
                <c:pt idx="356">
                  <c:v>14.2</c:v>
                </c:pt>
                <c:pt idx="357">
                  <c:v>14.9</c:v>
                </c:pt>
                <c:pt idx="358">
                  <c:v>14.8</c:v>
                </c:pt>
                <c:pt idx="359">
                  <c:v>14.5</c:v>
                </c:pt>
                <c:pt idx="360">
                  <c:v>14.6</c:v>
                </c:pt>
                <c:pt idx="361">
                  <c:v>14.8</c:v>
                </c:pt>
                <c:pt idx="362">
                  <c:v>14.3</c:v>
                </c:pt>
                <c:pt idx="363">
                  <c:v>14.1</c:v>
                </c:pt>
                <c:pt idx="364">
                  <c:v>14</c:v>
                </c:pt>
                <c:pt idx="365">
                  <c:v>14.1</c:v>
                </c:pt>
                <c:pt idx="366">
                  <c:v>13.5</c:v>
                </c:pt>
                <c:pt idx="367">
                  <c:v>13.7</c:v>
                </c:pt>
                <c:pt idx="368">
                  <c:v>13.8</c:v>
                </c:pt>
                <c:pt idx="369">
                  <c:v>14.3</c:v>
                </c:pt>
                <c:pt idx="370">
                  <c:v>14.2</c:v>
                </c:pt>
                <c:pt idx="371">
                  <c:v>13.9</c:v>
                </c:pt>
                <c:pt idx="372">
                  <c:v>13.5</c:v>
                </c:pt>
                <c:pt idx="373">
                  <c:v>14</c:v>
                </c:pt>
                <c:pt idx="374">
                  <c:v>14.3</c:v>
                </c:pt>
                <c:pt idx="375">
                  <c:v>14.7</c:v>
                </c:pt>
                <c:pt idx="376">
                  <c:v>14.1</c:v>
                </c:pt>
                <c:pt idx="377">
                  <c:v>13.8</c:v>
                </c:pt>
                <c:pt idx="378">
                  <c:v>14.2</c:v>
                </c:pt>
                <c:pt idx="379">
                  <c:v>14.2</c:v>
                </c:pt>
                <c:pt idx="380">
                  <c:v>14</c:v>
                </c:pt>
                <c:pt idx="381">
                  <c:v>13.2</c:v>
                </c:pt>
                <c:pt idx="382">
                  <c:v>13.1</c:v>
                </c:pt>
                <c:pt idx="383">
                  <c:v>12.9</c:v>
                </c:pt>
                <c:pt idx="384">
                  <c:v>13.2</c:v>
                </c:pt>
                <c:pt idx="385">
                  <c:v>13.5</c:v>
                </c:pt>
                <c:pt idx="386">
                  <c:v>12.9</c:v>
                </c:pt>
                <c:pt idx="387">
                  <c:v>13</c:v>
                </c:pt>
                <c:pt idx="388">
                  <c:v>12.9</c:v>
                </c:pt>
                <c:pt idx="389">
                  <c:v>14.1</c:v>
                </c:pt>
                <c:pt idx="390">
                  <c:v>14.3</c:v>
                </c:pt>
                <c:pt idx="391">
                  <c:v>14.9</c:v>
                </c:pt>
                <c:pt idx="392">
                  <c:v>15.3</c:v>
                </c:pt>
                <c:pt idx="393">
                  <c:v>15.3</c:v>
                </c:pt>
                <c:pt idx="394">
                  <c:v>15.6</c:v>
                </c:pt>
                <c:pt idx="395">
                  <c:v>15.4</c:v>
                </c:pt>
                <c:pt idx="396">
                  <c:v>15.3</c:v>
                </c:pt>
                <c:pt idx="397">
                  <c:v>15.7</c:v>
                </c:pt>
                <c:pt idx="398">
                  <c:v>16.100000000000001</c:v>
                </c:pt>
                <c:pt idx="399">
                  <c:v>16.3</c:v>
                </c:pt>
                <c:pt idx="400">
                  <c:v>16</c:v>
                </c:pt>
                <c:pt idx="401">
                  <c:v>16.399999999999999</c:v>
                </c:pt>
                <c:pt idx="402">
                  <c:v>16.5</c:v>
                </c:pt>
                <c:pt idx="403">
                  <c:v>16.399999999999999</c:v>
                </c:pt>
                <c:pt idx="404">
                  <c:v>15.6</c:v>
                </c:pt>
                <c:pt idx="405">
                  <c:v>15.7</c:v>
                </c:pt>
                <c:pt idx="406">
                  <c:v>15.5</c:v>
                </c:pt>
                <c:pt idx="407">
                  <c:v>15</c:v>
                </c:pt>
                <c:pt idx="408">
                  <c:v>15.2</c:v>
                </c:pt>
                <c:pt idx="409">
                  <c:v>15.3</c:v>
                </c:pt>
                <c:pt idx="410">
                  <c:v>14.9</c:v>
                </c:pt>
                <c:pt idx="411">
                  <c:v>14.7</c:v>
                </c:pt>
                <c:pt idx="412">
                  <c:v>13.9</c:v>
                </c:pt>
                <c:pt idx="413">
                  <c:v>14</c:v>
                </c:pt>
                <c:pt idx="414">
                  <c:v>14</c:v>
                </c:pt>
                <c:pt idx="415">
                  <c:v>13.7</c:v>
                </c:pt>
                <c:pt idx="416">
                  <c:v>13.8</c:v>
                </c:pt>
                <c:pt idx="417">
                  <c:v>13.6</c:v>
                </c:pt>
                <c:pt idx="418">
                  <c:v>13.2</c:v>
                </c:pt>
                <c:pt idx="419">
                  <c:v>13.3</c:v>
                </c:pt>
                <c:pt idx="420">
                  <c:v>14</c:v>
                </c:pt>
                <c:pt idx="421">
                  <c:v>14.2</c:v>
                </c:pt>
                <c:pt idx="422">
                  <c:v>14.4</c:v>
                </c:pt>
                <c:pt idx="423">
                  <c:v>15.2</c:v>
                </c:pt>
                <c:pt idx="424">
                  <c:v>15</c:v>
                </c:pt>
                <c:pt idx="425">
                  <c:v>15.1</c:v>
                </c:pt>
                <c:pt idx="426">
                  <c:v>15.2</c:v>
                </c:pt>
                <c:pt idx="427">
                  <c:v>15.5</c:v>
                </c:pt>
                <c:pt idx="428">
                  <c:v>15.4</c:v>
                </c:pt>
                <c:pt idx="429">
                  <c:v>15.4</c:v>
                </c:pt>
                <c:pt idx="430">
                  <c:v>15.6</c:v>
                </c:pt>
                <c:pt idx="431">
                  <c:v>15.5</c:v>
                </c:pt>
                <c:pt idx="432">
                  <c:v>15.1</c:v>
                </c:pt>
                <c:pt idx="433">
                  <c:v>15.1</c:v>
                </c:pt>
                <c:pt idx="434">
                  <c:v>15</c:v>
                </c:pt>
                <c:pt idx="435">
                  <c:v>14.4</c:v>
                </c:pt>
                <c:pt idx="436">
                  <c:v>13.8</c:v>
                </c:pt>
                <c:pt idx="437">
                  <c:v>13.9</c:v>
                </c:pt>
                <c:pt idx="438">
                  <c:v>13.8</c:v>
                </c:pt>
                <c:pt idx="439">
                  <c:v>13.7</c:v>
                </c:pt>
                <c:pt idx="440">
                  <c:v>13.6</c:v>
                </c:pt>
                <c:pt idx="441">
                  <c:v>13.4</c:v>
                </c:pt>
                <c:pt idx="442">
                  <c:v>13.7</c:v>
                </c:pt>
                <c:pt idx="443">
                  <c:v>13.3</c:v>
                </c:pt>
                <c:pt idx="444">
                  <c:v>13.3</c:v>
                </c:pt>
                <c:pt idx="445">
                  <c:v>12.8</c:v>
                </c:pt>
                <c:pt idx="446">
                  <c:v>13.4</c:v>
                </c:pt>
                <c:pt idx="447">
                  <c:v>13.8</c:v>
                </c:pt>
                <c:pt idx="448">
                  <c:v>14.4</c:v>
                </c:pt>
                <c:pt idx="449">
                  <c:v>14.7</c:v>
                </c:pt>
                <c:pt idx="450">
                  <c:v>15.4</c:v>
                </c:pt>
                <c:pt idx="451">
                  <c:v>15.8</c:v>
                </c:pt>
                <c:pt idx="452">
                  <c:v>16</c:v>
                </c:pt>
                <c:pt idx="453">
                  <c:v>15.6</c:v>
                </c:pt>
                <c:pt idx="454">
                  <c:v>15.6</c:v>
                </c:pt>
                <c:pt idx="455">
                  <c:v>15.6</c:v>
                </c:pt>
                <c:pt idx="456">
                  <c:v>15.6</c:v>
                </c:pt>
                <c:pt idx="457">
                  <c:v>15.5</c:v>
                </c:pt>
                <c:pt idx="458">
                  <c:v>15.1</c:v>
                </c:pt>
                <c:pt idx="459">
                  <c:v>15.6</c:v>
                </c:pt>
                <c:pt idx="460">
                  <c:v>15.7</c:v>
                </c:pt>
                <c:pt idx="461">
                  <c:v>15.9</c:v>
                </c:pt>
                <c:pt idx="462">
                  <c:v>15.8</c:v>
                </c:pt>
                <c:pt idx="463">
                  <c:v>15.6</c:v>
                </c:pt>
                <c:pt idx="464">
                  <c:v>15.7</c:v>
                </c:pt>
                <c:pt idx="465">
                  <c:v>15.7</c:v>
                </c:pt>
                <c:pt idx="466">
                  <c:v>15.8</c:v>
                </c:pt>
                <c:pt idx="467">
                  <c:v>15.6</c:v>
                </c:pt>
                <c:pt idx="468">
                  <c:v>15.5</c:v>
                </c:pt>
                <c:pt idx="469">
                  <c:v>15.6</c:v>
                </c:pt>
                <c:pt idx="470">
                  <c:v>16.100000000000001</c:v>
                </c:pt>
                <c:pt idx="471">
                  <c:v>16.2</c:v>
                </c:pt>
                <c:pt idx="472">
                  <c:v>16.5</c:v>
                </c:pt>
                <c:pt idx="473">
                  <c:v>16.2</c:v>
                </c:pt>
                <c:pt idx="474">
                  <c:v>15.7</c:v>
                </c:pt>
                <c:pt idx="475">
                  <c:v>16</c:v>
                </c:pt>
                <c:pt idx="476">
                  <c:v>15.7</c:v>
                </c:pt>
                <c:pt idx="477">
                  <c:v>15.5</c:v>
                </c:pt>
                <c:pt idx="478">
                  <c:v>15.7</c:v>
                </c:pt>
                <c:pt idx="479">
                  <c:v>16.2</c:v>
                </c:pt>
                <c:pt idx="480">
                  <c:v>17</c:v>
                </c:pt>
                <c:pt idx="481">
                  <c:v>17.399999999999999</c:v>
                </c:pt>
                <c:pt idx="482">
                  <c:v>17.600000000000001</c:v>
                </c:pt>
                <c:pt idx="483">
                  <c:v>18.100000000000001</c:v>
                </c:pt>
                <c:pt idx="484">
                  <c:v>18.2</c:v>
                </c:pt>
                <c:pt idx="485">
                  <c:v>18.2</c:v>
                </c:pt>
                <c:pt idx="486">
                  <c:v>18.600000000000001</c:v>
                </c:pt>
                <c:pt idx="487">
                  <c:v>18.600000000000001</c:v>
                </c:pt>
                <c:pt idx="488">
                  <c:v>19.100000000000001</c:v>
                </c:pt>
                <c:pt idx="489">
                  <c:v>18.899999999999999</c:v>
                </c:pt>
                <c:pt idx="490">
                  <c:v>19.3</c:v>
                </c:pt>
                <c:pt idx="491">
                  <c:v>18.8</c:v>
                </c:pt>
                <c:pt idx="492">
                  <c:v>18.899999999999999</c:v>
                </c:pt>
                <c:pt idx="493">
                  <c:v>17.899999999999999</c:v>
                </c:pt>
                <c:pt idx="494">
                  <c:v>18.100000000000001</c:v>
                </c:pt>
                <c:pt idx="495">
                  <c:v>18</c:v>
                </c:pt>
                <c:pt idx="496">
                  <c:v>17.600000000000001</c:v>
                </c:pt>
                <c:pt idx="497">
                  <c:v>17.7</c:v>
                </c:pt>
                <c:pt idx="498">
                  <c:v>17.399999999999999</c:v>
                </c:pt>
                <c:pt idx="499">
                  <c:v>18.100000000000001</c:v>
                </c:pt>
                <c:pt idx="500">
                  <c:v>18.5</c:v>
                </c:pt>
                <c:pt idx="501">
                  <c:v>18.8</c:v>
                </c:pt>
                <c:pt idx="502">
                  <c:v>18.600000000000001</c:v>
                </c:pt>
                <c:pt idx="503">
                  <c:v>18.600000000000001</c:v>
                </c:pt>
                <c:pt idx="504">
                  <c:v>18.2</c:v>
                </c:pt>
                <c:pt idx="505">
                  <c:v>18.5</c:v>
                </c:pt>
                <c:pt idx="506">
                  <c:v>18.600000000000001</c:v>
                </c:pt>
                <c:pt idx="507">
                  <c:v>18.7</c:v>
                </c:pt>
                <c:pt idx="508">
                  <c:v>18.600000000000001</c:v>
                </c:pt>
                <c:pt idx="509">
                  <c:v>19.100000000000001</c:v>
                </c:pt>
                <c:pt idx="510">
                  <c:v>19.3</c:v>
                </c:pt>
                <c:pt idx="511">
                  <c:v>19.399999999999999</c:v>
                </c:pt>
                <c:pt idx="512">
                  <c:v>19.899999999999999</c:v>
                </c:pt>
                <c:pt idx="513">
                  <c:v>19.899999999999999</c:v>
                </c:pt>
                <c:pt idx="514">
                  <c:v>20</c:v>
                </c:pt>
                <c:pt idx="515">
                  <c:v>20.3</c:v>
                </c:pt>
                <c:pt idx="516">
                  <c:v>20.399999999999999</c:v>
                </c:pt>
                <c:pt idx="517">
                  <c:v>20.2</c:v>
                </c:pt>
                <c:pt idx="518">
                  <c:v>20.100000000000001</c:v>
                </c:pt>
                <c:pt idx="519">
                  <c:v>20.100000000000001</c:v>
                </c:pt>
                <c:pt idx="520">
                  <c:v>20</c:v>
                </c:pt>
                <c:pt idx="521">
                  <c:v>20</c:v>
                </c:pt>
                <c:pt idx="522">
                  <c:v>19.8</c:v>
                </c:pt>
                <c:pt idx="523">
                  <c:v>19.3</c:v>
                </c:pt>
                <c:pt idx="524">
                  <c:v>18.8</c:v>
                </c:pt>
                <c:pt idx="525">
                  <c:v>18.899999999999999</c:v>
                </c:pt>
                <c:pt idx="526">
                  <c:v>19.3</c:v>
                </c:pt>
                <c:pt idx="527">
                  <c:v>19</c:v>
                </c:pt>
                <c:pt idx="528">
                  <c:v>18.8</c:v>
                </c:pt>
                <c:pt idx="529">
                  <c:v>18.7</c:v>
                </c:pt>
                <c:pt idx="530">
                  <c:v>18.100000000000001</c:v>
                </c:pt>
                <c:pt idx="531">
                  <c:v>18.100000000000001</c:v>
                </c:pt>
                <c:pt idx="532">
                  <c:v>17.100000000000001</c:v>
                </c:pt>
                <c:pt idx="533">
                  <c:v>16.899999999999999</c:v>
                </c:pt>
                <c:pt idx="534">
                  <c:v>16.600000000000001</c:v>
                </c:pt>
                <c:pt idx="535">
                  <c:v>16.3</c:v>
                </c:pt>
                <c:pt idx="536">
                  <c:v>16.2</c:v>
                </c:pt>
                <c:pt idx="537">
                  <c:v>15.9</c:v>
                </c:pt>
                <c:pt idx="538">
                  <c:v>16.600000000000001</c:v>
                </c:pt>
                <c:pt idx="539">
                  <c:v>17</c:v>
                </c:pt>
                <c:pt idx="540">
                  <c:v>17.5</c:v>
                </c:pt>
                <c:pt idx="541">
                  <c:v>17.600000000000001</c:v>
                </c:pt>
                <c:pt idx="542">
                  <c:v>17.600000000000001</c:v>
                </c:pt>
                <c:pt idx="543">
                  <c:v>18.3</c:v>
                </c:pt>
                <c:pt idx="544">
                  <c:v>18.2</c:v>
                </c:pt>
                <c:pt idx="545">
                  <c:v>18.3</c:v>
                </c:pt>
                <c:pt idx="546">
                  <c:v>19.3</c:v>
                </c:pt>
                <c:pt idx="547">
                  <c:v>19.100000000000001</c:v>
                </c:pt>
                <c:pt idx="548">
                  <c:v>19.399999999999999</c:v>
                </c:pt>
                <c:pt idx="549">
                  <c:v>19.399999999999999</c:v>
                </c:pt>
                <c:pt idx="550">
                  <c:v>19.7</c:v>
                </c:pt>
                <c:pt idx="551">
                  <c:v>19.7</c:v>
                </c:pt>
                <c:pt idx="552">
                  <c:v>19.600000000000001</c:v>
                </c:pt>
                <c:pt idx="553">
                  <c:v>18.600000000000001</c:v>
                </c:pt>
                <c:pt idx="554">
                  <c:v>18.3</c:v>
                </c:pt>
                <c:pt idx="555">
                  <c:v>18.2</c:v>
                </c:pt>
                <c:pt idx="556">
                  <c:v>17.7</c:v>
                </c:pt>
                <c:pt idx="557">
                  <c:v>17.7</c:v>
                </c:pt>
                <c:pt idx="558">
                  <c:v>17.899999999999999</c:v>
                </c:pt>
                <c:pt idx="559">
                  <c:v>18.7</c:v>
                </c:pt>
                <c:pt idx="560">
                  <c:v>18.3</c:v>
                </c:pt>
                <c:pt idx="561">
                  <c:v>18</c:v>
                </c:pt>
                <c:pt idx="562">
                  <c:v>18.7</c:v>
                </c:pt>
                <c:pt idx="563">
                  <c:v>18.7</c:v>
                </c:pt>
                <c:pt idx="564">
                  <c:v>18.399999999999999</c:v>
                </c:pt>
                <c:pt idx="565">
                  <c:v>17.8</c:v>
                </c:pt>
                <c:pt idx="566">
                  <c:v>17.5</c:v>
                </c:pt>
                <c:pt idx="567">
                  <c:v>17.3</c:v>
                </c:pt>
                <c:pt idx="568">
                  <c:v>18</c:v>
                </c:pt>
                <c:pt idx="569">
                  <c:v>18.899999999999999</c:v>
                </c:pt>
                <c:pt idx="570">
                  <c:v>19.5</c:v>
                </c:pt>
                <c:pt idx="571">
                  <c:v>19.8</c:v>
                </c:pt>
                <c:pt idx="572">
                  <c:v>19.8</c:v>
                </c:pt>
                <c:pt idx="573">
                  <c:v>19.5</c:v>
                </c:pt>
                <c:pt idx="574">
                  <c:v>18.7</c:v>
                </c:pt>
                <c:pt idx="575">
                  <c:v>19.3</c:v>
                </c:pt>
                <c:pt idx="576">
                  <c:v>19.399999999999999</c:v>
                </c:pt>
                <c:pt idx="577">
                  <c:v>19.600000000000001</c:v>
                </c:pt>
                <c:pt idx="578">
                  <c:v>19.2</c:v>
                </c:pt>
                <c:pt idx="579">
                  <c:v>19.3</c:v>
                </c:pt>
                <c:pt idx="580">
                  <c:v>20.5</c:v>
                </c:pt>
                <c:pt idx="581">
                  <c:v>20.9</c:v>
                </c:pt>
                <c:pt idx="582">
                  <c:v>20.399999999999999</c:v>
                </c:pt>
                <c:pt idx="583">
                  <c:v>21.3</c:v>
                </c:pt>
                <c:pt idx="584">
                  <c:v>21.9</c:v>
                </c:pt>
                <c:pt idx="585">
                  <c:v>21.7</c:v>
                </c:pt>
                <c:pt idx="586">
                  <c:v>22.1</c:v>
                </c:pt>
                <c:pt idx="587">
                  <c:v>21.8</c:v>
                </c:pt>
                <c:pt idx="588">
                  <c:v>21.8</c:v>
                </c:pt>
                <c:pt idx="589">
                  <c:v>21.8</c:v>
                </c:pt>
                <c:pt idx="590">
                  <c:v>21.9</c:v>
                </c:pt>
                <c:pt idx="591">
                  <c:v>21.9</c:v>
                </c:pt>
                <c:pt idx="592">
                  <c:v>21.2</c:v>
                </c:pt>
                <c:pt idx="593">
                  <c:v>20.399999999999999</c:v>
                </c:pt>
                <c:pt idx="594">
                  <c:v>20</c:v>
                </c:pt>
                <c:pt idx="595">
                  <c:v>18.899999999999999</c:v>
                </c:pt>
                <c:pt idx="596">
                  <c:v>19</c:v>
                </c:pt>
                <c:pt idx="597">
                  <c:v>19.100000000000001</c:v>
                </c:pt>
                <c:pt idx="598">
                  <c:v>19</c:v>
                </c:pt>
                <c:pt idx="599">
                  <c:v>18.8</c:v>
                </c:pt>
                <c:pt idx="600">
                  <c:v>19.8</c:v>
                </c:pt>
                <c:pt idx="601">
                  <c:v>19.600000000000001</c:v>
                </c:pt>
                <c:pt idx="602">
                  <c:v>19.899999999999999</c:v>
                </c:pt>
                <c:pt idx="603">
                  <c:v>19.100000000000001</c:v>
                </c:pt>
                <c:pt idx="604">
                  <c:v>19.3</c:v>
                </c:pt>
                <c:pt idx="605">
                  <c:v>20</c:v>
                </c:pt>
                <c:pt idx="606">
                  <c:v>19.899999999999999</c:v>
                </c:pt>
                <c:pt idx="607">
                  <c:v>20</c:v>
                </c:pt>
                <c:pt idx="608">
                  <c:v>19.3</c:v>
                </c:pt>
                <c:pt idx="609">
                  <c:v>19.5</c:v>
                </c:pt>
                <c:pt idx="610">
                  <c:v>19.5</c:v>
                </c:pt>
                <c:pt idx="611">
                  <c:v>19.7</c:v>
                </c:pt>
                <c:pt idx="612">
                  <c:v>19.7</c:v>
                </c:pt>
                <c:pt idx="613">
                  <c:v>19.100000000000001</c:v>
                </c:pt>
                <c:pt idx="614">
                  <c:v>19.399999999999999</c:v>
                </c:pt>
                <c:pt idx="615">
                  <c:v>19.8</c:v>
                </c:pt>
                <c:pt idx="616">
                  <c:v>18.899999999999999</c:v>
                </c:pt>
                <c:pt idx="617">
                  <c:v>19.2</c:v>
                </c:pt>
                <c:pt idx="618">
                  <c:v>19.100000000000001</c:v>
                </c:pt>
                <c:pt idx="619">
                  <c:v>18.5</c:v>
                </c:pt>
                <c:pt idx="620">
                  <c:v>19.2</c:v>
                </c:pt>
                <c:pt idx="621">
                  <c:v>19.3</c:v>
                </c:pt>
                <c:pt idx="622">
                  <c:v>20.100000000000001</c:v>
                </c:pt>
                <c:pt idx="623">
                  <c:v>20.7</c:v>
                </c:pt>
                <c:pt idx="624">
                  <c:v>20.7</c:v>
                </c:pt>
                <c:pt idx="625">
                  <c:v>19.8</c:v>
                </c:pt>
                <c:pt idx="626">
                  <c:v>19.5</c:v>
                </c:pt>
                <c:pt idx="627">
                  <c:v>20</c:v>
                </c:pt>
                <c:pt idx="628">
                  <c:v>20.7</c:v>
                </c:pt>
                <c:pt idx="629">
                  <c:v>21.5</c:v>
                </c:pt>
                <c:pt idx="630">
                  <c:v>21.9</c:v>
                </c:pt>
                <c:pt idx="631">
                  <c:v>22.8</c:v>
                </c:pt>
                <c:pt idx="632">
                  <c:v>22.7</c:v>
                </c:pt>
                <c:pt idx="633">
                  <c:v>22.9</c:v>
                </c:pt>
                <c:pt idx="634">
                  <c:v>23.1</c:v>
                </c:pt>
                <c:pt idx="635">
                  <c:v>23.6</c:v>
                </c:pt>
                <c:pt idx="636">
                  <c:v>24</c:v>
                </c:pt>
                <c:pt idx="637">
                  <c:v>23.8</c:v>
                </c:pt>
                <c:pt idx="638">
                  <c:v>24.1</c:v>
                </c:pt>
                <c:pt idx="639">
                  <c:v>24.4</c:v>
                </c:pt>
                <c:pt idx="640">
                  <c:v>25.2</c:v>
                </c:pt>
                <c:pt idx="641">
                  <c:v>25.4</c:v>
                </c:pt>
                <c:pt idx="642">
                  <c:v>25.6</c:v>
                </c:pt>
                <c:pt idx="643">
                  <c:v>26.3</c:v>
                </c:pt>
                <c:pt idx="644">
                  <c:v>26.6</c:v>
                </c:pt>
                <c:pt idx="645">
                  <c:v>27.9</c:v>
                </c:pt>
                <c:pt idx="646">
                  <c:v>27.8</c:v>
                </c:pt>
                <c:pt idx="647">
                  <c:v>27.8</c:v>
                </c:pt>
                <c:pt idx="648">
                  <c:v>27.4</c:v>
                </c:pt>
                <c:pt idx="649">
                  <c:v>27.5</c:v>
                </c:pt>
                <c:pt idx="650">
                  <c:v>27.1</c:v>
                </c:pt>
                <c:pt idx="651">
                  <c:v>27.1</c:v>
                </c:pt>
                <c:pt idx="652">
                  <c:v>25.8</c:v>
                </c:pt>
                <c:pt idx="653">
                  <c:v>24.5</c:v>
                </c:pt>
                <c:pt idx="654">
                  <c:v>24.2</c:v>
                </c:pt>
                <c:pt idx="655">
                  <c:v>23.6</c:v>
                </c:pt>
                <c:pt idx="656">
                  <c:v>22.8</c:v>
                </c:pt>
                <c:pt idx="657">
                  <c:v>22.7</c:v>
                </c:pt>
                <c:pt idx="658">
                  <c:v>22.1</c:v>
                </c:pt>
                <c:pt idx="659">
                  <c:v>22.4</c:v>
                </c:pt>
                <c:pt idx="660">
                  <c:v>22.5</c:v>
                </c:pt>
                <c:pt idx="661">
                  <c:v>22.9</c:v>
                </c:pt>
                <c:pt idx="662">
                  <c:v>23</c:v>
                </c:pt>
                <c:pt idx="663">
                  <c:v>23.2</c:v>
                </c:pt>
                <c:pt idx="664">
                  <c:v>22.3</c:v>
                </c:pt>
                <c:pt idx="665">
                  <c:v>22.9</c:v>
                </c:pt>
                <c:pt idx="666">
                  <c:v>23</c:v>
                </c:pt>
                <c:pt idx="667">
                  <c:v>22.7</c:v>
                </c:pt>
                <c:pt idx="668">
                  <c:v>22.6</c:v>
                </c:pt>
                <c:pt idx="669">
                  <c:v>22.5</c:v>
                </c:pt>
                <c:pt idx="670">
                  <c:v>22.4</c:v>
                </c:pt>
                <c:pt idx="671">
                  <c:v>22.6</c:v>
                </c:pt>
                <c:pt idx="672">
                  <c:v>21.8</c:v>
                </c:pt>
                <c:pt idx="673">
                  <c:v>20.6</c:v>
                </c:pt>
                <c:pt idx="674">
                  <c:v>20.399999999999999</c:v>
                </c:pt>
                <c:pt idx="675">
                  <c:v>20.6</c:v>
                </c:pt>
                <c:pt idx="676">
                  <c:v>20.399999999999999</c:v>
                </c:pt>
                <c:pt idx="677">
                  <c:v>20.8</c:v>
                </c:pt>
                <c:pt idx="678">
                  <c:v>21</c:v>
                </c:pt>
                <c:pt idx="679">
                  <c:v>22.3</c:v>
                </c:pt>
                <c:pt idx="680">
                  <c:v>22.3</c:v>
                </c:pt>
                <c:pt idx="681">
                  <c:v>22.2</c:v>
                </c:pt>
                <c:pt idx="682">
                  <c:v>23.3</c:v>
                </c:pt>
                <c:pt idx="683">
                  <c:v>23.7</c:v>
                </c:pt>
                <c:pt idx="684">
                  <c:v>23.2</c:v>
                </c:pt>
                <c:pt idx="685">
                  <c:v>23.5</c:v>
                </c:pt>
                <c:pt idx="686">
                  <c:v>23.2</c:v>
                </c:pt>
                <c:pt idx="687">
                  <c:v>23.5</c:v>
                </c:pt>
                <c:pt idx="688">
                  <c:v>23.3</c:v>
                </c:pt>
                <c:pt idx="689">
                  <c:v>24.1</c:v>
                </c:pt>
                <c:pt idx="690">
                  <c:v>24.4</c:v>
                </c:pt>
                <c:pt idx="691">
                  <c:v>24.6</c:v>
                </c:pt>
                <c:pt idx="692">
                  <c:v>25.6</c:v>
                </c:pt>
                <c:pt idx="693">
                  <c:v>26.6</c:v>
                </c:pt>
                <c:pt idx="694">
                  <c:v>26.6</c:v>
                </c:pt>
                <c:pt idx="695">
                  <c:v>26.1</c:v>
                </c:pt>
                <c:pt idx="696">
                  <c:v>26.2</c:v>
                </c:pt>
                <c:pt idx="697">
                  <c:v>26.9</c:v>
                </c:pt>
                <c:pt idx="698">
                  <c:v>27.1</c:v>
                </c:pt>
                <c:pt idx="699">
                  <c:v>27</c:v>
                </c:pt>
                <c:pt idx="700">
                  <c:v>26.9</c:v>
                </c:pt>
                <c:pt idx="701">
                  <c:v>26.1</c:v>
                </c:pt>
                <c:pt idx="702">
                  <c:v>26.5</c:v>
                </c:pt>
                <c:pt idx="703">
                  <c:v>26.6</c:v>
                </c:pt>
                <c:pt idx="704">
                  <c:v>26.9</c:v>
                </c:pt>
                <c:pt idx="705">
                  <c:v>27.1</c:v>
                </c:pt>
                <c:pt idx="706">
                  <c:v>27.7</c:v>
                </c:pt>
                <c:pt idx="707">
                  <c:v>27.7</c:v>
                </c:pt>
                <c:pt idx="708">
                  <c:v>27.8</c:v>
                </c:pt>
                <c:pt idx="709">
                  <c:v>27.4</c:v>
                </c:pt>
                <c:pt idx="710">
                  <c:v>27.5</c:v>
                </c:pt>
                <c:pt idx="711">
                  <c:v>25.1</c:v>
                </c:pt>
                <c:pt idx="712">
                  <c:v>22.6</c:v>
                </c:pt>
                <c:pt idx="713">
                  <c:v>22.8</c:v>
                </c:pt>
                <c:pt idx="714">
                  <c:v>22.3</c:v>
                </c:pt>
                <c:pt idx="715">
                  <c:v>21</c:v>
                </c:pt>
                <c:pt idx="716">
                  <c:v>19.3</c:v>
                </c:pt>
                <c:pt idx="717">
                  <c:v>19.2</c:v>
                </c:pt>
                <c:pt idx="718">
                  <c:v>18.7</c:v>
                </c:pt>
                <c:pt idx="719">
                  <c:v>18.5</c:v>
                </c:pt>
                <c:pt idx="720">
                  <c:v>19.399999999999999</c:v>
                </c:pt>
                <c:pt idx="721">
                  <c:v>20</c:v>
                </c:pt>
                <c:pt idx="722">
                  <c:v>19.600000000000001</c:v>
                </c:pt>
                <c:pt idx="723">
                  <c:v>19.8</c:v>
                </c:pt>
                <c:pt idx="724">
                  <c:v>20.5</c:v>
                </c:pt>
                <c:pt idx="725">
                  <c:v>20.399999999999999</c:v>
                </c:pt>
                <c:pt idx="726">
                  <c:v>20.6</c:v>
                </c:pt>
                <c:pt idx="727">
                  <c:v>20.8</c:v>
                </c:pt>
                <c:pt idx="728">
                  <c:v>20.399999999999999</c:v>
                </c:pt>
                <c:pt idx="729">
                  <c:v>19.5</c:v>
                </c:pt>
                <c:pt idx="730">
                  <c:v>17.899999999999999</c:v>
                </c:pt>
                <c:pt idx="731">
                  <c:v>17.100000000000001</c:v>
                </c:pt>
                <c:pt idx="732">
                  <c:v>16.600000000000001</c:v>
                </c:pt>
                <c:pt idx="733">
                  <c:v>16.399999999999999</c:v>
                </c:pt>
                <c:pt idx="734">
                  <c:v>16.100000000000001</c:v>
                </c:pt>
                <c:pt idx="735">
                  <c:v>14.8</c:v>
                </c:pt>
                <c:pt idx="736">
                  <c:v>13.1</c:v>
                </c:pt>
                <c:pt idx="737">
                  <c:v>12.7</c:v>
                </c:pt>
                <c:pt idx="738">
                  <c:v>12.2</c:v>
                </c:pt>
                <c:pt idx="739">
                  <c:v>12</c:v>
                </c:pt>
                <c:pt idx="740">
                  <c:v>11.1</c:v>
                </c:pt>
                <c:pt idx="741">
                  <c:v>10.7</c:v>
                </c:pt>
                <c:pt idx="742">
                  <c:v>10.8</c:v>
                </c:pt>
                <c:pt idx="743">
                  <c:v>10.6</c:v>
                </c:pt>
                <c:pt idx="744">
                  <c:v>10.3</c:v>
                </c:pt>
                <c:pt idx="745">
                  <c:v>10.8</c:v>
                </c:pt>
                <c:pt idx="746">
                  <c:v>10.4</c:v>
                </c:pt>
                <c:pt idx="747">
                  <c:v>10.6</c:v>
                </c:pt>
                <c:pt idx="748">
                  <c:v>10</c:v>
                </c:pt>
                <c:pt idx="749">
                  <c:v>10</c:v>
                </c:pt>
                <c:pt idx="750">
                  <c:v>11</c:v>
                </c:pt>
                <c:pt idx="751">
                  <c:v>9.9</c:v>
                </c:pt>
                <c:pt idx="752">
                  <c:v>10.3</c:v>
                </c:pt>
                <c:pt idx="753">
                  <c:v>10.5</c:v>
                </c:pt>
                <c:pt idx="754">
                  <c:v>10.5</c:v>
                </c:pt>
                <c:pt idx="755">
                  <c:v>10.5</c:v>
                </c:pt>
                <c:pt idx="756">
                  <c:v>9.6</c:v>
                </c:pt>
                <c:pt idx="757">
                  <c:v>10.3</c:v>
                </c:pt>
                <c:pt idx="758">
                  <c:v>9.9</c:v>
                </c:pt>
                <c:pt idx="759">
                  <c:v>9.6</c:v>
                </c:pt>
                <c:pt idx="760">
                  <c:v>9.6</c:v>
                </c:pt>
                <c:pt idx="761">
                  <c:v>9.8000000000000007</c:v>
                </c:pt>
                <c:pt idx="762">
                  <c:v>10.5</c:v>
                </c:pt>
                <c:pt idx="763">
                  <c:v>10</c:v>
                </c:pt>
                <c:pt idx="764">
                  <c:v>9.6</c:v>
                </c:pt>
                <c:pt idx="765">
                  <c:v>9.6</c:v>
                </c:pt>
                <c:pt idx="766">
                  <c:v>9.8000000000000007</c:v>
                </c:pt>
                <c:pt idx="767">
                  <c:v>9.9</c:v>
                </c:pt>
                <c:pt idx="768">
                  <c:v>9.6</c:v>
                </c:pt>
                <c:pt idx="769">
                  <c:v>9.3000000000000007</c:v>
                </c:pt>
                <c:pt idx="770">
                  <c:v>9.1</c:v>
                </c:pt>
                <c:pt idx="771">
                  <c:v>8.9</c:v>
                </c:pt>
                <c:pt idx="772">
                  <c:v>8.3000000000000007</c:v>
                </c:pt>
                <c:pt idx="773">
                  <c:v>8.1999999999999993</c:v>
                </c:pt>
                <c:pt idx="774">
                  <c:v>8.1999999999999993</c:v>
                </c:pt>
                <c:pt idx="775">
                  <c:v>8.6</c:v>
                </c:pt>
                <c:pt idx="776">
                  <c:v>8.6999999999999993</c:v>
                </c:pt>
                <c:pt idx="777">
                  <c:v>9.6999999999999993</c:v>
                </c:pt>
                <c:pt idx="778">
                  <c:v>8.9</c:v>
                </c:pt>
                <c:pt idx="779">
                  <c:v>9</c:v>
                </c:pt>
                <c:pt idx="780">
                  <c:v>8.6</c:v>
                </c:pt>
                <c:pt idx="781">
                  <c:v>8.9</c:v>
                </c:pt>
                <c:pt idx="782">
                  <c:v>9</c:v>
                </c:pt>
                <c:pt idx="783">
                  <c:v>9.3000000000000007</c:v>
                </c:pt>
                <c:pt idx="784">
                  <c:v>9.5</c:v>
                </c:pt>
                <c:pt idx="785">
                  <c:v>10.1</c:v>
                </c:pt>
                <c:pt idx="786">
                  <c:v>10.8</c:v>
                </c:pt>
                <c:pt idx="787">
                  <c:v>10.9</c:v>
                </c:pt>
                <c:pt idx="788">
                  <c:v>11.7</c:v>
                </c:pt>
                <c:pt idx="789">
                  <c:v>12.8</c:v>
                </c:pt>
                <c:pt idx="790">
                  <c:v>13.1</c:v>
                </c:pt>
                <c:pt idx="791">
                  <c:v>13.6</c:v>
                </c:pt>
                <c:pt idx="792">
                  <c:v>12.6</c:v>
                </c:pt>
                <c:pt idx="793">
                  <c:v>12.4</c:v>
                </c:pt>
                <c:pt idx="794">
                  <c:v>13.4</c:v>
                </c:pt>
                <c:pt idx="795">
                  <c:v>13.6</c:v>
                </c:pt>
                <c:pt idx="796">
                  <c:v>14.2</c:v>
                </c:pt>
                <c:pt idx="797">
                  <c:v>15.8</c:v>
                </c:pt>
                <c:pt idx="798">
                  <c:v>15.5</c:v>
                </c:pt>
                <c:pt idx="799">
                  <c:v>16.2</c:v>
                </c:pt>
                <c:pt idx="800">
                  <c:v>16.7</c:v>
                </c:pt>
                <c:pt idx="801">
                  <c:v>16.600000000000001</c:v>
                </c:pt>
                <c:pt idx="802">
                  <c:v>16.5</c:v>
                </c:pt>
                <c:pt idx="803">
                  <c:v>16.100000000000001</c:v>
                </c:pt>
                <c:pt idx="804">
                  <c:v>16.7</c:v>
                </c:pt>
                <c:pt idx="805">
                  <c:v>16.7</c:v>
                </c:pt>
                <c:pt idx="806">
                  <c:v>16.7</c:v>
                </c:pt>
                <c:pt idx="807">
                  <c:v>17.899999999999999</c:v>
                </c:pt>
                <c:pt idx="808">
                  <c:v>18</c:v>
                </c:pt>
                <c:pt idx="809">
                  <c:v>17.3</c:v>
                </c:pt>
                <c:pt idx="810">
                  <c:v>18.2</c:v>
                </c:pt>
                <c:pt idx="811">
                  <c:v>18.600000000000001</c:v>
                </c:pt>
                <c:pt idx="812">
                  <c:v>18.8</c:v>
                </c:pt>
                <c:pt idx="813">
                  <c:v>19.600000000000001</c:v>
                </c:pt>
                <c:pt idx="814">
                  <c:v>19.3</c:v>
                </c:pt>
                <c:pt idx="815">
                  <c:v>19.399999999999999</c:v>
                </c:pt>
                <c:pt idx="816">
                  <c:v>19.8</c:v>
                </c:pt>
                <c:pt idx="817">
                  <c:v>20.100000000000001</c:v>
                </c:pt>
                <c:pt idx="818">
                  <c:v>20</c:v>
                </c:pt>
                <c:pt idx="819">
                  <c:v>20</c:v>
                </c:pt>
                <c:pt idx="820">
                  <c:v>19.899999999999999</c:v>
                </c:pt>
                <c:pt idx="821">
                  <c:v>20.100000000000001</c:v>
                </c:pt>
                <c:pt idx="822">
                  <c:v>19.8</c:v>
                </c:pt>
                <c:pt idx="823">
                  <c:v>20</c:v>
                </c:pt>
                <c:pt idx="824">
                  <c:v>20.3</c:v>
                </c:pt>
                <c:pt idx="825">
                  <c:v>19.899999999999999</c:v>
                </c:pt>
                <c:pt idx="826">
                  <c:v>19.600000000000001</c:v>
                </c:pt>
                <c:pt idx="827">
                  <c:v>19.399999999999999</c:v>
                </c:pt>
                <c:pt idx="828">
                  <c:v>19.899999999999999</c:v>
                </c:pt>
                <c:pt idx="829">
                  <c:v>19.399999999999999</c:v>
                </c:pt>
                <c:pt idx="830">
                  <c:v>20.100000000000001</c:v>
                </c:pt>
                <c:pt idx="831">
                  <c:v>20.9</c:v>
                </c:pt>
                <c:pt idx="832">
                  <c:v>19.3</c:v>
                </c:pt>
                <c:pt idx="833">
                  <c:v>20.2</c:v>
                </c:pt>
                <c:pt idx="834">
                  <c:v>21.1</c:v>
                </c:pt>
                <c:pt idx="835">
                  <c:v>20.3</c:v>
                </c:pt>
                <c:pt idx="836">
                  <c:v>20.3</c:v>
                </c:pt>
                <c:pt idx="837">
                  <c:v>21.1</c:v>
                </c:pt>
                <c:pt idx="838">
                  <c:v>21.2</c:v>
                </c:pt>
                <c:pt idx="839">
                  <c:v>20.3</c:v>
                </c:pt>
                <c:pt idx="840">
                  <c:v>19.3</c:v>
                </c:pt>
                <c:pt idx="841">
                  <c:v>19.600000000000001</c:v>
                </c:pt>
                <c:pt idx="842">
                  <c:v>20</c:v>
                </c:pt>
                <c:pt idx="843">
                  <c:v>20.399999999999999</c:v>
                </c:pt>
                <c:pt idx="844">
                  <c:v>20.100000000000001</c:v>
                </c:pt>
                <c:pt idx="845">
                  <c:v>19.8</c:v>
                </c:pt>
                <c:pt idx="846">
                  <c:v>19.7</c:v>
                </c:pt>
                <c:pt idx="847">
                  <c:v>20.5</c:v>
                </c:pt>
                <c:pt idx="848">
                  <c:v>20.8</c:v>
                </c:pt>
                <c:pt idx="849">
                  <c:v>21</c:v>
                </c:pt>
                <c:pt idx="850">
                  <c:v>20.8</c:v>
                </c:pt>
                <c:pt idx="851">
                  <c:v>21.7</c:v>
                </c:pt>
                <c:pt idx="852">
                  <c:v>22.3</c:v>
                </c:pt>
                <c:pt idx="853">
                  <c:v>22.5</c:v>
                </c:pt>
                <c:pt idx="854">
                  <c:v>22.8</c:v>
                </c:pt>
                <c:pt idx="855">
                  <c:v>22.8</c:v>
                </c:pt>
                <c:pt idx="856">
                  <c:v>22.2</c:v>
                </c:pt>
                <c:pt idx="857">
                  <c:v>23</c:v>
                </c:pt>
                <c:pt idx="858">
                  <c:v>22.9</c:v>
                </c:pt>
                <c:pt idx="859">
                  <c:v>22.5</c:v>
                </c:pt>
                <c:pt idx="860">
                  <c:v>22</c:v>
                </c:pt>
                <c:pt idx="861">
                  <c:v>21</c:v>
                </c:pt>
                <c:pt idx="862">
                  <c:v>19.100000000000001</c:v>
                </c:pt>
                <c:pt idx="863">
                  <c:v>18.600000000000001</c:v>
                </c:pt>
                <c:pt idx="864">
                  <c:v>17.899999999999999</c:v>
                </c:pt>
                <c:pt idx="865">
                  <c:v>17.2</c:v>
                </c:pt>
                <c:pt idx="866">
                  <c:v>17.2</c:v>
                </c:pt>
                <c:pt idx="867">
                  <c:v>17</c:v>
                </c:pt>
                <c:pt idx="868">
                  <c:v>15.5</c:v>
                </c:pt>
                <c:pt idx="869">
                  <c:v>14.9</c:v>
                </c:pt>
                <c:pt idx="870">
                  <c:v>15.6</c:v>
                </c:pt>
                <c:pt idx="871">
                  <c:v>16</c:v>
                </c:pt>
                <c:pt idx="872">
                  <c:v>15.8</c:v>
                </c:pt>
                <c:pt idx="873">
                  <c:v>16</c:v>
                </c:pt>
                <c:pt idx="874">
                  <c:v>16.399999999999999</c:v>
                </c:pt>
                <c:pt idx="875">
                  <c:v>16.3</c:v>
                </c:pt>
                <c:pt idx="876">
                  <c:v>16.600000000000001</c:v>
                </c:pt>
                <c:pt idx="877">
                  <c:v>16</c:v>
                </c:pt>
                <c:pt idx="878">
                  <c:v>16</c:v>
                </c:pt>
                <c:pt idx="879">
                  <c:v>16.7</c:v>
                </c:pt>
                <c:pt idx="880">
                  <c:v>16.8</c:v>
                </c:pt>
                <c:pt idx="881">
                  <c:v>16.399999999999999</c:v>
                </c:pt>
                <c:pt idx="882">
                  <c:v>17</c:v>
                </c:pt>
                <c:pt idx="883">
                  <c:v>17.100000000000001</c:v>
                </c:pt>
                <c:pt idx="884">
                  <c:v>17.5</c:v>
                </c:pt>
                <c:pt idx="885">
                  <c:v>17.3</c:v>
                </c:pt>
                <c:pt idx="886">
                  <c:v>17.399999999999999</c:v>
                </c:pt>
                <c:pt idx="887">
                  <c:v>16.899999999999999</c:v>
                </c:pt>
                <c:pt idx="888">
                  <c:v>16.3</c:v>
                </c:pt>
                <c:pt idx="889">
                  <c:v>14.9</c:v>
                </c:pt>
                <c:pt idx="890">
                  <c:v>13.7</c:v>
                </c:pt>
                <c:pt idx="891">
                  <c:v>13.7</c:v>
                </c:pt>
                <c:pt idx="892">
                  <c:v>14</c:v>
                </c:pt>
                <c:pt idx="893">
                  <c:v>13.3</c:v>
                </c:pt>
                <c:pt idx="894">
                  <c:v>12.8</c:v>
                </c:pt>
                <c:pt idx="895">
                  <c:v>12.7</c:v>
                </c:pt>
                <c:pt idx="896">
                  <c:v>13.6</c:v>
                </c:pt>
                <c:pt idx="897">
                  <c:v>13.4</c:v>
                </c:pt>
                <c:pt idx="898">
                  <c:v>13.2</c:v>
                </c:pt>
                <c:pt idx="899">
                  <c:v>14.1</c:v>
                </c:pt>
                <c:pt idx="900">
                  <c:v>14.7</c:v>
                </c:pt>
                <c:pt idx="901">
                  <c:v>14.9</c:v>
                </c:pt>
                <c:pt idx="902">
                  <c:v>15.1</c:v>
                </c:pt>
                <c:pt idx="903">
                  <c:v>15.7</c:v>
                </c:pt>
                <c:pt idx="904">
                  <c:v>15.9</c:v>
                </c:pt>
                <c:pt idx="905">
                  <c:v>16</c:v>
                </c:pt>
                <c:pt idx="906">
                  <c:v>15.4</c:v>
                </c:pt>
                <c:pt idx="907">
                  <c:v>14.5</c:v>
                </c:pt>
                <c:pt idx="908">
                  <c:v>14.3</c:v>
                </c:pt>
                <c:pt idx="909">
                  <c:v>14.9</c:v>
                </c:pt>
                <c:pt idx="910">
                  <c:v>14.4</c:v>
                </c:pt>
                <c:pt idx="911">
                  <c:v>15.8</c:v>
                </c:pt>
                <c:pt idx="912">
                  <c:v>16.600000000000001</c:v>
                </c:pt>
                <c:pt idx="913">
                  <c:v>17.3</c:v>
                </c:pt>
                <c:pt idx="914">
                  <c:v>17.600000000000001</c:v>
                </c:pt>
                <c:pt idx="915">
                  <c:v>17.7</c:v>
                </c:pt>
                <c:pt idx="916">
                  <c:v>18.3</c:v>
                </c:pt>
                <c:pt idx="917">
                  <c:v>17.899999999999999</c:v>
                </c:pt>
                <c:pt idx="918">
                  <c:v>18.5</c:v>
                </c:pt>
                <c:pt idx="919">
                  <c:v>18.899999999999999</c:v>
                </c:pt>
                <c:pt idx="920">
                  <c:v>19.899999999999999</c:v>
                </c:pt>
                <c:pt idx="921">
                  <c:v>20.3</c:v>
                </c:pt>
                <c:pt idx="922">
                  <c:v>19.3</c:v>
                </c:pt>
                <c:pt idx="923">
                  <c:v>19.600000000000001</c:v>
                </c:pt>
                <c:pt idx="924">
                  <c:v>19.3</c:v>
                </c:pt>
                <c:pt idx="925">
                  <c:v>19.7</c:v>
                </c:pt>
                <c:pt idx="926">
                  <c:v>19</c:v>
                </c:pt>
                <c:pt idx="927">
                  <c:v>18.600000000000001</c:v>
                </c:pt>
                <c:pt idx="928">
                  <c:v>17.8</c:v>
                </c:pt>
                <c:pt idx="929">
                  <c:v>18.2</c:v>
                </c:pt>
                <c:pt idx="930">
                  <c:v>18.8</c:v>
                </c:pt>
                <c:pt idx="931">
                  <c:v>19.2</c:v>
                </c:pt>
                <c:pt idx="932">
                  <c:v>20.5</c:v>
                </c:pt>
                <c:pt idx="933">
                  <c:v>21</c:v>
                </c:pt>
                <c:pt idx="934">
                  <c:v>20.2</c:v>
                </c:pt>
                <c:pt idx="935">
                  <c:v>19.600000000000001</c:v>
                </c:pt>
                <c:pt idx="936">
                  <c:v>20.3</c:v>
                </c:pt>
                <c:pt idx="937">
                  <c:v>21.1</c:v>
                </c:pt>
                <c:pt idx="938">
                  <c:v>22.4</c:v>
                </c:pt>
                <c:pt idx="939">
                  <c:v>23.1</c:v>
                </c:pt>
                <c:pt idx="940">
                  <c:v>22.9</c:v>
                </c:pt>
                <c:pt idx="941">
                  <c:v>23</c:v>
                </c:pt>
                <c:pt idx="942">
                  <c:v>23.6</c:v>
                </c:pt>
                <c:pt idx="943">
                  <c:v>22.3</c:v>
                </c:pt>
                <c:pt idx="944">
                  <c:v>21.6</c:v>
                </c:pt>
                <c:pt idx="945">
                  <c:v>22</c:v>
                </c:pt>
                <c:pt idx="946">
                  <c:v>21.6</c:v>
                </c:pt>
                <c:pt idx="947">
                  <c:v>21.3</c:v>
                </c:pt>
                <c:pt idx="948">
                  <c:v>20.6</c:v>
                </c:pt>
                <c:pt idx="949">
                  <c:v>20.8</c:v>
                </c:pt>
                <c:pt idx="950">
                  <c:v>20.8</c:v>
                </c:pt>
                <c:pt idx="951">
                  <c:v>19.8</c:v>
                </c:pt>
                <c:pt idx="952">
                  <c:v>19.899999999999999</c:v>
                </c:pt>
                <c:pt idx="953">
                  <c:v>19.2</c:v>
                </c:pt>
                <c:pt idx="954">
                  <c:v>19.399999999999999</c:v>
                </c:pt>
                <c:pt idx="955">
                  <c:v>19.399999999999999</c:v>
                </c:pt>
                <c:pt idx="956">
                  <c:v>19.7</c:v>
                </c:pt>
                <c:pt idx="957">
                  <c:v>19.600000000000001</c:v>
                </c:pt>
                <c:pt idx="958">
                  <c:v>18.7</c:v>
                </c:pt>
                <c:pt idx="959">
                  <c:v>19.2</c:v>
                </c:pt>
                <c:pt idx="960">
                  <c:v>19.100000000000001</c:v>
                </c:pt>
                <c:pt idx="961">
                  <c:v>22.1</c:v>
                </c:pt>
                <c:pt idx="962">
                  <c:v>22.8</c:v>
                </c:pt>
                <c:pt idx="963">
                  <c:v>25.3</c:v>
                </c:pt>
                <c:pt idx="964">
                  <c:v>26.4</c:v>
                </c:pt>
                <c:pt idx="965">
                  <c:v>26.9</c:v>
                </c:pt>
                <c:pt idx="966">
                  <c:v>28.5</c:v>
                </c:pt>
                <c:pt idx="967">
                  <c:v>30.4</c:v>
                </c:pt>
                <c:pt idx="968">
                  <c:v>30.5</c:v>
                </c:pt>
                <c:pt idx="969">
                  <c:v>30.9</c:v>
                </c:pt>
                <c:pt idx="970">
                  <c:v>31.2</c:v>
                </c:pt>
                <c:pt idx="971">
                  <c:v>30.6</c:v>
                </c:pt>
                <c:pt idx="972">
                  <c:v>28.2</c:v>
                </c:pt>
                <c:pt idx="973">
                  <c:v>25</c:v>
                </c:pt>
                <c:pt idx="974">
                  <c:v>23.2</c:v>
                </c:pt>
                <c:pt idx="975">
                  <c:v>23.9</c:v>
                </c:pt>
                <c:pt idx="976">
                  <c:v>23.5</c:v>
                </c:pt>
                <c:pt idx="977">
                  <c:v>24.1</c:v>
                </c:pt>
                <c:pt idx="978">
                  <c:v>24</c:v>
                </c:pt>
                <c:pt idx="979">
                  <c:v>24.5</c:v>
                </c:pt>
                <c:pt idx="980">
                  <c:v>24.9</c:v>
                </c:pt>
                <c:pt idx="981">
                  <c:v>25.3</c:v>
                </c:pt>
                <c:pt idx="982">
                  <c:v>25.1</c:v>
                </c:pt>
                <c:pt idx="983">
                  <c:v>25.9</c:v>
                </c:pt>
                <c:pt idx="984">
                  <c:v>25</c:v>
                </c:pt>
                <c:pt idx="985">
                  <c:v>21</c:v>
                </c:pt>
                <c:pt idx="986">
                  <c:v>18.7</c:v>
                </c:pt>
                <c:pt idx="987">
                  <c:v>19.2</c:v>
                </c:pt>
                <c:pt idx="988">
                  <c:v>17.399999999999999</c:v>
                </c:pt>
                <c:pt idx="989">
                  <c:v>16.100000000000001</c:v>
                </c:pt>
                <c:pt idx="990">
                  <c:v>15.4</c:v>
                </c:pt>
                <c:pt idx="991">
                  <c:v>15.6</c:v>
                </c:pt>
                <c:pt idx="992">
                  <c:v>14.7</c:v>
                </c:pt>
                <c:pt idx="993">
                  <c:v>15.4</c:v>
                </c:pt>
                <c:pt idx="994">
                  <c:v>15.6</c:v>
                </c:pt>
                <c:pt idx="995">
                  <c:v>15.6</c:v>
                </c:pt>
                <c:pt idx="996">
                  <c:v>14.9</c:v>
                </c:pt>
                <c:pt idx="997">
                  <c:v>14.8</c:v>
                </c:pt>
                <c:pt idx="998">
                  <c:v>14.5</c:v>
                </c:pt>
                <c:pt idx="999">
                  <c:v>15</c:v>
                </c:pt>
                <c:pt idx="1000">
                  <c:v>14.4</c:v>
                </c:pt>
                <c:pt idx="1001">
                  <c:v>15.2</c:v>
                </c:pt>
                <c:pt idx="1002">
                  <c:v>15.2</c:v>
                </c:pt>
                <c:pt idx="1003">
                  <c:v>15.3</c:v>
                </c:pt>
                <c:pt idx="1004">
                  <c:v>15.1</c:v>
                </c:pt>
                <c:pt idx="1005">
                  <c:v>16.2</c:v>
                </c:pt>
                <c:pt idx="1006">
                  <c:v>16.100000000000001</c:v>
                </c:pt>
                <c:pt idx="1007">
                  <c:v>18.5</c:v>
                </c:pt>
                <c:pt idx="1008">
                  <c:v>19.8</c:v>
                </c:pt>
                <c:pt idx="1009">
                  <c:v>19.600000000000001</c:v>
                </c:pt>
                <c:pt idx="1010">
                  <c:v>19.600000000000001</c:v>
                </c:pt>
                <c:pt idx="1011">
                  <c:v>19.8</c:v>
                </c:pt>
                <c:pt idx="1012">
                  <c:v>18.2</c:v>
                </c:pt>
                <c:pt idx="1013">
                  <c:v>16.7</c:v>
                </c:pt>
                <c:pt idx="1014">
                  <c:v>16</c:v>
                </c:pt>
                <c:pt idx="1015">
                  <c:v>15.1</c:v>
                </c:pt>
                <c:pt idx="1016">
                  <c:v>15.9</c:v>
                </c:pt>
                <c:pt idx="1017">
                  <c:v>16</c:v>
                </c:pt>
                <c:pt idx="1018">
                  <c:v>15.7</c:v>
                </c:pt>
                <c:pt idx="1019">
                  <c:v>15.8</c:v>
                </c:pt>
                <c:pt idx="1020">
                  <c:v>15</c:v>
                </c:pt>
                <c:pt idx="1021">
                  <c:v>14.9</c:v>
                </c:pt>
                <c:pt idx="1022">
                  <c:v>14.8</c:v>
                </c:pt>
                <c:pt idx="1023">
                  <c:v>14.6</c:v>
                </c:pt>
                <c:pt idx="1024">
                  <c:v>15</c:v>
                </c:pt>
                <c:pt idx="1025">
                  <c:v>15.4</c:v>
                </c:pt>
                <c:pt idx="1026">
                  <c:v>15.9</c:v>
                </c:pt>
                <c:pt idx="1027">
                  <c:v>16.5</c:v>
                </c:pt>
                <c:pt idx="1028">
                  <c:v>17.100000000000001</c:v>
                </c:pt>
                <c:pt idx="1029">
                  <c:v>17.5</c:v>
                </c:pt>
                <c:pt idx="1030">
                  <c:v>17.7</c:v>
                </c:pt>
                <c:pt idx="1031">
                  <c:v>18.2</c:v>
                </c:pt>
                <c:pt idx="1032">
                  <c:v>17.399999999999999</c:v>
                </c:pt>
                <c:pt idx="1033">
                  <c:v>17.5</c:v>
                </c:pt>
                <c:pt idx="1034">
                  <c:v>18</c:v>
                </c:pt>
                <c:pt idx="1035">
                  <c:v>18.399999999999999</c:v>
                </c:pt>
                <c:pt idx="1036">
                  <c:v>17.5</c:v>
                </c:pt>
                <c:pt idx="1037">
                  <c:v>17.2</c:v>
                </c:pt>
                <c:pt idx="1038">
                  <c:v>17.7</c:v>
                </c:pt>
                <c:pt idx="1039">
                  <c:v>17.3</c:v>
                </c:pt>
                <c:pt idx="1040">
                  <c:v>17.8</c:v>
                </c:pt>
                <c:pt idx="1041">
                  <c:v>17.100000000000001</c:v>
                </c:pt>
                <c:pt idx="1042">
                  <c:v>17.3</c:v>
                </c:pt>
                <c:pt idx="1043">
                  <c:v>17.2</c:v>
                </c:pt>
                <c:pt idx="1044">
                  <c:v>16.399999999999999</c:v>
                </c:pt>
                <c:pt idx="1045">
                  <c:v>16.5</c:v>
                </c:pt>
                <c:pt idx="1046">
                  <c:v>16.3</c:v>
                </c:pt>
                <c:pt idx="1047">
                  <c:v>16.5</c:v>
                </c:pt>
                <c:pt idx="1048">
                  <c:v>16.399999999999999</c:v>
                </c:pt>
                <c:pt idx="1049">
                  <c:v>16.600000000000001</c:v>
                </c:pt>
                <c:pt idx="1050">
                  <c:v>16.600000000000001</c:v>
                </c:pt>
                <c:pt idx="1051">
                  <c:v>16.8</c:v>
                </c:pt>
                <c:pt idx="1052">
                  <c:v>16.399999999999999</c:v>
                </c:pt>
                <c:pt idx="1053">
                  <c:v>15.9</c:v>
                </c:pt>
                <c:pt idx="1054">
                  <c:v>15.2</c:v>
                </c:pt>
                <c:pt idx="1055">
                  <c:v>14.7</c:v>
                </c:pt>
                <c:pt idx="1056">
                  <c:v>14.7</c:v>
                </c:pt>
                <c:pt idx="1057">
                  <c:v>13.9</c:v>
                </c:pt>
                <c:pt idx="1058">
                  <c:v>13.5</c:v>
                </c:pt>
                <c:pt idx="1059">
                  <c:v>13</c:v>
                </c:pt>
                <c:pt idx="1060">
                  <c:v>13</c:v>
                </c:pt>
                <c:pt idx="1061">
                  <c:v>13.6</c:v>
                </c:pt>
                <c:pt idx="1062">
                  <c:v>13</c:v>
                </c:pt>
                <c:pt idx="1063">
                  <c:v>12.9</c:v>
                </c:pt>
                <c:pt idx="1064">
                  <c:v>13</c:v>
                </c:pt>
                <c:pt idx="1065">
                  <c:v>12.5</c:v>
                </c:pt>
                <c:pt idx="1066">
                  <c:v>13.5</c:v>
                </c:pt>
                <c:pt idx="1067">
                  <c:v>13.3</c:v>
                </c:pt>
                <c:pt idx="1068">
                  <c:v>13.1</c:v>
                </c:pt>
                <c:pt idx="1069">
                  <c:v>13.8</c:v>
                </c:pt>
                <c:pt idx="1070">
                  <c:v>13.2</c:v>
                </c:pt>
                <c:pt idx="1071">
                  <c:v>13.6</c:v>
                </c:pt>
                <c:pt idx="1072">
                  <c:v>12.9</c:v>
                </c:pt>
                <c:pt idx="1073">
                  <c:v>12.2</c:v>
                </c:pt>
                <c:pt idx="1074">
                  <c:v>12.2</c:v>
                </c:pt>
                <c:pt idx="1075">
                  <c:v>12.4</c:v>
                </c:pt>
                <c:pt idx="1076">
                  <c:v>12.9</c:v>
                </c:pt>
                <c:pt idx="1077">
                  <c:v>12.4</c:v>
                </c:pt>
                <c:pt idx="1078">
                  <c:v>12</c:v>
                </c:pt>
                <c:pt idx="1079">
                  <c:v>11.8</c:v>
                </c:pt>
                <c:pt idx="1080">
                  <c:v>12</c:v>
                </c:pt>
                <c:pt idx="1081">
                  <c:v>11.6</c:v>
                </c:pt>
                <c:pt idx="1082">
                  <c:v>11.1</c:v>
                </c:pt>
                <c:pt idx="1083">
                  <c:v>11.1</c:v>
                </c:pt>
                <c:pt idx="1084">
                  <c:v>10.8</c:v>
                </c:pt>
                <c:pt idx="1085">
                  <c:v>10.5</c:v>
                </c:pt>
                <c:pt idx="1086">
                  <c:v>10.8</c:v>
                </c:pt>
                <c:pt idx="1087">
                  <c:v>10.3</c:v>
                </c:pt>
                <c:pt idx="1088">
                  <c:v>10.199999999999999</c:v>
                </c:pt>
                <c:pt idx="1089">
                  <c:v>9.8000000000000007</c:v>
                </c:pt>
                <c:pt idx="1090">
                  <c:v>9.4</c:v>
                </c:pt>
                <c:pt idx="1091">
                  <c:v>8.8000000000000007</c:v>
                </c:pt>
                <c:pt idx="1092">
                  <c:v>8.1999999999999993</c:v>
                </c:pt>
                <c:pt idx="1093">
                  <c:v>7.9</c:v>
                </c:pt>
                <c:pt idx="1094">
                  <c:v>8.6</c:v>
                </c:pt>
                <c:pt idx="1095">
                  <c:v>8.3000000000000007</c:v>
                </c:pt>
                <c:pt idx="1096">
                  <c:v>8</c:v>
                </c:pt>
                <c:pt idx="1097">
                  <c:v>8</c:v>
                </c:pt>
                <c:pt idx="1098">
                  <c:v>7.9</c:v>
                </c:pt>
                <c:pt idx="1099">
                  <c:v>8</c:v>
                </c:pt>
                <c:pt idx="1100">
                  <c:v>7.9</c:v>
                </c:pt>
                <c:pt idx="1101">
                  <c:v>8.1</c:v>
                </c:pt>
                <c:pt idx="1102">
                  <c:v>7.4</c:v>
                </c:pt>
                <c:pt idx="1103">
                  <c:v>7.3</c:v>
                </c:pt>
                <c:pt idx="1104">
                  <c:v>7.2</c:v>
                </c:pt>
                <c:pt idx="1105">
                  <c:v>6.8</c:v>
                </c:pt>
                <c:pt idx="1106">
                  <c:v>6.6</c:v>
                </c:pt>
                <c:pt idx="1107">
                  <c:v>6.7</c:v>
                </c:pt>
                <c:pt idx="1108">
                  <c:v>6.5</c:v>
                </c:pt>
                <c:pt idx="1109">
                  <c:v>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42944"/>
        <c:axId val="50644480"/>
      </c:lineChart>
      <c:lineChart>
        <c:grouping val="standard"/>
        <c:varyColors val="0"/>
        <c:ser>
          <c:idx val="1"/>
          <c:order val="1"/>
          <c:tx>
            <c:strRef>
              <c:f>'Ark1'!$C$1</c:f>
              <c:strCache>
                <c:ptCount val="1"/>
                <c:pt idx="0">
                  <c:v>TV 2</c:v>
                </c:pt>
              </c:strCache>
            </c:strRef>
          </c:tx>
          <c:spPr>
            <a:ln w="19050">
              <a:solidFill>
                <a:schemeClr val="accent5">
                  <a:lumMod val="50000"/>
                </a:schemeClr>
              </a:solidFill>
            </a:ln>
          </c:spPr>
          <c:marker>
            <c:symbol val="none"/>
          </c:marker>
          <c:cat>
            <c:numRef>
              <c:f>'Ark1'!$A$2:$A$1111</c:f>
              <c:numCache>
                <c:formatCode>h:mm</c:formatCode>
                <c:ptCount val="1110"/>
                <c:pt idx="0">
                  <c:v>0.27083333333333331</c:v>
                </c:pt>
                <c:pt idx="1">
                  <c:v>0.27152777777777776</c:v>
                </c:pt>
                <c:pt idx="2">
                  <c:v>0.2722222222222222</c:v>
                </c:pt>
                <c:pt idx="3">
                  <c:v>0.27291666666666664</c:v>
                </c:pt>
                <c:pt idx="4">
                  <c:v>0.27361111111111108</c:v>
                </c:pt>
                <c:pt idx="5">
                  <c:v>0.27430555555555552</c:v>
                </c:pt>
                <c:pt idx="6">
                  <c:v>0.27499999999999997</c:v>
                </c:pt>
                <c:pt idx="7">
                  <c:v>0.27569444444444446</c:v>
                </c:pt>
                <c:pt idx="8">
                  <c:v>0.27638888888888885</c:v>
                </c:pt>
                <c:pt idx="9">
                  <c:v>0.27708333333333335</c:v>
                </c:pt>
                <c:pt idx="10">
                  <c:v>0.27777777777777779</c:v>
                </c:pt>
                <c:pt idx="11">
                  <c:v>0.27847222222222223</c:v>
                </c:pt>
                <c:pt idx="12">
                  <c:v>0.27916666666666667</c:v>
                </c:pt>
                <c:pt idx="13">
                  <c:v>0.27986111111111112</c:v>
                </c:pt>
                <c:pt idx="14">
                  <c:v>0.28055555555555556</c:v>
                </c:pt>
                <c:pt idx="15">
                  <c:v>0.28125</c:v>
                </c:pt>
                <c:pt idx="16">
                  <c:v>0.28194444444444444</c:v>
                </c:pt>
                <c:pt idx="17">
                  <c:v>0.28263888888888888</c:v>
                </c:pt>
                <c:pt idx="18">
                  <c:v>0.28333333333333333</c:v>
                </c:pt>
                <c:pt idx="19">
                  <c:v>0.28402777777777777</c:v>
                </c:pt>
                <c:pt idx="20">
                  <c:v>0.28472222222222221</c:v>
                </c:pt>
                <c:pt idx="21">
                  <c:v>0.28541666666666665</c:v>
                </c:pt>
                <c:pt idx="22">
                  <c:v>0.28611111111111115</c:v>
                </c:pt>
                <c:pt idx="23">
                  <c:v>0.28680555555555554</c:v>
                </c:pt>
                <c:pt idx="24">
                  <c:v>0.28750000000000003</c:v>
                </c:pt>
                <c:pt idx="25">
                  <c:v>0.28819444444444448</c:v>
                </c:pt>
                <c:pt idx="26">
                  <c:v>0.28888888888888892</c:v>
                </c:pt>
                <c:pt idx="27">
                  <c:v>0.28958333333333336</c:v>
                </c:pt>
                <c:pt idx="28">
                  <c:v>0.2902777777777778</c:v>
                </c:pt>
                <c:pt idx="29">
                  <c:v>0.29097222222222224</c:v>
                </c:pt>
                <c:pt idx="30">
                  <c:v>0.29166666666666669</c:v>
                </c:pt>
                <c:pt idx="31">
                  <c:v>0.29236111111111113</c:v>
                </c:pt>
                <c:pt idx="32">
                  <c:v>0.29305555555555557</c:v>
                </c:pt>
                <c:pt idx="33">
                  <c:v>0.29375000000000001</c:v>
                </c:pt>
                <c:pt idx="34">
                  <c:v>0.29444444444444445</c:v>
                </c:pt>
                <c:pt idx="35">
                  <c:v>0.2951388888888889</c:v>
                </c:pt>
                <c:pt idx="36">
                  <c:v>0.29583333333333334</c:v>
                </c:pt>
                <c:pt idx="37">
                  <c:v>0.29652777777777778</c:v>
                </c:pt>
                <c:pt idx="38">
                  <c:v>0.29722222222222222</c:v>
                </c:pt>
                <c:pt idx="39">
                  <c:v>0.29791666666666666</c:v>
                </c:pt>
                <c:pt idx="40">
                  <c:v>0.2986111111111111</c:v>
                </c:pt>
                <c:pt idx="41">
                  <c:v>0.29930555555555555</c:v>
                </c:pt>
                <c:pt idx="42">
                  <c:v>0.3</c:v>
                </c:pt>
                <c:pt idx="43">
                  <c:v>0.30069444444444443</c:v>
                </c:pt>
                <c:pt idx="44">
                  <c:v>0.30138888888888887</c:v>
                </c:pt>
                <c:pt idx="45">
                  <c:v>0.30208333333333331</c:v>
                </c:pt>
                <c:pt idx="46">
                  <c:v>0.30277777777777776</c:v>
                </c:pt>
                <c:pt idx="47">
                  <c:v>0.3034722222222222</c:v>
                </c:pt>
                <c:pt idx="48">
                  <c:v>0.30416666666666664</c:v>
                </c:pt>
                <c:pt idx="49">
                  <c:v>0.30486111111111108</c:v>
                </c:pt>
                <c:pt idx="50">
                  <c:v>0.30555555555555552</c:v>
                </c:pt>
                <c:pt idx="51">
                  <c:v>0.30624999999999997</c:v>
                </c:pt>
                <c:pt idx="52">
                  <c:v>0.30694444444444441</c:v>
                </c:pt>
                <c:pt idx="53">
                  <c:v>0.30763888888888891</c:v>
                </c:pt>
                <c:pt idx="54">
                  <c:v>0.30833333333333335</c:v>
                </c:pt>
                <c:pt idx="55">
                  <c:v>0.30902777777777779</c:v>
                </c:pt>
                <c:pt idx="56">
                  <c:v>0.30972222222222223</c:v>
                </c:pt>
                <c:pt idx="57">
                  <c:v>0.31041666666666667</c:v>
                </c:pt>
                <c:pt idx="58">
                  <c:v>0.31111111111111112</c:v>
                </c:pt>
                <c:pt idx="59">
                  <c:v>0.31180555555555556</c:v>
                </c:pt>
                <c:pt idx="60">
                  <c:v>0.3125</c:v>
                </c:pt>
                <c:pt idx="61">
                  <c:v>0.31319444444444444</c:v>
                </c:pt>
                <c:pt idx="62">
                  <c:v>0.31388888888888888</c:v>
                </c:pt>
                <c:pt idx="63">
                  <c:v>0.31458333333333333</c:v>
                </c:pt>
                <c:pt idx="64">
                  <c:v>0.31527777777777777</c:v>
                </c:pt>
                <c:pt idx="65">
                  <c:v>0.31597222222222221</c:v>
                </c:pt>
                <c:pt idx="66">
                  <c:v>0.31666666666666665</c:v>
                </c:pt>
                <c:pt idx="67">
                  <c:v>0.31736111111111115</c:v>
                </c:pt>
                <c:pt idx="68">
                  <c:v>0.31805555555555554</c:v>
                </c:pt>
                <c:pt idx="69">
                  <c:v>0.31875000000000003</c:v>
                </c:pt>
                <c:pt idx="70">
                  <c:v>0.31944444444444448</c:v>
                </c:pt>
                <c:pt idx="71">
                  <c:v>0.32013888888888892</c:v>
                </c:pt>
                <c:pt idx="72">
                  <c:v>0.32083333333333336</c:v>
                </c:pt>
                <c:pt idx="73">
                  <c:v>0.3215277777777778</c:v>
                </c:pt>
                <c:pt idx="74">
                  <c:v>0.32222222222222224</c:v>
                </c:pt>
                <c:pt idx="75">
                  <c:v>0.32291666666666669</c:v>
                </c:pt>
                <c:pt idx="76">
                  <c:v>0.32361111111111113</c:v>
                </c:pt>
                <c:pt idx="77">
                  <c:v>0.32430555555555557</c:v>
                </c:pt>
                <c:pt idx="78">
                  <c:v>0.32500000000000001</c:v>
                </c:pt>
                <c:pt idx="79">
                  <c:v>0.32569444444444445</c:v>
                </c:pt>
                <c:pt idx="80">
                  <c:v>0.3263888888888889</c:v>
                </c:pt>
                <c:pt idx="81">
                  <c:v>0.32708333333333334</c:v>
                </c:pt>
                <c:pt idx="82">
                  <c:v>0.32777777777777778</c:v>
                </c:pt>
                <c:pt idx="83">
                  <c:v>0.32847222222222222</c:v>
                </c:pt>
                <c:pt idx="84">
                  <c:v>0.32916666666666666</c:v>
                </c:pt>
                <c:pt idx="85">
                  <c:v>0.3298611111111111</c:v>
                </c:pt>
                <c:pt idx="86">
                  <c:v>0.33055555555555555</c:v>
                </c:pt>
                <c:pt idx="87">
                  <c:v>0.33124999999999999</c:v>
                </c:pt>
                <c:pt idx="88">
                  <c:v>0.33194444444444443</c:v>
                </c:pt>
                <c:pt idx="89">
                  <c:v>0.33263888888888887</c:v>
                </c:pt>
                <c:pt idx="90">
                  <c:v>0.33333333333333331</c:v>
                </c:pt>
                <c:pt idx="91">
                  <c:v>0.33402777777777781</c:v>
                </c:pt>
                <c:pt idx="92">
                  <c:v>0.3347222222222222</c:v>
                </c:pt>
                <c:pt idx="93">
                  <c:v>0.3354166666666667</c:v>
                </c:pt>
                <c:pt idx="94">
                  <c:v>0.33611111111111108</c:v>
                </c:pt>
                <c:pt idx="95">
                  <c:v>0.33680555555555558</c:v>
                </c:pt>
                <c:pt idx="96">
                  <c:v>0.33749999999999997</c:v>
                </c:pt>
                <c:pt idx="97">
                  <c:v>0.33819444444444446</c:v>
                </c:pt>
                <c:pt idx="98">
                  <c:v>0.33888888888888885</c:v>
                </c:pt>
                <c:pt idx="99">
                  <c:v>0.33958333333333335</c:v>
                </c:pt>
                <c:pt idx="100">
                  <c:v>0.34027777777777773</c:v>
                </c:pt>
                <c:pt idx="101">
                  <c:v>0.34097222222222223</c:v>
                </c:pt>
                <c:pt idx="102">
                  <c:v>0.34166666666666662</c:v>
                </c:pt>
                <c:pt idx="103">
                  <c:v>0.34236111111111112</c:v>
                </c:pt>
                <c:pt idx="104">
                  <c:v>0.3430555555555555</c:v>
                </c:pt>
                <c:pt idx="105">
                  <c:v>0.34375</c:v>
                </c:pt>
                <c:pt idx="106">
                  <c:v>0.3444444444444445</c:v>
                </c:pt>
                <c:pt idx="107">
                  <c:v>0.34513888888888888</c:v>
                </c:pt>
                <c:pt idx="108">
                  <c:v>0.34583333333333338</c:v>
                </c:pt>
                <c:pt idx="109">
                  <c:v>0.34652777777777777</c:v>
                </c:pt>
                <c:pt idx="110">
                  <c:v>0.34722222222222227</c:v>
                </c:pt>
                <c:pt idx="111">
                  <c:v>0.34791666666666665</c:v>
                </c:pt>
                <c:pt idx="112">
                  <c:v>0.34861111111111115</c:v>
                </c:pt>
                <c:pt idx="113">
                  <c:v>0.34930555555555554</c:v>
                </c:pt>
                <c:pt idx="114">
                  <c:v>0.35000000000000003</c:v>
                </c:pt>
                <c:pt idx="115">
                  <c:v>0.35069444444444442</c:v>
                </c:pt>
                <c:pt idx="116">
                  <c:v>0.35138888888888892</c:v>
                </c:pt>
                <c:pt idx="117">
                  <c:v>0.3520833333333333</c:v>
                </c:pt>
                <c:pt idx="118">
                  <c:v>0.3527777777777778</c:v>
                </c:pt>
                <c:pt idx="119">
                  <c:v>0.35347222222222219</c:v>
                </c:pt>
                <c:pt idx="120">
                  <c:v>0.35416666666666669</c:v>
                </c:pt>
                <c:pt idx="121">
                  <c:v>0.35486111111111113</c:v>
                </c:pt>
                <c:pt idx="122">
                  <c:v>0.35555555555555557</c:v>
                </c:pt>
                <c:pt idx="123">
                  <c:v>0.35625000000000001</c:v>
                </c:pt>
                <c:pt idx="124">
                  <c:v>0.35694444444444445</c:v>
                </c:pt>
                <c:pt idx="125">
                  <c:v>0.3576388888888889</c:v>
                </c:pt>
                <c:pt idx="126">
                  <c:v>0.35833333333333334</c:v>
                </c:pt>
                <c:pt idx="127">
                  <c:v>0.35902777777777778</c:v>
                </c:pt>
                <c:pt idx="128">
                  <c:v>0.35972222222222222</c:v>
                </c:pt>
                <c:pt idx="129">
                  <c:v>0.36041666666666666</c:v>
                </c:pt>
                <c:pt idx="130">
                  <c:v>0.3611111111111111</c:v>
                </c:pt>
                <c:pt idx="131">
                  <c:v>0.36180555555555555</c:v>
                </c:pt>
                <c:pt idx="132">
                  <c:v>0.36249999999999999</c:v>
                </c:pt>
                <c:pt idx="133">
                  <c:v>0.36319444444444443</c:v>
                </c:pt>
                <c:pt idx="134">
                  <c:v>0.36388888888888887</c:v>
                </c:pt>
                <c:pt idx="135">
                  <c:v>0.36458333333333331</c:v>
                </c:pt>
                <c:pt idx="136">
                  <c:v>0.36527777777777781</c:v>
                </c:pt>
                <c:pt idx="137">
                  <c:v>0.3659722222222222</c:v>
                </c:pt>
                <c:pt idx="138">
                  <c:v>0.3666666666666667</c:v>
                </c:pt>
                <c:pt idx="139">
                  <c:v>0.36736111111111108</c:v>
                </c:pt>
                <c:pt idx="140">
                  <c:v>0.36805555555555558</c:v>
                </c:pt>
                <c:pt idx="141">
                  <c:v>0.36874999999999997</c:v>
                </c:pt>
                <c:pt idx="142">
                  <c:v>0.36944444444444446</c:v>
                </c:pt>
                <c:pt idx="143">
                  <c:v>0.37013888888888885</c:v>
                </c:pt>
                <c:pt idx="144">
                  <c:v>0.37083333333333335</c:v>
                </c:pt>
                <c:pt idx="145">
                  <c:v>0.37152777777777773</c:v>
                </c:pt>
                <c:pt idx="146">
                  <c:v>0.37222222222222223</c:v>
                </c:pt>
                <c:pt idx="147">
                  <c:v>0.37291666666666662</c:v>
                </c:pt>
                <c:pt idx="148">
                  <c:v>0.37361111111111112</c:v>
                </c:pt>
                <c:pt idx="149">
                  <c:v>0.3743055555555555</c:v>
                </c:pt>
                <c:pt idx="150">
                  <c:v>0.375</c:v>
                </c:pt>
                <c:pt idx="151">
                  <c:v>0.3756944444444445</c:v>
                </c:pt>
                <c:pt idx="152">
                  <c:v>0.37638888888888888</c:v>
                </c:pt>
                <c:pt idx="153">
                  <c:v>0.37708333333333338</c:v>
                </c:pt>
                <c:pt idx="154">
                  <c:v>0.37777777777777777</c:v>
                </c:pt>
                <c:pt idx="155">
                  <c:v>0.37847222222222227</c:v>
                </c:pt>
                <c:pt idx="156">
                  <c:v>0.37916666666666665</c:v>
                </c:pt>
                <c:pt idx="157">
                  <c:v>0.37986111111111115</c:v>
                </c:pt>
                <c:pt idx="158">
                  <c:v>0.38055555555555554</c:v>
                </c:pt>
                <c:pt idx="159">
                  <c:v>0.38125000000000003</c:v>
                </c:pt>
                <c:pt idx="160">
                  <c:v>0.38194444444444442</c:v>
                </c:pt>
                <c:pt idx="161">
                  <c:v>0.38263888888888892</c:v>
                </c:pt>
                <c:pt idx="162">
                  <c:v>0.3833333333333333</c:v>
                </c:pt>
                <c:pt idx="163">
                  <c:v>0.3840277777777778</c:v>
                </c:pt>
                <c:pt idx="164">
                  <c:v>0.38472222222222219</c:v>
                </c:pt>
                <c:pt idx="165">
                  <c:v>0.38541666666666669</c:v>
                </c:pt>
                <c:pt idx="166">
                  <c:v>0.38611111111111113</c:v>
                </c:pt>
                <c:pt idx="167">
                  <c:v>0.38680555555555557</c:v>
                </c:pt>
                <c:pt idx="168">
                  <c:v>0.38750000000000001</c:v>
                </c:pt>
                <c:pt idx="169">
                  <c:v>0.38819444444444445</c:v>
                </c:pt>
                <c:pt idx="170">
                  <c:v>0.3888888888888889</c:v>
                </c:pt>
                <c:pt idx="171">
                  <c:v>0.38958333333333334</c:v>
                </c:pt>
                <c:pt idx="172">
                  <c:v>0.39027777777777778</c:v>
                </c:pt>
                <c:pt idx="173">
                  <c:v>0.39097222222222222</c:v>
                </c:pt>
                <c:pt idx="174">
                  <c:v>0.39166666666666666</c:v>
                </c:pt>
                <c:pt idx="175">
                  <c:v>0.3923611111111111</c:v>
                </c:pt>
                <c:pt idx="176">
                  <c:v>0.39305555555555555</c:v>
                </c:pt>
                <c:pt idx="177">
                  <c:v>0.39374999999999999</c:v>
                </c:pt>
                <c:pt idx="178">
                  <c:v>0.39444444444444443</c:v>
                </c:pt>
                <c:pt idx="179">
                  <c:v>0.39513888888888887</c:v>
                </c:pt>
                <c:pt idx="180">
                  <c:v>0.39583333333333331</c:v>
                </c:pt>
                <c:pt idx="181">
                  <c:v>0.39652777777777781</c:v>
                </c:pt>
                <c:pt idx="182">
                  <c:v>0.3972222222222222</c:v>
                </c:pt>
                <c:pt idx="183">
                  <c:v>0.3979166666666667</c:v>
                </c:pt>
                <c:pt idx="184">
                  <c:v>0.39861111111111108</c:v>
                </c:pt>
                <c:pt idx="185">
                  <c:v>0.39930555555555558</c:v>
                </c:pt>
                <c:pt idx="186">
                  <c:v>0.39999999999999997</c:v>
                </c:pt>
                <c:pt idx="187">
                  <c:v>0.40069444444444446</c:v>
                </c:pt>
                <c:pt idx="188">
                  <c:v>0.40138888888888885</c:v>
                </c:pt>
                <c:pt idx="189">
                  <c:v>0.40208333333333335</c:v>
                </c:pt>
                <c:pt idx="190">
                  <c:v>0.40277777777777773</c:v>
                </c:pt>
                <c:pt idx="191">
                  <c:v>0.40347222222222223</c:v>
                </c:pt>
                <c:pt idx="192">
                  <c:v>0.40416666666666662</c:v>
                </c:pt>
                <c:pt idx="193">
                  <c:v>0.40486111111111112</c:v>
                </c:pt>
                <c:pt idx="194">
                  <c:v>0.4055555555555555</c:v>
                </c:pt>
                <c:pt idx="195">
                  <c:v>0.40625</c:v>
                </c:pt>
                <c:pt idx="196">
                  <c:v>0.4069444444444445</c:v>
                </c:pt>
                <c:pt idx="197">
                  <c:v>0.40763888888888888</c:v>
                </c:pt>
                <c:pt idx="198">
                  <c:v>0.40833333333333338</c:v>
                </c:pt>
                <c:pt idx="199">
                  <c:v>0.40902777777777777</c:v>
                </c:pt>
                <c:pt idx="200">
                  <c:v>0.40972222222222227</c:v>
                </c:pt>
                <c:pt idx="201">
                  <c:v>0.41041666666666665</c:v>
                </c:pt>
                <c:pt idx="202">
                  <c:v>0.41111111111111115</c:v>
                </c:pt>
                <c:pt idx="203">
                  <c:v>0.41180555555555554</c:v>
                </c:pt>
                <c:pt idx="204">
                  <c:v>0.41250000000000003</c:v>
                </c:pt>
                <c:pt idx="205">
                  <c:v>0.41319444444444442</c:v>
                </c:pt>
                <c:pt idx="206">
                  <c:v>0.41388888888888892</c:v>
                </c:pt>
                <c:pt idx="207">
                  <c:v>0.4145833333333333</c:v>
                </c:pt>
                <c:pt idx="208">
                  <c:v>0.4152777777777778</c:v>
                </c:pt>
                <c:pt idx="209">
                  <c:v>0.41597222222222219</c:v>
                </c:pt>
                <c:pt idx="210">
                  <c:v>0.41666666666666669</c:v>
                </c:pt>
                <c:pt idx="211">
                  <c:v>0.41736111111111113</c:v>
                </c:pt>
                <c:pt idx="212">
                  <c:v>0.41805555555555557</c:v>
                </c:pt>
                <c:pt idx="213">
                  <c:v>0.41875000000000001</c:v>
                </c:pt>
                <c:pt idx="214">
                  <c:v>0.41944444444444445</c:v>
                </c:pt>
                <c:pt idx="215">
                  <c:v>0.4201388888888889</c:v>
                </c:pt>
                <c:pt idx="216">
                  <c:v>0.42083333333333334</c:v>
                </c:pt>
                <c:pt idx="217">
                  <c:v>0.42152777777777778</c:v>
                </c:pt>
                <c:pt idx="218">
                  <c:v>0.42222222222222222</c:v>
                </c:pt>
                <c:pt idx="219">
                  <c:v>0.42291666666666666</c:v>
                </c:pt>
                <c:pt idx="220">
                  <c:v>0.4236111111111111</c:v>
                </c:pt>
                <c:pt idx="221">
                  <c:v>0.42430555555555555</c:v>
                </c:pt>
                <c:pt idx="222">
                  <c:v>0.42499999999999999</c:v>
                </c:pt>
                <c:pt idx="223">
                  <c:v>0.42569444444444443</c:v>
                </c:pt>
                <c:pt idx="224">
                  <c:v>0.42638888888888887</c:v>
                </c:pt>
                <c:pt idx="225">
                  <c:v>0.42708333333333331</c:v>
                </c:pt>
                <c:pt idx="226">
                  <c:v>0.42777777777777781</c:v>
                </c:pt>
                <c:pt idx="227">
                  <c:v>0.4284722222222222</c:v>
                </c:pt>
                <c:pt idx="228">
                  <c:v>0.4291666666666667</c:v>
                </c:pt>
                <c:pt idx="229">
                  <c:v>0.42986111111111108</c:v>
                </c:pt>
                <c:pt idx="230">
                  <c:v>0.43055555555555558</c:v>
                </c:pt>
                <c:pt idx="231">
                  <c:v>0.43124999999999997</c:v>
                </c:pt>
                <c:pt idx="232">
                  <c:v>0.43194444444444446</c:v>
                </c:pt>
                <c:pt idx="233">
                  <c:v>0.43263888888888885</c:v>
                </c:pt>
                <c:pt idx="234">
                  <c:v>0.43333333333333335</c:v>
                </c:pt>
                <c:pt idx="235">
                  <c:v>0.43402777777777773</c:v>
                </c:pt>
                <c:pt idx="236">
                  <c:v>0.43472222222222223</c:v>
                </c:pt>
                <c:pt idx="237">
                  <c:v>0.43541666666666662</c:v>
                </c:pt>
                <c:pt idx="238">
                  <c:v>0.43611111111111112</c:v>
                </c:pt>
                <c:pt idx="239">
                  <c:v>0.4368055555555555</c:v>
                </c:pt>
                <c:pt idx="240">
                  <c:v>0.4375</c:v>
                </c:pt>
                <c:pt idx="241">
                  <c:v>0.4381944444444445</c:v>
                </c:pt>
                <c:pt idx="242">
                  <c:v>0.43888888888888888</c:v>
                </c:pt>
                <c:pt idx="243">
                  <c:v>0.43958333333333338</c:v>
                </c:pt>
                <c:pt idx="244">
                  <c:v>0.44027777777777777</c:v>
                </c:pt>
                <c:pt idx="245">
                  <c:v>0.44097222222222227</c:v>
                </c:pt>
                <c:pt idx="246">
                  <c:v>0.44166666666666665</c:v>
                </c:pt>
                <c:pt idx="247">
                  <c:v>0.44236111111111115</c:v>
                </c:pt>
                <c:pt idx="248">
                  <c:v>0.44305555555555554</c:v>
                </c:pt>
                <c:pt idx="249">
                  <c:v>0.44375000000000003</c:v>
                </c:pt>
                <c:pt idx="250">
                  <c:v>0.44444444444444442</c:v>
                </c:pt>
                <c:pt idx="251">
                  <c:v>0.44513888888888892</c:v>
                </c:pt>
                <c:pt idx="252">
                  <c:v>0.4458333333333333</c:v>
                </c:pt>
                <c:pt idx="253">
                  <c:v>0.4465277777777778</c:v>
                </c:pt>
                <c:pt idx="254">
                  <c:v>0.44722222222222219</c:v>
                </c:pt>
                <c:pt idx="255">
                  <c:v>0.44791666666666669</c:v>
                </c:pt>
                <c:pt idx="256">
                  <c:v>0.44861111111111113</c:v>
                </c:pt>
                <c:pt idx="257">
                  <c:v>0.44930555555555557</c:v>
                </c:pt>
                <c:pt idx="258">
                  <c:v>0.45</c:v>
                </c:pt>
                <c:pt idx="259">
                  <c:v>0.45069444444444445</c:v>
                </c:pt>
                <c:pt idx="260">
                  <c:v>0.4513888888888889</c:v>
                </c:pt>
                <c:pt idx="261">
                  <c:v>0.45208333333333334</c:v>
                </c:pt>
                <c:pt idx="262">
                  <c:v>0.45277777777777778</c:v>
                </c:pt>
                <c:pt idx="263">
                  <c:v>0.45347222222222222</c:v>
                </c:pt>
                <c:pt idx="264">
                  <c:v>0.45416666666666666</c:v>
                </c:pt>
                <c:pt idx="265">
                  <c:v>0.4548611111111111</c:v>
                </c:pt>
                <c:pt idx="266">
                  <c:v>0.45555555555555555</c:v>
                </c:pt>
                <c:pt idx="267">
                  <c:v>0.45624999999999999</c:v>
                </c:pt>
                <c:pt idx="268">
                  <c:v>0.45694444444444443</c:v>
                </c:pt>
                <c:pt idx="269">
                  <c:v>0.45763888888888887</c:v>
                </c:pt>
                <c:pt idx="270">
                  <c:v>0.45833333333333331</c:v>
                </c:pt>
                <c:pt idx="271">
                  <c:v>0.45902777777777781</c:v>
                </c:pt>
                <c:pt idx="272">
                  <c:v>0.4597222222222222</c:v>
                </c:pt>
                <c:pt idx="273">
                  <c:v>0.4604166666666667</c:v>
                </c:pt>
                <c:pt idx="274">
                  <c:v>0.46111111111111108</c:v>
                </c:pt>
                <c:pt idx="275">
                  <c:v>0.46180555555555558</c:v>
                </c:pt>
                <c:pt idx="276">
                  <c:v>0.46249999999999997</c:v>
                </c:pt>
                <c:pt idx="277">
                  <c:v>0.46319444444444446</c:v>
                </c:pt>
                <c:pt idx="278">
                  <c:v>0.46388888888888885</c:v>
                </c:pt>
                <c:pt idx="279">
                  <c:v>0.46458333333333335</c:v>
                </c:pt>
                <c:pt idx="280">
                  <c:v>0.46527777777777773</c:v>
                </c:pt>
                <c:pt idx="281">
                  <c:v>0.46597222222222223</c:v>
                </c:pt>
                <c:pt idx="282">
                  <c:v>0.46666666666666662</c:v>
                </c:pt>
                <c:pt idx="283">
                  <c:v>0.46736111111111112</c:v>
                </c:pt>
                <c:pt idx="284">
                  <c:v>0.4680555555555555</c:v>
                </c:pt>
                <c:pt idx="285">
                  <c:v>0.46875</c:v>
                </c:pt>
                <c:pt idx="286">
                  <c:v>0.4694444444444445</c:v>
                </c:pt>
                <c:pt idx="287">
                  <c:v>0.47013888888888888</c:v>
                </c:pt>
                <c:pt idx="288">
                  <c:v>0.47083333333333338</c:v>
                </c:pt>
                <c:pt idx="289">
                  <c:v>0.47152777777777777</c:v>
                </c:pt>
                <c:pt idx="290">
                  <c:v>0.47222222222222227</c:v>
                </c:pt>
                <c:pt idx="291">
                  <c:v>0.47291666666666665</c:v>
                </c:pt>
                <c:pt idx="292">
                  <c:v>0.47361111111111115</c:v>
                </c:pt>
                <c:pt idx="293">
                  <c:v>0.47430555555555554</c:v>
                </c:pt>
                <c:pt idx="294">
                  <c:v>0.47500000000000003</c:v>
                </c:pt>
                <c:pt idx="295">
                  <c:v>0.47569444444444442</c:v>
                </c:pt>
                <c:pt idx="296">
                  <c:v>0.47638888888888892</c:v>
                </c:pt>
                <c:pt idx="297">
                  <c:v>0.4770833333333333</c:v>
                </c:pt>
                <c:pt idx="298">
                  <c:v>0.4777777777777778</c:v>
                </c:pt>
                <c:pt idx="299">
                  <c:v>0.47847222222222219</c:v>
                </c:pt>
                <c:pt idx="300">
                  <c:v>0.47916666666666669</c:v>
                </c:pt>
                <c:pt idx="301">
                  <c:v>0.47986111111111113</c:v>
                </c:pt>
                <c:pt idx="302">
                  <c:v>0.48055555555555557</c:v>
                </c:pt>
                <c:pt idx="303">
                  <c:v>0.48125000000000001</c:v>
                </c:pt>
                <c:pt idx="304">
                  <c:v>0.48194444444444445</c:v>
                </c:pt>
                <c:pt idx="305">
                  <c:v>0.4826388888888889</c:v>
                </c:pt>
                <c:pt idx="306">
                  <c:v>0.48333333333333334</c:v>
                </c:pt>
                <c:pt idx="307">
                  <c:v>0.48402777777777778</c:v>
                </c:pt>
                <c:pt idx="308">
                  <c:v>0.48472222222222222</c:v>
                </c:pt>
                <c:pt idx="309">
                  <c:v>0.48541666666666666</c:v>
                </c:pt>
                <c:pt idx="310">
                  <c:v>0.4861111111111111</c:v>
                </c:pt>
                <c:pt idx="311">
                  <c:v>0.48680555555555555</c:v>
                </c:pt>
                <c:pt idx="312">
                  <c:v>0.48749999999999999</c:v>
                </c:pt>
                <c:pt idx="313">
                  <c:v>0.48819444444444443</c:v>
                </c:pt>
                <c:pt idx="314">
                  <c:v>0.48888888888888887</c:v>
                </c:pt>
                <c:pt idx="315">
                  <c:v>0.48958333333333331</c:v>
                </c:pt>
                <c:pt idx="316">
                  <c:v>0.49027777777777781</c:v>
                </c:pt>
                <c:pt idx="317">
                  <c:v>0.4909722222222222</c:v>
                </c:pt>
                <c:pt idx="318">
                  <c:v>0.4916666666666667</c:v>
                </c:pt>
                <c:pt idx="319">
                  <c:v>0.49236111111111108</c:v>
                </c:pt>
                <c:pt idx="320">
                  <c:v>0.49305555555555558</c:v>
                </c:pt>
                <c:pt idx="321">
                  <c:v>0.49374999999999997</c:v>
                </c:pt>
                <c:pt idx="322">
                  <c:v>0.49444444444444446</c:v>
                </c:pt>
                <c:pt idx="323">
                  <c:v>0.49513888888888885</c:v>
                </c:pt>
                <c:pt idx="324">
                  <c:v>0.49583333333333335</c:v>
                </c:pt>
                <c:pt idx="325">
                  <c:v>0.49652777777777773</c:v>
                </c:pt>
                <c:pt idx="326">
                  <c:v>0.49722222222222223</c:v>
                </c:pt>
                <c:pt idx="327">
                  <c:v>0.49791666666666662</c:v>
                </c:pt>
                <c:pt idx="328">
                  <c:v>0.49861111111111112</c:v>
                </c:pt>
                <c:pt idx="329">
                  <c:v>0.4993055555555555</c:v>
                </c:pt>
                <c:pt idx="330">
                  <c:v>0.5</c:v>
                </c:pt>
                <c:pt idx="331">
                  <c:v>0.50069444444444444</c:v>
                </c:pt>
                <c:pt idx="332">
                  <c:v>0.50138888888888888</c:v>
                </c:pt>
                <c:pt idx="333">
                  <c:v>0.50208333333333333</c:v>
                </c:pt>
                <c:pt idx="334">
                  <c:v>0.50277777777777777</c:v>
                </c:pt>
                <c:pt idx="335">
                  <c:v>0.50347222222222221</c:v>
                </c:pt>
                <c:pt idx="336">
                  <c:v>0.50416666666666665</c:v>
                </c:pt>
                <c:pt idx="337">
                  <c:v>0.50486111111111109</c:v>
                </c:pt>
                <c:pt idx="338">
                  <c:v>0.50555555555555554</c:v>
                </c:pt>
                <c:pt idx="339">
                  <c:v>0.50624999999999998</c:v>
                </c:pt>
                <c:pt idx="340">
                  <c:v>0.50694444444444442</c:v>
                </c:pt>
                <c:pt idx="341">
                  <c:v>0.50763888888888886</c:v>
                </c:pt>
                <c:pt idx="342">
                  <c:v>0.5083333333333333</c:v>
                </c:pt>
                <c:pt idx="343">
                  <c:v>0.50902777777777775</c:v>
                </c:pt>
                <c:pt idx="344">
                  <c:v>0.50972222222222219</c:v>
                </c:pt>
                <c:pt idx="345">
                  <c:v>0.51041666666666663</c:v>
                </c:pt>
                <c:pt idx="346">
                  <c:v>0.51111111111111118</c:v>
                </c:pt>
                <c:pt idx="347">
                  <c:v>0.51180555555555551</c:v>
                </c:pt>
                <c:pt idx="348">
                  <c:v>0.51250000000000007</c:v>
                </c:pt>
                <c:pt idx="349">
                  <c:v>0.5131944444444444</c:v>
                </c:pt>
                <c:pt idx="350">
                  <c:v>0.51388888888888895</c:v>
                </c:pt>
                <c:pt idx="351">
                  <c:v>0.51458333333333328</c:v>
                </c:pt>
                <c:pt idx="352">
                  <c:v>0.51527777777777783</c:v>
                </c:pt>
                <c:pt idx="353">
                  <c:v>0.51597222222222217</c:v>
                </c:pt>
                <c:pt idx="354">
                  <c:v>0.51666666666666672</c:v>
                </c:pt>
                <c:pt idx="355">
                  <c:v>0.51736111111111105</c:v>
                </c:pt>
                <c:pt idx="356">
                  <c:v>0.5180555555555556</c:v>
                </c:pt>
                <c:pt idx="357">
                  <c:v>0.51874999999999993</c:v>
                </c:pt>
                <c:pt idx="358">
                  <c:v>0.51944444444444449</c:v>
                </c:pt>
                <c:pt idx="359">
                  <c:v>0.52013888888888882</c:v>
                </c:pt>
                <c:pt idx="360">
                  <c:v>0.52083333333333337</c:v>
                </c:pt>
                <c:pt idx="361">
                  <c:v>0.52152777777777781</c:v>
                </c:pt>
                <c:pt idx="362">
                  <c:v>0.52222222222222225</c:v>
                </c:pt>
                <c:pt idx="363">
                  <c:v>0.5229166666666667</c:v>
                </c:pt>
                <c:pt idx="364">
                  <c:v>0.52361111111111114</c:v>
                </c:pt>
                <c:pt idx="365">
                  <c:v>0.52430555555555558</c:v>
                </c:pt>
                <c:pt idx="366">
                  <c:v>0.52500000000000002</c:v>
                </c:pt>
                <c:pt idx="367">
                  <c:v>0.52569444444444446</c:v>
                </c:pt>
                <c:pt idx="368">
                  <c:v>0.52638888888888891</c:v>
                </c:pt>
                <c:pt idx="369">
                  <c:v>0.52708333333333335</c:v>
                </c:pt>
                <c:pt idx="370">
                  <c:v>0.52777777777777779</c:v>
                </c:pt>
                <c:pt idx="371">
                  <c:v>0.52847222222222223</c:v>
                </c:pt>
                <c:pt idx="372">
                  <c:v>0.52916666666666667</c:v>
                </c:pt>
                <c:pt idx="373">
                  <c:v>0.52986111111111112</c:v>
                </c:pt>
                <c:pt idx="374">
                  <c:v>0.53055555555555556</c:v>
                </c:pt>
                <c:pt idx="375">
                  <c:v>0.53125</c:v>
                </c:pt>
                <c:pt idx="376">
                  <c:v>0.53194444444444444</c:v>
                </c:pt>
                <c:pt idx="377">
                  <c:v>0.53263888888888888</c:v>
                </c:pt>
                <c:pt idx="378">
                  <c:v>0.53333333333333333</c:v>
                </c:pt>
                <c:pt idx="379">
                  <c:v>0.53402777777777777</c:v>
                </c:pt>
                <c:pt idx="380">
                  <c:v>0.53472222222222221</c:v>
                </c:pt>
                <c:pt idx="381">
                  <c:v>0.53541666666666665</c:v>
                </c:pt>
                <c:pt idx="382">
                  <c:v>0.53611111111111109</c:v>
                </c:pt>
                <c:pt idx="383">
                  <c:v>0.53680555555555554</c:v>
                </c:pt>
                <c:pt idx="384">
                  <c:v>0.53749999999999998</c:v>
                </c:pt>
                <c:pt idx="385">
                  <c:v>0.53819444444444442</c:v>
                </c:pt>
                <c:pt idx="386">
                  <c:v>0.53888888888888886</c:v>
                </c:pt>
                <c:pt idx="387">
                  <c:v>0.5395833333333333</c:v>
                </c:pt>
                <c:pt idx="388">
                  <c:v>0.54027777777777775</c:v>
                </c:pt>
                <c:pt idx="389">
                  <c:v>0.54097222222222219</c:v>
                </c:pt>
                <c:pt idx="390">
                  <c:v>0.54166666666666663</c:v>
                </c:pt>
                <c:pt idx="391">
                  <c:v>0.54236111111111118</c:v>
                </c:pt>
                <c:pt idx="392">
                  <c:v>0.54305555555555551</c:v>
                </c:pt>
                <c:pt idx="393">
                  <c:v>0.54375000000000007</c:v>
                </c:pt>
                <c:pt idx="394">
                  <c:v>0.5444444444444444</c:v>
                </c:pt>
                <c:pt idx="395">
                  <c:v>0.54513888888888895</c:v>
                </c:pt>
                <c:pt idx="396">
                  <c:v>0.54583333333333328</c:v>
                </c:pt>
                <c:pt idx="397">
                  <c:v>0.54652777777777783</c:v>
                </c:pt>
                <c:pt idx="398">
                  <c:v>0.54722222222222217</c:v>
                </c:pt>
                <c:pt idx="399">
                  <c:v>0.54791666666666672</c:v>
                </c:pt>
                <c:pt idx="400">
                  <c:v>0.54861111111111105</c:v>
                </c:pt>
                <c:pt idx="401">
                  <c:v>0.5493055555555556</c:v>
                </c:pt>
                <c:pt idx="402">
                  <c:v>0.54999999999999993</c:v>
                </c:pt>
                <c:pt idx="403">
                  <c:v>0.55069444444444449</c:v>
                </c:pt>
                <c:pt idx="404">
                  <c:v>0.55138888888888882</c:v>
                </c:pt>
                <c:pt idx="405">
                  <c:v>0.55208333333333337</c:v>
                </c:pt>
                <c:pt idx="406">
                  <c:v>0.55277777777777781</c:v>
                </c:pt>
                <c:pt idx="407">
                  <c:v>0.55347222222222225</c:v>
                </c:pt>
                <c:pt idx="408">
                  <c:v>0.5541666666666667</c:v>
                </c:pt>
                <c:pt idx="409">
                  <c:v>0.55486111111111114</c:v>
                </c:pt>
                <c:pt idx="410">
                  <c:v>0.55555555555555558</c:v>
                </c:pt>
                <c:pt idx="411">
                  <c:v>0.55625000000000002</c:v>
                </c:pt>
                <c:pt idx="412">
                  <c:v>0.55694444444444446</c:v>
                </c:pt>
                <c:pt idx="413">
                  <c:v>0.55763888888888891</c:v>
                </c:pt>
                <c:pt idx="414">
                  <c:v>0.55833333333333335</c:v>
                </c:pt>
                <c:pt idx="415">
                  <c:v>0.55902777777777779</c:v>
                </c:pt>
                <c:pt idx="416">
                  <c:v>0.55972222222222223</c:v>
                </c:pt>
                <c:pt idx="417">
                  <c:v>0.56041666666666667</c:v>
                </c:pt>
                <c:pt idx="418">
                  <c:v>0.56111111111111112</c:v>
                </c:pt>
                <c:pt idx="419">
                  <c:v>0.56180555555555556</c:v>
                </c:pt>
                <c:pt idx="420">
                  <c:v>0.5625</c:v>
                </c:pt>
                <c:pt idx="421">
                  <c:v>0.56319444444444444</c:v>
                </c:pt>
                <c:pt idx="422">
                  <c:v>0.56388888888888888</c:v>
                </c:pt>
                <c:pt idx="423">
                  <c:v>0.56458333333333333</c:v>
                </c:pt>
                <c:pt idx="424">
                  <c:v>0.56527777777777777</c:v>
                </c:pt>
                <c:pt idx="425">
                  <c:v>0.56597222222222221</c:v>
                </c:pt>
                <c:pt idx="426">
                  <c:v>0.56666666666666665</c:v>
                </c:pt>
                <c:pt idx="427">
                  <c:v>0.56736111111111109</c:v>
                </c:pt>
                <c:pt idx="428">
                  <c:v>0.56805555555555554</c:v>
                </c:pt>
                <c:pt idx="429">
                  <c:v>0.56874999999999998</c:v>
                </c:pt>
                <c:pt idx="430">
                  <c:v>0.56944444444444442</c:v>
                </c:pt>
                <c:pt idx="431">
                  <c:v>0.57013888888888886</c:v>
                </c:pt>
                <c:pt idx="432">
                  <c:v>0.5708333333333333</c:v>
                </c:pt>
                <c:pt idx="433">
                  <c:v>0.57152777777777775</c:v>
                </c:pt>
                <c:pt idx="434">
                  <c:v>0.57222222222222219</c:v>
                </c:pt>
                <c:pt idx="435">
                  <c:v>0.57291666666666663</c:v>
                </c:pt>
                <c:pt idx="436">
                  <c:v>0.57361111111111118</c:v>
                </c:pt>
                <c:pt idx="437">
                  <c:v>0.57430555555555551</c:v>
                </c:pt>
                <c:pt idx="438">
                  <c:v>0.57500000000000007</c:v>
                </c:pt>
                <c:pt idx="439">
                  <c:v>0.5756944444444444</c:v>
                </c:pt>
                <c:pt idx="440">
                  <c:v>0.57638888888888895</c:v>
                </c:pt>
                <c:pt idx="441">
                  <c:v>0.57708333333333328</c:v>
                </c:pt>
                <c:pt idx="442">
                  <c:v>0.57777777777777783</c:v>
                </c:pt>
                <c:pt idx="443">
                  <c:v>0.57847222222222217</c:v>
                </c:pt>
                <c:pt idx="444">
                  <c:v>0.57916666666666672</c:v>
                </c:pt>
                <c:pt idx="445">
                  <c:v>0.57986111111111105</c:v>
                </c:pt>
                <c:pt idx="446">
                  <c:v>0.5805555555555556</c:v>
                </c:pt>
                <c:pt idx="447">
                  <c:v>0.58124999999999993</c:v>
                </c:pt>
                <c:pt idx="448">
                  <c:v>0.58194444444444449</c:v>
                </c:pt>
                <c:pt idx="449">
                  <c:v>0.58263888888888882</c:v>
                </c:pt>
                <c:pt idx="450">
                  <c:v>0.58333333333333337</c:v>
                </c:pt>
                <c:pt idx="451">
                  <c:v>0.58402777777777781</c:v>
                </c:pt>
                <c:pt idx="452">
                  <c:v>0.58472222222222225</c:v>
                </c:pt>
                <c:pt idx="453">
                  <c:v>0.5854166666666667</c:v>
                </c:pt>
                <c:pt idx="454">
                  <c:v>0.58611111111111114</c:v>
                </c:pt>
                <c:pt idx="455">
                  <c:v>0.58680555555555558</c:v>
                </c:pt>
                <c:pt idx="456">
                  <c:v>0.58750000000000002</c:v>
                </c:pt>
                <c:pt idx="457">
                  <c:v>0.58819444444444446</c:v>
                </c:pt>
                <c:pt idx="458">
                  <c:v>0.58888888888888891</c:v>
                </c:pt>
                <c:pt idx="459">
                  <c:v>0.58958333333333335</c:v>
                </c:pt>
                <c:pt idx="460">
                  <c:v>0.59027777777777779</c:v>
                </c:pt>
                <c:pt idx="461">
                  <c:v>0.59097222222222223</c:v>
                </c:pt>
                <c:pt idx="462">
                  <c:v>0.59166666666666667</c:v>
                </c:pt>
                <c:pt idx="463">
                  <c:v>0.59236111111111112</c:v>
                </c:pt>
                <c:pt idx="464">
                  <c:v>0.59305555555555556</c:v>
                </c:pt>
                <c:pt idx="465">
                  <c:v>0.59375</c:v>
                </c:pt>
                <c:pt idx="466">
                  <c:v>0.59444444444444444</c:v>
                </c:pt>
                <c:pt idx="467">
                  <c:v>0.59513888888888888</c:v>
                </c:pt>
                <c:pt idx="468">
                  <c:v>0.59583333333333333</c:v>
                </c:pt>
                <c:pt idx="469">
                  <c:v>0.59652777777777777</c:v>
                </c:pt>
                <c:pt idx="470">
                  <c:v>0.59722222222222221</c:v>
                </c:pt>
                <c:pt idx="471">
                  <c:v>0.59791666666666665</c:v>
                </c:pt>
                <c:pt idx="472">
                  <c:v>0.59861111111111109</c:v>
                </c:pt>
                <c:pt idx="473">
                  <c:v>0.59930555555555554</c:v>
                </c:pt>
                <c:pt idx="474">
                  <c:v>0.6</c:v>
                </c:pt>
                <c:pt idx="475">
                  <c:v>0.60069444444444442</c:v>
                </c:pt>
                <c:pt idx="476">
                  <c:v>0.60138888888888886</c:v>
                </c:pt>
                <c:pt idx="477">
                  <c:v>0.6020833333333333</c:v>
                </c:pt>
                <c:pt idx="478">
                  <c:v>0.60277777777777775</c:v>
                </c:pt>
                <c:pt idx="479">
                  <c:v>0.60347222222222219</c:v>
                </c:pt>
                <c:pt idx="480">
                  <c:v>0.60416666666666663</c:v>
                </c:pt>
                <c:pt idx="481">
                  <c:v>0.60486111111111118</c:v>
                </c:pt>
                <c:pt idx="482">
                  <c:v>0.60555555555555551</c:v>
                </c:pt>
                <c:pt idx="483">
                  <c:v>0.60625000000000007</c:v>
                </c:pt>
                <c:pt idx="484">
                  <c:v>0.6069444444444444</c:v>
                </c:pt>
                <c:pt idx="485">
                  <c:v>0.60763888888888895</c:v>
                </c:pt>
                <c:pt idx="486">
                  <c:v>0.60833333333333328</c:v>
                </c:pt>
                <c:pt idx="487">
                  <c:v>0.60902777777777783</c:v>
                </c:pt>
                <c:pt idx="488">
                  <c:v>0.60972222222222217</c:v>
                </c:pt>
                <c:pt idx="489">
                  <c:v>0.61041666666666672</c:v>
                </c:pt>
                <c:pt idx="490">
                  <c:v>0.61111111111111105</c:v>
                </c:pt>
                <c:pt idx="491">
                  <c:v>0.6118055555555556</c:v>
                </c:pt>
                <c:pt idx="492">
                  <c:v>0.61249999999999993</c:v>
                </c:pt>
                <c:pt idx="493">
                  <c:v>0.61319444444444449</c:v>
                </c:pt>
                <c:pt idx="494">
                  <c:v>0.61388888888888882</c:v>
                </c:pt>
                <c:pt idx="495">
                  <c:v>0.61458333333333337</c:v>
                </c:pt>
                <c:pt idx="496">
                  <c:v>0.61527777777777781</c:v>
                </c:pt>
                <c:pt idx="497">
                  <c:v>0.61597222222222225</c:v>
                </c:pt>
                <c:pt idx="498">
                  <c:v>0.6166666666666667</c:v>
                </c:pt>
                <c:pt idx="499">
                  <c:v>0.61736111111111114</c:v>
                </c:pt>
                <c:pt idx="500">
                  <c:v>0.61805555555555558</c:v>
                </c:pt>
                <c:pt idx="501">
                  <c:v>0.61875000000000002</c:v>
                </c:pt>
                <c:pt idx="502">
                  <c:v>0.61944444444444446</c:v>
                </c:pt>
                <c:pt idx="503">
                  <c:v>0.62013888888888891</c:v>
                </c:pt>
                <c:pt idx="504">
                  <c:v>0.62083333333333335</c:v>
                </c:pt>
                <c:pt idx="505">
                  <c:v>0.62152777777777779</c:v>
                </c:pt>
                <c:pt idx="506">
                  <c:v>0.62222222222222223</c:v>
                </c:pt>
                <c:pt idx="507">
                  <c:v>0.62291666666666667</c:v>
                </c:pt>
                <c:pt idx="508">
                  <c:v>0.62361111111111112</c:v>
                </c:pt>
                <c:pt idx="509">
                  <c:v>0.62430555555555556</c:v>
                </c:pt>
                <c:pt idx="510">
                  <c:v>0.625</c:v>
                </c:pt>
                <c:pt idx="511">
                  <c:v>0.62569444444444444</c:v>
                </c:pt>
                <c:pt idx="512">
                  <c:v>0.62638888888888888</c:v>
                </c:pt>
                <c:pt idx="513">
                  <c:v>0.62708333333333333</c:v>
                </c:pt>
                <c:pt idx="514">
                  <c:v>0.62777777777777777</c:v>
                </c:pt>
                <c:pt idx="515">
                  <c:v>0.62847222222222221</c:v>
                </c:pt>
                <c:pt idx="516">
                  <c:v>0.62916666666666665</c:v>
                </c:pt>
                <c:pt idx="517">
                  <c:v>0.62986111111111109</c:v>
                </c:pt>
                <c:pt idx="518">
                  <c:v>0.63055555555555554</c:v>
                </c:pt>
                <c:pt idx="519">
                  <c:v>0.63124999999999998</c:v>
                </c:pt>
                <c:pt idx="520">
                  <c:v>0.63194444444444442</c:v>
                </c:pt>
                <c:pt idx="521">
                  <c:v>0.63263888888888886</c:v>
                </c:pt>
                <c:pt idx="522">
                  <c:v>0.6333333333333333</c:v>
                </c:pt>
                <c:pt idx="523">
                  <c:v>0.63402777777777775</c:v>
                </c:pt>
                <c:pt idx="524">
                  <c:v>0.63472222222222219</c:v>
                </c:pt>
                <c:pt idx="525">
                  <c:v>0.63541666666666663</c:v>
                </c:pt>
                <c:pt idx="526">
                  <c:v>0.63611111111111118</c:v>
                </c:pt>
                <c:pt idx="527">
                  <c:v>0.63680555555555551</c:v>
                </c:pt>
                <c:pt idx="528">
                  <c:v>0.63750000000000007</c:v>
                </c:pt>
                <c:pt idx="529">
                  <c:v>0.6381944444444444</c:v>
                </c:pt>
                <c:pt idx="530">
                  <c:v>0.63888888888888895</c:v>
                </c:pt>
                <c:pt idx="531">
                  <c:v>0.63958333333333328</c:v>
                </c:pt>
                <c:pt idx="532">
                  <c:v>0.64027777777777783</c:v>
                </c:pt>
                <c:pt idx="533">
                  <c:v>0.64097222222222217</c:v>
                </c:pt>
                <c:pt idx="534">
                  <c:v>0.64166666666666672</c:v>
                </c:pt>
                <c:pt idx="535">
                  <c:v>0.64236111111111105</c:v>
                </c:pt>
                <c:pt idx="536">
                  <c:v>0.6430555555555556</c:v>
                </c:pt>
                <c:pt idx="537">
                  <c:v>0.64374999999999993</c:v>
                </c:pt>
                <c:pt idx="538">
                  <c:v>0.64444444444444449</c:v>
                </c:pt>
                <c:pt idx="539">
                  <c:v>0.64513888888888882</c:v>
                </c:pt>
                <c:pt idx="540">
                  <c:v>0.64583333333333337</c:v>
                </c:pt>
                <c:pt idx="541">
                  <c:v>0.64652777777777781</c:v>
                </c:pt>
                <c:pt idx="542">
                  <c:v>0.64722222222222225</c:v>
                </c:pt>
                <c:pt idx="543">
                  <c:v>0.6479166666666667</c:v>
                </c:pt>
                <c:pt idx="544">
                  <c:v>0.64861111111111114</c:v>
                </c:pt>
                <c:pt idx="545">
                  <c:v>0.64930555555555558</c:v>
                </c:pt>
                <c:pt idx="546">
                  <c:v>0.65</c:v>
                </c:pt>
                <c:pt idx="547">
                  <c:v>0.65069444444444446</c:v>
                </c:pt>
                <c:pt idx="548">
                  <c:v>0.65138888888888891</c:v>
                </c:pt>
                <c:pt idx="549">
                  <c:v>0.65208333333333335</c:v>
                </c:pt>
                <c:pt idx="550">
                  <c:v>0.65277777777777779</c:v>
                </c:pt>
                <c:pt idx="551">
                  <c:v>0.65347222222222223</c:v>
                </c:pt>
                <c:pt idx="552">
                  <c:v>0.65416666666666667</c:v>
                </c:pt>
                <c:pt idx="553">
                  <c:v>0.65486111111111112</c:v>
                </c:pt>
                <c:pt idx="554">
                  <c:v>0.65555555555555556</c:v>
                </c:pt>
                <c:pt idx="555">
                  <c:v>0.65625</c:v>
                </c:pt>
                <c:pt idx="556">
                  <c:v>0.65694444444444444</c:v>
                </c:pt>
                <c:pt idx="557">
                  <c:v>0.65763888888888888</c:v>
                </c:pt>
                <c:pt idx="558">
                  <c:v>0.65833333333333333</c:v>
                </c:pt>
                <c:pt idx="559">
                  <c:v>0.65902777777777777</c:v>
                </c:pt>
                <c:pt idx="560">
                  <c:v>0.65972222222222221</c:v>
                </c:pt>
                <c:pt idx="561">
                  <c:v>0.66041666666666665</c:v>
                </c:pt>
                <c:pt idx="562">
                  <c:v>0.66111111111111109</c:v>
                </c:pt>
                <c:pt idx="563">
                  <c:v>0.66180555555555554</c:v>
                </c:pt>
                <c:pt idx="564">
                  <c:v>0.66249999999999998</c:v>
                </c:pt>
                <c:pt idx="565">
                  <c:v>0.66319444444444442</c:v>
                </c:pt>
                <c:pt idx="566">
                  <c:v>0.66388888888888886</c:v>
                </c:pt>
                <c:pt idx="567">
                  <c:v>0.6645833333333333</c:v>
                </c:pt>
                <c:pt idx="568">
                  <c:v>0.66527777777777775</c:v>
                </c:pt>
                <c:pt idx="569">
                  <c:v>0.66597222222222219</c:v>
                </c:pt>
                <c:pt idx="570">
                  <c:v>0.66666666666666663</c:v>
                </c:pt>
                <c:pt idx="571">
                  <c:v>0.66736111111111107</c:v>
                </c:pt>
                <c:pt idx="572">
                  <c:v>0.66805555555555562</c:v>
                </c:pt>
                <c:pt idx="573">
                  <c:v>0.66875000000000007</c:v>
                </c:pt>
                <c:pt idx="574">
                  <c:v>0.6694444444444444</c:v>
                </c:pt>
                <c:pt idx="575">
                  <c:v>0.67013888888888884</c:v>
                </c:pt>
                <c:pt idx="576">
                  <c:v>0.67083333333333339</c:v>
                </c:pt>
                <c:pt idx="577">
                  <c:v>0.67152777777777783</c:v>
                </c:pt>
                <c:pt idx="578">
                  <c:v>0.67222222222222217</c:v>
                </c:pt>
                <c:pt idx="579">
                  <c:v>0.67291666666666661</c:v>
                </c:pt>
                <c:pt idx="580">
                  <c:v>0.67361111111111116</c:v>
                </c:pt>
                <c:pt idx="581">
                  <c:v>0.6743055555555556</c:v>
                </c:pt>
                <c:pt idx="582">
                  <c:v>0.67499999999999993</c:v>
                </c:pt>
                <c:pt idx="583">
                  <c:v>0.67569444444444438</c:v>
                </c:pt>
                <c:pt idx="584">
                  <c:v>0.67638888888888893</c:v>
                </c:pt>
                <c:pt idx="585">
                  <c:v>0.67708333333333337</c:v>
                </c:pt>
                <c:pt idx="586">
                  <c:v>0.6777777777777777</c:v>
                </c:pt>
                <c:pt idx="587">
                  <c:v>0.67847222222222225</c:v>
                </c:pt>
                <c:pt idx="588">
                  <c:v>0.6791666666666667</c:v>
                </c:pt>
                <c:pt idx="589">
                  <c:v>0.67986111111111114</c:v>
                </c:pt>
                <c:pt idx="590">
                  <c:v>0.68055555555555547</c:v>
                </c:pt>
                <c:pt idx="591">
                  <c:v>0.68125000000000002</c:v>
                </c:pt>
                <c:pt idx="592">
                  <c:v>0.68194444444444446</c:v>
                </c:pt>
                <c:pt idx="593">
                  <c:v>0.68263888888888891</c:v>
                </c:pt>
                <c:pt idx="594">
                  <c:v>0.68333333333333324</c:v>
                </c:pt>
                <c:pt idx="595">
                  <c:v>0.68402777777777779</c:v>
                </c:pt>
                <c:pt idx="596">
                  <c:v>0.68472222222222223</c:v>
                </c:pt>
                <c:pt idx="597">
                  <c:v>0.68541666666666667</c:v>
                </c:pt>
                <c:pt idx="598">
                  <c:v>0.68611111111111101</c:v>
                </c:pt>
                <c:pt idx="599">
                  <c:v>0.68680555555555556</c:v>
                </c:pt>
                <c:pt idx="600">
                  <c:v>0.6875</c:v>
                </c:pt>
                <c:pt idx="601">
                  <c:v>0.68819444444444444</c:v>
                </c:pt>
                <c:pt idx="602">
                  <c:v>0.68888888888888899</c:v>
                </c:pt>
                <c:pt idx="603">
                  <c:v>0.68958333333333333</c:v>
                </c:pt>
                <c:pt idx="604">
                  <c:v>0.69027777777777777</c:v>
                </c:pt>
                <c:pt idx="605">
                  <c:v>0.69097222222222221</c:v>
                </c:pt>
                <c:pt idx="606">
                  <c:v>0.69166666666666676</c:v>
                </c:pt>
                <c:pt idx="607">
                  <c:v>0.69236111111111109</c:v>
                </c:pt>
                <c:pt idx="608">
                  <c:v>0.69305555555555554</c:v>
                </c:pt>
                <c:pt idx="609">
                  <c:v>0.69374999999999998</c:v>
                </c:pt>
                <c:pt idx="610">
                  <c:v>0.69444444444444453</c:v>
                </c:pt>
                <c:pt idx="611">
                  <c:v>0.69513888888888886</c:v>
                </c:pt>
                <c:pt idx="612">
                  <c:v>0.6958333333333333</c:v>
                </c:pt>
                <c:pt idx="613">
                  <c:v>0.69652777777777775</c:v>
                </c:pt>
                <c:pt idx="614">
                  <c:v>0.6972222222222223</c:v>
                </c:pt>
                <c:pt idx="615">
                  <c:v>0.69791666666666663</c:v>
                </c:pt>
                <c:pt idx="616">
                  <c:v>0.69861111111111107</c:v>
                </c:pt>
                <c:pt idx="617">
                  <c:v>0.69930555555555562</c:v>
                </c:pt>
                <c:pt idx="618">
                  <c:v>0.70000000000000007</c:v>
                </c:pt>
                <c:pt idx="619">
                  <c:v>0.7006944444444444</c:v>
                </c:pt>
                <c:pt idx="620">
                  <c:v>0.70138888888888884</c:v>
                </c:pt>
                <c:pt idx="621">
                  <c:v>0.70208333333333339</c:v>
                </c:pt>
                <c:pt idx="622">
                  <c:v>0.70277777777777783</c:v>
                </c:pt>
                <c:pt idx="623">
                  <c:v>0.70347222222222217</c:v>
                </c:pt>
                <c:pt idx="624">
                  <c:v>0.70416666666666661</c:v>
                </c:pt>
                <c:pt idx="625">
                  <c:v>0.70486111111111116</c:v>
                </c:pt>
                <c:pt idx="626">
                  <c:v>0.7055555555555556</c:v>
                </c:pt>
                <c:pt idx="627">
                  <c:v>0.70624999999999993</c:v>
                </c:pt>
                <c:pt idx="628">
                  <c:v>0.70694444444444438</c:v>
                </c:pt>
                <c:pt idx="629">
                  <c:v>0.70763888888888893</c:v>
                </c:pt>
                <c:pt idx="630">
                  <c:v>0.70833333333333337</c:v>
                </c:pt>
                <c:pt idx="631">
                  <c:v>0.7090277777777777</c:v>
                </c:pt>
                <c:pt idx="632">
                  <c:v>0.70972222222222225</c:v>
                </c:pt>
                <c:pt idx="633">
                  <c:v>0.7104166666666667</c:v>
                </c:pt>
                <c:pt idx="634">
                  <c:v>0.71111111111111114</c:v>
                </c:pt>
                <c:pt idx="635">
                  <c:v>0.71180555555555547</c:v>
                </c:pt>
                <c:pt idx="636">
                  <c:v>0.71250000000000002</c:v>
                </c:pt>
                <c:pt idx="637">
                  <c:v>0.71319444444444446</c:v>
                </c:pt>
                <c:pt idx="638">
                  <c:v>0.71388888888888891</c:v>
                </c:pt>
                <c:pt idx="639">
                  <c:v>0.71458333333333324</c:v>
                </c:pt>
                <c:pt idx="640">
                  <c:v>0.71527777777777779</c:v>
                </c:pt>
                <c:pt idx="641">
                  <c:v>0.71597222222222223</c:v>
                </c:pt>
                <c:pt idx="642">
                  <c:v>0.71666666666666667</c:v>
                </c:pt>
                <c:pt idx="643">
                  <c:v>0.71736111111111101</c:v>
                </c:pt>
                <c:pt idx="644">
                  <c:v>0.71805555555555556</c:v>
                </c:pt>
                <c:pt idx="645">
                  <c:v>0.71875</c:v>
                </c:pt>
                <c:pt idx="646">
                  <c:v>0.71944444444444444</c:v>
                </c:pt>
                <c:pt idx="647">
                  <c:v>0.72013888888888899</c:v>
                </c:pt>
                <c:pt idx="648">
                  <c:v>0.72083333333333333</c:v>
                </c:pt>
                <c:pt idx="649">
                  <c:v>0.72152777777777777</c:v>
                </c:pt>
                <c:pt idx="650">
                  <c:v>0.72222222222222221</c:v>
                </c:pt>
                <c:pt idx="651">
                  <c:v>0.72291666666666676</c:v>
                </c:pt>
                <c:pt idx="652">
                  <c:v>0.72361111111111109</c:v>
                </c:pt>
                <c:pt idx="653">
                  <c:v>0.72430555555555554</c:v>
                </c:pt>
                <c:pt idx="654">
                  <c:v>0.72499999999999998</c:v>
                </c:pt>
                <c:pt idx="655">
                  <c:v>0.72569444444444453</c:v>
                </c:pt>
                <c:pt idx="656">
                  <c:v>0.72638888888888886</c:v>
                </c:pt>
                <c:pt idx="657">
                  <c:v>0.7270833333333333</c:v>
                </c:pt>
                <c:pt idx="658">
                  <c:v>0.72777777777777775</c:v>
                </c:pt>
                <c:pt idx="659">
                  <c:v>0.7284722222222223</c:v>
                </c:pt>
                <c:pt idx="660">
                  <c:v>0.72916666666666663</c:v>
                </c:pt>
                <c:pt idx="661">
                  <c:v>0.72986111111111107</c:v>
                </c:pt>
                <c:pt idx="662">
                  <c:v>0.73055555555555562</c:v>
                </c:pt>
                <c:pt idx="663">
                  <c:v>0.73125000000000007</c:v>
                </c:pt>
                <c:pt idx="664">
                  <c:v>0.7319444444444444</c:v>
                </c:pt>
                <c:pt idx="665">
                  <c:v>0.73263888888888884</c:v>
                </c:pt>
                <c:pt idx="666">
                  <c:v>0.73333333333333339</c:v>
                </c:pt>
                <c:pt idx="667">
                  <c:v>0.73402777777777783</c:v>
                </c:pt>
                <c:pt idx="668">
                  <c:v>0.73472222222222217</c:v>
                </c:pt>
                <c:pt idx="669">
                  <c:v>0.73541666666666661</c:v>
                </c:pt>
                <c:pt idx="670">
                  <c:v>0.73611111111111116</c:v>
                </c:pt>
                <c:pt idx="671">
                  <c:v>0.7368055555555556</c:v>
                </c:pt>
                <c:pt idx="672">
                  <c:v>0.73749999999999993</c:v>
                </c:pt>
                <c:pt idx="673">
                  <c:v>0.73819444444444438</c:v>
                </c:pt>
                <c:pt idx="674">
                  <c:v>0.73888888888888893</c:v>
                </c:pt>
                <c:pt idx="675">
                  <c:v>0.73958333333333337</c:v>
                </c:pt>
                <c:pt idx="676">
                  <c:v>0.7402777777777777</c:v>
                </c:pt>
                <c:pt idx="677">
                  <c:v>0.74097222222222225</c:v>
                </c:pt>
                <c:pt idx="678">
                  <c:v>0.7416666666666667</c:v>
                </c:pt>
                <c:pt idx="679">
                  <c:v>0.74236111111111114</c:v>
                </c:pt>
                <c:pt idx="680">
                  <c:v>0.74305555555555547</c:v>
                </c:pt>
                <c:pt idx="681">
                  <c:v>0.74375000000000002</c:v>
                </c:pt>
                <c:pt idx="682">
                  <c:v>0.74444444444444446</c:v>
                </c:pt>
                <c:pt idx="683">
                  <c:v>0.74513888888888891</c:v>
                </c:pt>
                <c:pt idx="684">
                  <c:v>0.74583333333333324</c:v>
                </c:pt>
                <c:pt idx="685">
                  <c:v>0.74652777777777779</c:v>
                </c:pt>
                <c:pt idx="686">
                  <c:v>0.74722222222222223</c:v>
                </c:pt>
                <c:pt idx="687">
                  <c:v>0.74791666666666667</c:v>
                </c:pt>
                <c:pt idx="688">
                  <c:v>0.74861111111111101</c:v>
                </c:pt>
                <c:pt idx="689">
                  <c:v>0.74930555555555556</c:v>
                </c:pt>
                <c:pt idx="690">
                  <c:v>0.75</c:v>
                </c:pt>
                <c:pt idx="691">
                  <c:v>0.75069444444444444</c:v>
                </c:pt>
                <c:pt idx="692">
                  <c:v>0.75138888888888899</c:v>
                </c:pt>
                <c:pt idx="693">
                  <c:v>0.75208333333333333</c:v>
                </c:pt>
                <c:pt idx="694">
                  <c:v>0.75277777777777777</c:v>
                </c:pt>
                <c:pt idx="695">
                  <c:v>0.75347222222222221</c:v>
                </c:pt>
                <c:pt idx="696">
                  <c:v>0.75416666666666676</c:v>
                </c:pt>
                <c:pt idx="697">
                  <c:v>0.75486111111111109</c:v>
                </c:pt>
                <c:pt idx="698">
                  <c:v>0.75555555555555554</c:v>
                </c:pt>
                <c:pt idx="699">
                  <c:v>0.75624999999999998</c:v>
                </c:pt>
                <c:pt idx="700">
                  <c:v>0.75694444444444453</c:v>
                </c:pt>
                <c:pt idx="701">
                  <c:v>0.75763888888888886</c:v>
                </c:pt>
                <c:pt idx="702">
                  <c:v>0.7583333333333333</c:v>
                </c:pt>
                <c:pt idx="703">
                  <c:v>0.75902777777777775</c:v>
                </c:pt>
                <c:pt idx="704">
                  <c:v>0.7597222222222223</c:v>
                </c:pt>
                <c:pt idx="705">
                  <c:v>0.76041666666666663</c:v>
                </c:pt>
                <c:pt idx="706">
                  <c:v>0.76111111111111107</c:v>
                </c:pt>
                <c:pt idx="707">
                  <c:v>0.76180555555555562</c:v>
                </c:pt>
                <c:pt idx="708">
                  <c:v>0.76250000000000007</c:v>
                </c:pt>
                <c:pt idx="709">
                  <c:v>0.7631944444444444</c:v>
                </c:pt>
                <c:pt idx="710">
                  <c:v>0.76388888888888884</c:v>
                </c:pt>
                <c:pt idx="711">
                  <c:v>0.76458333333333339</c:v>
                </c:pt>
                <c:pt idx="712">
                  <c:v>0.76527777777777783</c:v>
                </c:pt>
                <c:pt idx="713">
                  <c:v>0.76597222222222217</c:v>
                </c:pt>
                <c:pt idx="714">
                  <c:v>0.76666666666666661</c:v>
                </c:pt>
                <c:pt idx="715">
                  <c:v>0.76736111111111116</c:v>
                </c:pt>
                <c:pt idx="716">
                  <c:v>0.7680555555555556</c:v>
                </c:pt>
                <c:pt idx="717">
                  <c:v>0.76874999999999993</c:v>
                </c:pt>
                <c:pt idx="718">
                  <c:v>0.76944444444444438</c:v>
                </c:pt>
                <c:pt idx="719">
                  <c:v>0.77013888888888893</c:v>
                </c:pt>
                <c:pt idx="720">
                  <c:v>0.77083333333333337</c:v>
                </c:pt>
                <c:pt idx="721">
                  <c:v>0.7715277777777777</c:v>
                </c:pt>
                <c:pt idx="722">
                  <c:v>0.77222222222222225</c:v>
                </c:pt>
                <c:pt idx="723">
                  <c:v>0.7729166666666667</c:v>
                </c:pt>
                <c:pt idx="724">
                  <c:v>0.77361111111111114</c:v>
                </c:pt>
                <c:pt idx="725">
                  <c:v>0.77430555555555547</c:v>
                </c:pt>
                <c:pt idx="726">
                  <c:v>0.77500000000000002</c:v>
                </c:pt>
                <c:pt idx="727">
                  <c:v>0.77569444444444446</c:v>
                </c:pt>
                <c:pt idx="728">
                  <c:v>0.77638888888888891</c:v>
                </c:pt>
                <c:pt idx="729">
                  <c:v>0.77708333333333324</c:v>
                </c:pt>
                <c:pt idx="730">
                  <c:v>0.77777777777777779</c:v>
                </c:pt>
                <c:pt idx="731">
                  <c:v>0.77847222222222223</c:v>
                </c:pt>
                <c:pt idx="732">
                  <c:v>0.77916666666666667</c:v>
                </c:pt>
                <c:pt idx="733">
                  <c:v>0.77986111111111101</c:v>
                </c:pt>
                <c:pt idx="734">
                  <c:v>0.78055555555555556</c:v>
                </c:pt>
                <c:pt idx="735">
                  <c:v>0.78125</c:v>
                </c:pt>
                <c:pt idx="736">
                  <c:v>0.78194444444444444</c:v>
                </c:pt>
                <c:pt idx="737">
                  <c:v>0.78263888888888899</c:v>
                </c:pt>
                <c:pt idx="738">
                  <c:v>0.78333333333333333</c:v>
                </c:pt>
                <c:pt idx="739">
                  <c:v>0.78402777777777777</c:v>
                </c:pt>
                <c:pt idx="740">
                  <c:v>0.78472222222222221</c:v>
                </c:pt>
                <c:pt idx="741">
                  <c:v>0.78541666666666676</c:v>
                </c:pt>
                <c:pt idx="742">
                  <c:v>0.78611111111111109</c:v>
                </c:pt>
                <c:pt idx="743">
                  <c:v>0.78680555555555554</c:v>
                </c:pt>
                <c:pt idx="744">
                  <c:v>0.78749999999999998</c:v>
                </c:pt>
                <c:pt idx="745">
                  <c:v>0.78819444444444453</c:v>
                </c:pt>
                <c:pt idx="746">
                  <c:v>0.78888888888888886</c:v>
                </c:pt>
                <c:pt idx="747">
                  <c:v>0.7895833333333333</c:v>
                </c:pt>
                <c:pt idx="748">
                  <c:v>0.79027777777777775</c:v>
                </c:pt>
                <c:pt idx="749">
                  <c:v>0.7909722222222223</c:v>
                </c:pt>
                <c:pt idx="750">
                  <c:v>0.79166666666666663</c:v>
                </c:pt>
                <c:pt idx="751">
                  <c:v>0.79236111111111107</c:v>
                </c:pt>
                <c:pt idx="752">
                  <c:v>0.79305555555555562</c:v>
                </c:pt>
                <c:pt idx="753">
                  <c:v>0.79375000000000007</c:v>
                </c:pt>
                <c:pt idx="754">
                  <c:v>0.7944444444444444</c:v>
                </c:pt>
                <c:pt idx="755">
                  <c:v>0.79513888888888884</c:v>
                </c:pt>
                <c:pt idx="756">
                  <c:v>0.79583333333333339</c:v>
                </c:pt>
                <c:pt idx="757">
                  <c:v>0.79652777777777783</c:v>
                </c:pt>
                <c:pt idx="758">
                  <c:v>0.79722222222222217</c:v>
                </c:pt>
                <c:pt idx="759">
                  <c:v>0.79791666666666661</c:v>
                </c:pt>
                <c:pt idx="760">
                  <c:v>0.79861111111111116</c:v>
                </c:pt>
                <c:pt idx="761">
                  <c:v>0.7993055555555556</c:v>
                </c:pt>
                <c:pt idx="762">
                  <c:v>0.79999999999999993</c:v>
                </c:pt>
                <c:pt idx="763">
                  <c:v>0.80069444444444438</c:v>
                </c:pt>
                <c:pt idx="764">
                  <c:v>0.80138888888888893</c:v>
                </c:pt>
                <c:pt idx="765">
                  <c:v>0.80208333333333337</c:v>
                </c:pt>
                <c:pt idx="766">
                  <c:v>0.8027777777777777</c:v>
                </c:pt>
                <c:pt idx="767">
                  <c:v>0.80347222222222225</c:v>
                </c:pt>
                <c:pt idx="768">
                  <c:v>0.8041666666666667</c:v>
                </c:pt>
                <c:pt idx="769">
                  <c:v>0.80486111111111114</c:v>
                </c:pt>
                <c:pt idx="770">
                  <c:v>0.80555555555555547</c:v>
                </c:pt>
                <c:pt idx="771">
                  <c:v>0.80625000000000002</c:v>
                </c:pt>
                <c:pt idx="772">
                  <c:v>0.80694444444444446</c:v>
                </c:pt>
                <c:pt idx="773">
                  <c:v>0.80763888888888891</c:v>
                </c:pt>
                <c:pt idx="774">
                  <c:v>0.80833333333333324</c:v>
                </c:pt>
                <c:pt idx="775">
                  <c:v>0.80902777777777779</c:v>
                </c:pt>
                <c:pt idx="776">
                  <c:v>0.80972222222222223</c:v>
                </c:pt>
                <c:pt idx="777">
                  <c:v>0.81041666666666667</c:v>
                </c:pt>
                <c:pt idx="778">
                  <c:v>0.81111111111111101</c:v>
                </c:pt>
                <c:pt idx="779">
                  <c:v>0.81180555555555556</c:v>
                </c:pt>
                <c:pt idx="780">
                  <c:v>0.8125</c:v>
                </c:pt>
                <c:pt idx="781">
                  <c:v>0.81319444444444444</c:v>
                </c:pt>
                <c:pt idx="782">
                  <c:v>0.81388888888888899</c:v>
                </c:pt>
                <c:pt idx="783">
                  <c:v>0.81458333333333333</c:v>
                </c:pt>
                <c:pt idx="784">
                  <c:v>0.81527777777777777</c:v>
                </c:pt>
                <c:pt idx="785">
                  <c:v>0.81597222222222221</c:v>
                </c:pt>
                <c:pt idx="786">
                  <c:v>0.81666666666666676</c:v>
                </c:pt>
                <c:pt idx="787">
                  <c:v>0.81736111111111109</c:v>
                </c:pt>
                <c:pt idx="788">
                  <c:v>0.81805555555555554</c:v>
                </c:pt>
                <c:pt idx="789">
                  <c:v>0.81874999999999998</c:v>
                </c:pt>
                <c:pt idx="790">
                  <c:v>0.81944444444444453</c:v>
                </c:pt>
                <c:pt idx="791">
                  <c:v>0.82013888888888886</c:v>
                </c:pt>
                <c:pt idx="792">
                  <c:v>0.8208333333333333</c:v>
                </c:pt>
                <c:pt idx="793">
                  <c:v>0.82152777777777775</c:v>
                </c:pt>
                <c:pt idx="794">
                  <c:v>0.8222222222222223</c:v>
                </c:pt>
                <c:pt idx="795">
                  <c:v>0.82291666666666663</c:v>
                </c:pt>
                <c:pt idx="796">
                  <c:v>0.82361111111111107</c:v>
                </c:pt>
                <c:pt idx="797">
                  <c:v>0.82430555555555562</c:v>
                </c:pt>
                <c:pt idx="798">
                  <c:v>0.82500000000000007</c:v>
                </c:pt>
                <c:pt idx="799">
                  <c:v>0.8256944444444444</c:v>
                </c:pt>
                <c:pt idx="800">
                  <c:v>0.82638888888888884</c:v>
                </c:pt>
                <c:pt idx="801">
                  <c:v>0.82708333333333339</c:v>
                </c:pt>
                <c:pt idx="802">
                  <c:v>0.82777777777777783</c:v>
                </c:pt>
                <c:pt idx="803">
                  <c:v>0.82847222222222217</c:v>
                </c:pt>
                <c:pt idx="804">
                  <c:v>0.82916666666666661</c:v>
                </c:pt>
                <c:pt idx="805">
                  <c:v>0.82986111111111116</c:v>
                </c:pt>
                <c:pt idx="806">
                  <c:v>0.8305555555555556</c:v>
                </c:pt>
                <c:pt idx="807">
                  <c:v>0.83124999999999993</c:v>
                </c:pt>
                <c:pt idx="808">
                  <c:v>0.83194444444444438</c:v>
                </c:pt>
                <c:pt idx="809">
                  <c:v>0.83263888888888893</c:v>
                </c:pt>
                <c:pt idx="810">
                  <c:v>0.83333333333333337</c:v>
                </c:pt>
                <c:pt idx="811">
                  <c:v>0.8340277777777777</c:v>
                </c:pt>
                <c:pt idx="812">
                  <c:v>0.83472222222222225</c:v>
                </c:pt>
                <c:pt idx="813">
                  <c:v>0.8354166666666667</c:v>
                </c:pt>
                <c:pt idx="814">
                  <c:v>0.83611111111111114</c:v>
                </c:pt>
                <c:pt idx="815">
                  <c:v>0.83680555555555547</c:v>
                </c:pt>
                <c:pt idx="816">
                  <c:v>0.83750000000000002</c:v>
                </c:pt>
                <c:pt idx="817">
                  <c:v>0.83819444444444446</c:v>
                </c:pt>
                <c:pt idx="818">
                  <c:v>0.83888888888888891</c:v>
                </c:pt>
                <c:pt idx="819">
                  <c:v>0.83958333333333324</c:v>
                </c:pt>
                <c:pt idx="820">
                  <c:v>0.84027777777777779</c:v>
                </c:pt>
                <c:pt idx="821">
                  <c:v>0.84097222222222223</c:v>
                </c:pt>
                <c:pt idx="822">
                  <c:v>0.84166666666666667</c:v>
                </c:pt>
                <c:pt idx="823">
                  <c:v>0.84236111111111101</c:v>
                </c:pt>
                <c:pt idx="824">
                  <c:v>0.84305555555555556</c:v>
                </c:pt>
                <c:pt idx="825">
                  <c:v>0.84375</c:v>
                </c:pt>
                <c:pt idx="826">
                  <c:v>0.84444444444444444</c:v>
                </c:pt>
                <c:pt idx="827">
                  <c:v>0.84513888888888899</c:v>
                </c:pt>
                <c:pt idx="828">
                  <c:v>0.84583333333333333</c:v>
                </c:pt>
                <c:pt idx="829">
                  <c:v>0.84652777777777777</c:v>
                </c:pt>
                <c:pt idx="830">
                  <c:v>0.84722222222222221</c:v>
                </c:pt>
                <c:pt idx="831">
                  <c:v>0.84791666666666676</c:v>
                </c:pt>
                <c:pt idx="832">
                  <c:v>0.84861111111111109</c:v>
                </c:pt>
                <c:pt idx="833">
                  <c:v>0.84930555555555554</c:v>
                </c:pt>
                <c:pt idx="834">
                  <c:v>0.85</c:v>
                </c:pt>
                <c:pt idx="835">
                  <c:v>0.85069444444444453</c:v>
                </c:pt>
                <c:pt idx="836">
                  <c:v>0.85138888888888886</c:v>
                </c:pt>
                <c:pt idx="837">
                  <c:v>0.8520833333333333</c:v>
                </c:pt>
                <c:pt idx="838">
                  <c:v>0.85277777777777775</c:v>
                </c:pt>
                <c:pt idx="839">
                  <c:v>0.8534722222222223</c:v>
                </c:pt>
                <c:pt idx="840">
                  <c:v>0.85416666666666663</c:v>
                </c:pt>
                <c:pt idx="841">
                  <c:v>0.85486111111111107</c:v>
                </c:pt>
                <c:pt idx="842">
                  <c:v>0.85555555555555562</c:v>
                </c:pt>
                <c:pt idx="843">
                  <c:v>0.85625000000000007</c:v>
                </c:pt>
                <c:pt idx="844">
                  <c:v>0.8569444444444444</c:v>
                </c:pt>
                <c:pt idx="845">
                  <c:v>0.85763888888888884</c:v>
                </c:pt>
                <c:pt idx="846">
                  <c:v>0.85833333333333339</c:v>
                </c:pt>
                <c:pt idx="847">
                  <c:v>0.85902777777777783</c:v>
                </c:pt>
                <c:pt idx="848">
                  <c:v>0.85972222222222217</c:v>
                </c:pt>
                <c:pt idx="849">
                  <c:v>0.86041666666666661</c:v>
                </c:pt>
                <c:pt idx="850">
                  <c:v>0.86111111111111116</c:v>
                </c:pt>
                <c:pt idx="851">
                  <c:v>0.8618055555555556</c:v>
                </c:pt>
                <c:pt idx="852">
                  <c:v>0.86249999999999993</c:v>
                </c:pt>
                <c:pt idx="853">
                  <c:v>0.86319444444444438</c:v>
                </c:pt>
                <c:pt idx="854">
                  <c:v>0.86388888888888893</c:v>
                </c:pt>
                <c:pt idx="855">
                  <c:v>0.86458333333333337</c:v>
                </c:pt>
                <c:pt idx="856">
                  <c:v>0.8652777777777777</c:v>
                </c:pt>
                <c:pt idx="857">
                  <c:v>0.86597222222222225</c:v>
                </c:pt>
                <c:pt idx="858">
                  <c:v>0.8666666666666667</c:v>
                </c:pt>
                <c:pt idx="859">
                  <c:v>0.86736111111111114</c:v>
                </c:pt>
                <c:pt idx="860">
                  <c:v>0.86805555555555547</c:v>
                </c:pt>
                <c:pt idx="861">
                  <c:v>0.86875000000000002</c:v>
                </c:pt>
                <c:pt idx="862">
                  <c:v>0.86944444444444446</c:v>
                </c:pt>
                <c:pt idx="863">
                  <c:v>0.87013888888888891</c:v>
                </c:pt>
                <c:pt idx="864">
                  <c:v>0.87083333333333324</c:v>
                </c:pt>
                <c:pt idx="865">
                  <c:v>0.87152777777777779</c:v>
                </c:pt>
                <c:pt idx="866">
                  <c:v>0.87222222222222223</c:v>
                </c:pt>
                <c:pt idx="867">
                  <c:v>0.87291666666666667</c:v>
                </c:pt>
                <c:pt idx="868">
                  <c:v>0.87361111111111101</c:v>
                </c:pt>
                <c:pt idx="869">
                  <c:v>0.87430555555555556</c:v>
                </c:pt>
                <c:pt idx="870">
                  <c:v>0.875</c:v>
                </c:pt>
                <c:pt idx="871">
                  <c:v>0.87569444444444444</c:v>
                </c:pt>
                <c:pt idx="872">
                  <c:v>0.87638888888888899</c:v>
                </c:pt>
                <c:pt idx="873">
                  <c:v>0.87708333333333333</c:v>
                </c:pt>
                <c:pt idx="874">
                  <c:v>0.87777777777777777</c:v>
                </c:pt>
                <c:pt idx="875">
                  <c:v>0.87847222222222221</c:v>
                </c:pt>
                <c:pt idx="876">
                  <c:v>0.87916666666666676</c:v>
                </c:pt>
                <c:pt idx="877">
                  <c:v>0.87986111111111109</c:v>
                </c:pt>
                <c:pt idx="878">
                  <c:v>0.88055555555555554</c:v>
                </c:pt>
                <c:pt idx="879">
                  <c:v>0.88124999999999998</c:v>
                </c:pt>
                <c:pt idx="880">
                  <c:v>0.88194444444444453</c:v>
                </c:pt>
                <c:pt idx="881">
                  <c:v>0.88263888888888886</c:v>
                </c:pt>
                <c:pt idx="882">
                  <c:v>0.8833333333333333</c:v>
                </c:pt>
                <c:pt idx="883">
                  <c:v>0.88402777777777775</c:v>
                </c:pt>
                <c:pt idx="884">
                  <c:v>0.8847222222222223</c:v>
                </c:pt>
                <c:pt idx="885">
                  <c:v>0.88541666666666663</c:v>
                </c:pt>
                <c:pt idx="886">
                  <c:v>0.88611111111111107</c:v>
                </c:pt>
                <c:pt idx="887">
                  <c:v>0.88680555555555562</c:v>
                </c:pt>
                <c:pt idx="888">
                  <c:v>0.88750000000000007</c:v>
                </c:pt>
                <c:pt idx="889">
                  <c:v>0.8881944444444444</c:v>
                </c:pt>
                <c:pt idx="890">
                  <c:v>0.88888888888888884</c:v>
                </c:pt>
                <c:pt idx="891">
                  <c:v>0.88958333333333339</c:v>
                </c:pt>
                <c:pt idx="892">
                  <c:v>0.89027777777777783</c:v>
                </c:pt>
                <c:pt idx="893">
                  <c:v>0.89097222222222217</c:v>
                </c:pt>
                <c:pt idx="894">
                  <c:v>0.89166666666666661</c:v>
                </c:pt>
                <c:pt idx="895">
                  <c:v>0.89236111111111116</c:v>
                </c:pt>
                <c:pt idx="896">
                  <c:v>0.8930555555555556</c:v>
                </c:pt>
                <c:pt idx="897">
                  <c:v>0.89374999999999993</c:v>
                </c:pt>
                <c:pt idx="898">
                  <c:v>0.89444444444444438</c:v>
                </c:pt>
                <c:pt idx="899">
                  <c:v>0.89513888888888893</c:v>
                </c:pt>
                <c:pt idx="900">
                  <c:v>0.89583333333333337</c:v>
                </c:pt>
                <c:pt idx="901">
                  <c:v>0.8965277777777777</c:v>
                </c:pt>
                <c:pt idx="902">
                  <c:v>0.89722222222222225</c:v>
                </c:pt>
                <c:pt idx="903">
                  <c:v>0.8979166666666667</c:v>
                </c:pt>
                <c:pt idx="904">
                  <c:v>0.89861111111111114</c:v>
                </c:pt>
                <c:pt idx="905">
                  <c:v>0.89930555555555547</c:v>
                </c:pt>
                <c:pt idx="906">
                  <c:v>0.9</c:v>
                </c:pt>
                <c:pt idx="907">
                  <c:v>0.90069444444444446</c:v>
                </c:pt>
                <c:pt idx="908">
                  <c:v>0.90138888888888891</c:v>
                </c:pt>
                <c:pt idx="909">
                  <c:v>0.90208333333333324</c:v>
                </c:pt>
                <c:pt idx="910">
                  <c:v>0.90277777777777779</c:v>
                </c:pt>
                <c:pt idx="911">
                  <c:v>0.90347222222222223</c:v>
                </c:pt>
                <c:pt idx="912">
                  <c:v>0.90416666666666667</c:v>
                </c:pt>
                <c:pt idx="913">
                  <c:v>0.90486111111111101</c:v>
                </c:pt>
                <c:pt idx="914">
                  <c:v>0.90555555555555556</c:v>
                </c:pt>
                <c:pt idx="915">
                  <c:v>0.90625</c:v>
                </c:pt>
                <c:pt idx="916">
                  <c:v>0.90694444444444444</c:v>
                </c:pt>
                <c:pt idx="917">
                  <c:v>0.90763888888888899</c:v>
                </c:pt>
                <c:pt idx="918">
                  <c:v>0.90833333333333333</c:v>
                </c:pt>
                <c:pt idx="919">
                  <c:v>0.90902777777777777</c:v>
                </c:pt>
                <c:pt idx="920">
                  <c:v>0.90972222222222221</c:v>
                </c:pt>
                <c:pt idx="921">
                  <c:v>0.91041666666666676</c:v>
                </c:pt>
                <c:pt idx="922">
                  <c:v>0.91111111111111109</c:v>
                </c:pt>
                <c:pt idx="923">
                  <c:v>0.91180555555555554</c:v>
                </c:pt>
                <c:pt idx="924">
                  <c:v>0.91249999999999998</c:v>
                </c:pt>
                <c:pt idx="925">
                  <c:v>0.91319444444444453</c:v>
                </c:pt>
                <c:pt idx="926">
                  <c:v>0.91388888888888886</c:v>
                </c:pt>
                <c:pt idx="927">
                  <c:v>0.9145833333333333</c:v>
                </c:pt>
                <c:pt idx="928">
                  <c:v>0.91527777777777775</c:v>
                </c:pt>
                <c:pt idx="929">
                  <c:v>0.9159722222222223</c:v>
                </c:pt>
                <c:pt idx="930">
                  <c:v>0.91666666666666663</c:v>
                </c:pt>
                <c:pt idx="931">
                  <c:v>0.91736111111111107</c:v>
                </c:pt>
                <c:pt idx="932">
                  <c:v>0.91805555555555562</c:v>
                </c:pt>
                <c:pt idx="933">
                  <c:v>0.91875000000000007</c:v>
                </c:pt>
                <c:pt idx="934">
                  <c:v>0.9194444444444444</c:v>
                </c:pt>
                <c:pt idx="935">
                  <c:v>0.92013888888888884</c:v>
                </c:pt>
                <c:pt idx="936">
                  <c:v>0.92083333333333339</c:v>
                </c:pt>
                <c:pt idx="937">
                  <c:v>0.92152777777777783</c:v>
                </c:pt>
                <c:pt idx="938">
                  <c:v>0.92222222222222217</c:v>
                </c:pt>
                <c:pt idx="939">
                  <c:v>0.92291666666666661</c:v>
                </c:pt>
                <c:pt idx="940">
                  <c:v>0.92361111111111116</c:v>
                </c:pt>
                <c:pt idx="941">
                  <c:v>0.9243055555555556</c:v>
                </c:pt>
                <c:pt idx="942">
                  <c:v>0.92499999999999993</c:v>
                </c:pt>
                <c:pt idx="943">
                  <c:v>0.92569444444444438</c:v>
                </c:pt>
                <c:pt idx="944">
                  <c:v>0.92638888888888893</c:v>
                </c:pt>
                <c:pt idx="945">
                  <c:v>0.92708333333333337</c:v>
                </c:pt>
                <c:pt idx="946">
                  <c:v>0.9277777777777777</c:v>
                </c:pt>
                <c:pt idx="947">
                  <c:v>0.92847222222222225</c:v>
                </c:pt>
                <c:pt idx="948">
                  <c:v>0.9291666666666667</c:v>
                </c:pt>
                <c:pt idx="949">
                  <c:v>0.92986111111111114</c:v>
                </c:pt>
                <c:pt idx="950">
                  <c:v>0.93055555555555547</c:v>
                </c:pt>
                <c:pt idx="951">
                  <c:v>0.93125000000000002</c:v>
                </c:pt>
                <c:pt idx="952">
                  <c:v>0.93194444444444446</c:v>
                </c:pt>
                <c:pt idx="953">
                  <c:v>0.93263888888888891</c:v>
                </c:pt>
                <c:pt idx="954">
                  <c:v>0.93333333333333324</c:v>
                </c:pt>
                <c:pt idx="955">
                  <c:v>0.93402777777777779</c:v>
                </c:pt>
                <c:pt idx="956">
                  <c:v>0.93472222222222223</c:v>
                </c:pt>
                <c:pt idx="957">
                  <c:v>0.93541666666666667</c:v>
                </c:pt>
                <c:pt idx="958">
                  <c:v>0.93611111111111101</c:v>
                </c:pt>
                <c:pt idx="959">
                  <c:v>0.93680555555555556</c:v>
                </c:pt>
                <c:pt idx="960">
                  <c:v>0.9375</c:v>
                </c:pt>
                <c:pt idx="961">
                  <c:v>0.93819444444444444</c:v>
                </c:pt>
                <c:pt idx="962">
                  <c:v>0.93888888888888899</c:v>
                </c:pt>
                <c:pt idx="963">
                  <c:v>0.93958333333333333</c:v>
                </c:pt>
                <c:pt idx="964">
                  <c:v>0.94027777777777777</c:v>
                </c:pt>
                <c:pt idx="965">
                  <c:v>0.94097222222222221</c:v>
                </c:pt>
                <c:pt idx="966">
                  <c:v>0.94166666666666676</c:v>
                </c:pt>
                <c:pt idx="967">
                  <c:v>0.94236111111111109</c:v>
                </c:pt>
                <c:pt idx="968">
                  <c:v>0.94305555555555554</c:v>
                </c:pt>
                <c:pt idx="969">
                  <c:v>0.94374999999999998</c:v>
                </c:pt>
                <c:pt idx="970">
                  <c:v>0.94444444444444453</c:v>
                </c:pt>
                <c:pt idx="971">
                  <c:v>0.94513888888888886</c:v>
                </c:pt>
                <c:pt idx="972">
                  <c:v>0.9458333333333333</c:v>
                </c:pt>
                <c:pt idx="973">
                  <c:v>0.94652777777777775</c:v>
                </c:pt>
                <c:pt idx="974">
                  <c:v>0.9472222222222223</c:v>
                </c:pt>
                <c:pt idx="975">
                  <c:v>0.94791666666666663</c:v>
                </c:pt>
                <c:pt idx="976">
                  <c:v>0.94861111111111107</c:v>
                </c:pt>
                <c:pt idx="977">
                  <c:v>0.94930555555555562</c:v>
                </c:pt>
                <c:pt idx="978">
                  <c:v>0.95000000000000007</c:v>
                </c:pt>
                <c:pt idx="979">
                  <c:v>0.9506944444444444</c:v>
                </c:pt>
                <c:pt idx="980">
                  <c:v>0.95138888888888884</c:v>
                </c:pt>
                <c:pt idx="981">
                  <c:v>0.95208333333333339</c:v>
                </c:pt>
                <c:pt idx="982">
                  <c:v>0.95277777777777783</c:v>
                </c:pt>
                <c:pt idx="983">
                  <c:v>0.95347222222222217</c:v>
                </c:pt>
                <c:pt idx="984">
                  <c:v>0.95416666666666661</c:v>
                </c:pt>
                <c:pt idx="985">
                  <c:v>0.95486111111111116</c:v>
                </c:pt>
                <c:pt idx="986">
                  <c:v>0.9555555555555556</c:v>
                </c:pt>
                <c:pt idx="987">
                  <c:v>0.95624999999999993</c:v>
                </c:pt>
                <c:pt idx="988">
                  <c:v>0.95694444444444438</c:v>
                </c:pt>
                <c:pt idx="989">
                  <c:v>0.95763888888888893</c:v>
                </c:pt>
                <c:pt idx="990">
                  <c:v>0.95833333333333337</c:v>
                </c:pt>
                <c:pt idx="991">
                  <c:v>0.9590277777777777</c:v>
                </c:pt>
                <c:pt idx="992">
                  <c:v>0.95972222222222225</c:v>
                </c:pt>
                <c:pt idx="993">
                  <c:v>0.9604166666666667</c:v>
                </c:pt>
                <c:pt idx="994">
                  <c:v>0.96111111111111114</c:v>
                </c:pt>
                <c:pt idx="995">
                  <c:v>0.96180555555555547</c:v>
                </c:pt>
                <c:pt idx="996">
                  <c:v>0.96250000000000002</c:v>
                </c:pt>
                <c:pt idx="997">
                  <c:v>0.96319444444444446</c:v>
                </c:pt>
                <c:pt idx="998">
                  <c:v>0.96388888888888891</c:v>
                </c:pt>
                <c:pt idx="999">
                  <c:v>0.96458333333333324</c:v>
                </c:pt>
                <c:pt idx="1000">
                  <c:v>0.96527777777777779</c:v>
                </c:pt>
                <c:pt idx="1001">
                  <c:v>0.96597222222222223</c:v>
                </c:pt>
                <c:pt idx="1002">
                  <c:v>0.96666666666666667</c:v>
                </c:pt>
                <c:pt idx="1003">
                  <c:v>0.96736111111111101</c:v>
                </c:pt>
                <c:pt idx="1004">
                  <c:v>0.96805555555555556</c:v>
                </c:pt>
                <c:pt idx="1005">
                  <c:v>0.96875</c:v>
                </c:pt>
                <c:pt idx="1006">
                  <c:v>0.96944444444444444</c:v>
                </c:pt>
                <c:pt idx="1007">
                  <c:v>0.97013888888888899</c:v>
                </c:pt>
                <c:pt idx="1008">
                  <c:v>0.97083333333333333</c:v>
                </c:pt>
                <c:pt idx="1009">
                  <c:v>0.97152777777777777</c:v>
                </c:pt>
                <c:pt idx="1010">
                  <c:v>0.97222222222222221</c:v>
                </c:pt>
                <c:pt idx="1011">
                  <c:v>0.97291666666666676</c:v>
                </c:pt>
                <c:pt idx="1012">
                  <c:v>0.97361111111111109</c:v>
                </c:pt>
                <c:pt idx="1013">
                  <c:v>0.97430555555555554</c:v>
                </c:pt>
                <c:pt idx="1014">
                  <c:v>0.97499999999999998</c:v>
                </c:pt>
                <c:pt idx="1015">
                  <c:v>0.97569444444444453</c:v>
                </c:pt>
                <c:pt idx="1016">
                  <c:v>0.97638888888888886</c:v>
                </c:pt>
                <c:pt idx="1017">
                  <c:v>0.9770833333333333</c:v>
                </c:pt>
                <c:pt idx="1018">
                  <c:v>0.97777777777777775</c:v>
                </c:pt>
                <c:pt idx="1019">
                  <c:v>0.9784722222222223</c:v>
                </c:pt>
                <c:pt idx="1020">
                  <c:v>0.97916666666666663</c:v>
                </c:pt>
                <c:pt idx="1021">
                  <c:v>0.97986111111111107</c:v>
                </c:pt>
                <c:pt idx="1022">
                  <c:v>0.98055555555555562</c:v>
                </c:pt>
                <c:pt idx="1023">
                  <c:v>0.98125000000000007</c:v>
                </c:pt>
                <c:pt idx="1024">
                  <c:v>0.9819444444444444</c:v>
                </c:pt>
                <c:pt idx="1025">
                  <c:v>0.98263888888888884</c:v>
                </c:pt>
                <c:pt idx="1026">
                  <c:v>0.98333333333333339</c:v>
                </c:pt>
                <c:pt idx="1027">
                  <c:v>0.98402777777777783</c:v>
                </c:pt>
                <c:pt idx="1028">
                  <c:v>0.98472222222222217</c:v>
                </c:pt>
                <c:pt idx="1029">
                  <c:v>0.98541666666666661</c:v>
                </c:pt>
                <c:pt idx="1030">
                  <c:v>0.98611111111111116</c:v>
                </c:pt>
                <c:pt idx="1031">
                  <c:v>0.9868055555555556</c:v>
                </c:pt>
                <c:pt idx="1032">
                  <c:v>0.98749999999999993</c:v>
                </c:pt>
                <c:pt idx="1033">
                  <c:v>0.98819444444444438</c:v>
                </c:pt>
                <c:pt idx="1034">
                  <c:v>0.98888888888888893</c:v>
                </c:pt>
                <c:pt idx="1035">
                  <c:v>0.98958333333333337</c:v>
                </c:pt>
                <c:pt idx="1036">
                  <c:v>0.9902777777777777</c:v>
                </c:pt>
                <c:pt idx="1037">
                  <c:v>0.99097222222222225</c:v>
                </c:pt>
                <c:pt idx="1038">
                  <c:v>0.9916666666666667</c:v>
                </c:pt>
                <c:pt idx="1039">
                  <c:v>0.99236111111111114</c:v>
                </c:pt>
                <c:pt idx="1040">
                  <c:v>0.99305555555555547</c:v>
                </c:pt>
                <c:pt idx="1041">
                  <c:v>0.99375000000000002</c:v>
                </c:pt>
                <c:pt idx="1042">
                  <c:v>0.99444444444444446</c:v>
                </c:pt>
                <c:pt idx="1043">
                  <c:v>0.99513888888888891</c:v>
                </c:pt>
                <c:pt idx="1044">
                  <c:v>0.99583333333333324</c:v>
                </c:pt>
                <c:pt idx="1045">
                  <c:v>0.99652777777777779</c:v>
                </c:pt>
                <c:pt idx="1046">
                  <c:v>0.99722222222222223</c:v>
                </c:pt>
                <c:pt idx="1047">
                  <c:v>0.99791666666666667</c:v>
                </c:pt>
                <c:pt idx="1048">
                  <c:v>0.99861111111111101</c:v>
                </c:pt>
                <c:pt idx="1049">
                  <c:v>0.99930555555555556</c:v>
                </c:pt>
                <c:pt idx="1050">
                  <c:v>1</c:v>
                </c:pt>
                <c:pt idx="1051">
                  <c:v>1.0006944444444443</c:v>
                </c:pt>
                <c:pt idx="1052">
                  <c:v>1.0013888888888889</c:v>
                </c:pt>
                <c:pt idx="1053">
                  <c:v>1.0020833333333334</c:v>
                </c:pt>
                <c:pt idx="1054">
                  <c:v>1.0027777777777778</c:v>
                </c:pt>
                <c:pt idx="1055">
                  <c:v>1.0034722222222221</c:v>
                </c:pt>
                <c:pt idx="1056">
                  <c:v>1.0041666666666667</c:v>
                </c:pt>
                <c:pt idx="1057">
                  <c:v>1.0048611111111112</c:v>
                </c:pt>
                <c:pt idx="1058">
                  <c:v>1.0055555555555555</c:v>
                </c:pt>
                <c:pt idx="1059">
                  <c:v>1.0062499999999999</c:v>
                </c:pt>
                <c:pt idx="1060">
                  <c:v>1.0069444444444444</c:v>
                </c:pt>
                <c:pt idx="1061">
                  <c:v>1.007638888888889</c:v>
                </c:pt>
                <c:pt idx="1062">
                  <c:v>1.0083333333333333</c:v>
                </c:pt>
                <c:pt idx="1063">
                  <c:v>1.0090277777777776</c:v>
                </c:pt>
                <c:pt idx="1064">
                  <c:v>1.0097222222222222</c:v>
                </c:pt>
                <c:pt idx="1065">
                  <c:v>1.0104166666666667</c:v>
                </c:pt>
                <c:pt idx="1066">
                  <c:v>1.0111111111111111</c:v>
                </c:pt>
                <c:pt idx="1067">
                  <c:v>1.0118055555555556</c:v>
                </c:pt>
                <c:pt idx="1068">
                  <c:v>1.0125</c:v>
                </c:pt>
                <c:pt idx="1069">
                  <c:v>1.0131944444444445</c:v>
                </c:pt>
                <c:pt idx="1070">
                  <c:v>1.0138888888888888</c:v>
                </c:pt>
                <c:pt idx="1071">
                  <c:v>1.0145833333333334</c:v>
                </c:pt>
                <c:pt idx="1072">
                  <c:v>1.0152777777777777</c:v>
                </c:pt>
                <c:pt idx="1073">
                  <c:v>1.0159722222222223</c:v>
                </c:pt>
                <c:pt idx="1074">
                  <c:v>1.0166666666666666</c:v>
                </c:pt>
                <c:pt idx="1075">
                  <c:v>1.0173611111111112</c:v>
                </c:pt>
                <c:pt idx="1076">
                  <c:v>1.0180555555555555</c:v>
                </c:pt>
                <c:pt idx="1077">
                  <c:v>1.01875</c:v>
                </c:pt>
                <c:pt idx="1078">
                  <c:v>1.0194444444444444</c:v>
                </c:pt>
                <c:pt idx="1079">
                  <c:v>1.0201388888888889</c:v>
                </c:pt>
                <c:pt idx="1080">
                  <c:v>1.0208333333333333</c:v>
                </c:pt>
                <c:pt idx="1081">
                  <c:v>1.0215277777777778</c:v>
                </c:pt>
                <c:pt idx="1082">
                  <c:v>1.0222222222222224</c:v>
                </c:pt>
                <c:pt idx="1083">
                  <c:v>1.0229166666666667</c:v>
                </c:pt>
                <c:pt idx="1084">
                  <c:v>1.023611111111111</c:v>
                </c:pt>
                <c:pt idx="1085">
                  <c:v>1.0243055555555556</c:v>
                </c:pt>
                <c:pt idx="1086">
                  <c:v>1.0250000000000001</c:v>
                </c:pt>
                <c:pt idx="1087">
                  <c:v>1.0256944444444445</c:v>
                </c:pt>
                <c:pt idx="1088">
                  <c:v>1.0263888888888888</c:v>
                </c:pt>
                <c:pt idx="1089">
                  <c:v>1.0270833333333333</c:v>
                </c:pt>
                <c:pt idx="1090">
                  <c:v>1.0277777777777779</c:v>
                </c:pt>
                <c:pt idx="1091">
                  <c:v>1.0284722222222222</c:v>
                </c:pt>
                <c:pt idx="1092">
                  <c:v>1.0291666666666666</c:v>
                </c:pt>
                <c:pt idx="1093">
                  <c:v>1.0298611111111111</c:v>
                </c:pt>
                <c:pt idx="1094">
                  <c:v>1.0305555555555557</c:v>
                </c:pt>
                <c:pt idx="1095">
                  <c:v>1.03125</c:v>
                </c:pt>
                <c:pt idx="1096">
                  <c:v>1.0319444444444443</c:v>
                </c:pt>
                <c:pt idx="1097">
                  <c:v>1.0326388888888889</c:v>
                </c:pt>
                <c:pt idx="1098">
                  <c:v>1.0333333333333334</c:v>
                </c:pt>
                <c:pt idx="1099">
                  <c:v>1.0340277777777778</c:v>
                </c:pt>
                <c:pt idx="1100">
                  <c:v>1.0347222222222221</c:v>
                </c:pt>
                <c:pt idx="1101">
                  <c:v>1.0354166666666667</c:v>
                </c:pt>
                <c:pt idx="1102">
                  <c:v>1.0361111111111112</c:v>
                </c:pt>
                <c:pt idx="1103">
                  <c:v>1.0368055555555555</c:v>
                </c:pt>
                <c:pt idx="1104">
                  <c:v>1.0374999999999999</c:v>
                </c:pt>
                <c:pt idx="1105">
                  <c:v>1.0381944444444444</c:v>
                </c:pt>
                <c:pt idx="1106">
                  <c:v>1.038888888888889</c:v>
                </c:pt>
                <c:pt idx="1107">
                  <c:v>1.0395833333333333</c:v>
                </c:pt>
                <c:pt idx="1108">
                  <c:v>1.0402777777777776</c:v>
                </c:pt>
                <c:pt idx="1109">
                  <c:v>1.0409722222222222</c:v>
                </c:pt>
              </c:numCache>
            </c:numRef>
          </c:cat>
          <c:val>
            <c:numRef>
              <c:f>'Ark1'!$C$2:$C$1111</c:f>
              <c:numCache>
                <c:formatCode>General</c:formatCode>
                <c:ptCount val="1110"/>
                <c:pt idx="0">
                  <c:v>9</c:v>
                </c:pt>
                <c:pt idx="1">
                  <c:v>9.3000000000000007</c:v>
                </c:pt>
                <c:pt idx="2">
                  <c:v>9.6</c:v>
                </c:pt>
                <c:pt idx="3">
                  <c:v>10.1</c:v>
                </c:pt>
                <c:pt idx="4">
                  <c:v>10.3</c:v>
                </c:pt>
                <c:pt idx="5">
                  <c:v>10.4</c:v>
                </c:pt>
                <c:pt idx="6">
                  <c:v>10.8</c:v>
                </c:pt>
                <c:pt idx="7">
                  <c:v>11.2</c:v>
                </c:pt>
                <c:pt idx="8">
                  <c:v>12</c:v>
                </c:pt>
                <c:pt idx="9">
                  <c:v>12.7</c:v>
                </c:pt>
                <c:pt idx="10">
                  <c:v>12.8</c:v>
                </c:pt>
                <c:pt idx="11">
                  <c:v>13</c:v>
                </c:pt>
                <c:pt idx="12">
                  <c:v>13.9</c:v>
                </c:pt>
                <c:pt idx="13">
                  <c:v>13.8</c:v>
                </c:pt>
                <c:pt idx="14">
                  <c:v>14.7</c:v>
                </c:pt>
                <c:pt idx="15">
                  <c:v>15.3</c:v>
                </c:pt>
                <c:pt idx="16">
                  <c:v>15.9</c:v>
                </c:pt>
                <c:pt idx="17">
                  <c:v>16.399999999999999</c:v>
                </c:pt>
                <c:pt idx="18">
                  <c:v>17.3</c:v>
                </c:pt>
                <c:pt idx="19">
                  <c:v>18.5</c:v>
                </c:pt>
                <c:pt idx="20">
                  <c:v>19.399999999999999</c:v>
                </c:pt>
                <c:pt idx="21">
                  <c:v>20.2</c:v>
                </c:pt>
                <c:pt idx="22">
                  <c:v>20.8</c:v>
                </c:pt>
                <c:pt idx="23">
                  <c:v>22.8</c:v>
                </c:pt>
                <c:pt idx="24">
                  <c:v>24.4</c:v>
                </c:pt>
                <c:pt idx="25">
                  <c:v>27</c:v>
                </c:pt>
                <c:pt idx="26">
                  <c:v>28.8</c:v>
                </c:pt>
                <c:pt idx="27">
                  <c:v>30.3</c:v>
                </c:pt>
                <c:pt idx="28">
                  <c:v>32.5</c:v>
                </c:pt>
                <c:pt idx="29">
                  <c:v>33.799999999999997</c:v>
                </c:pt>
                <c:pt idx="30">
                  <c:v>34.6</c:v>
                </c:pt>
                <c:pt idx="31">
                  <c:v>35</c:v>
                </c:pt>
                <c:pt idx="32">
                  <c:v>36.1</c:v>
                </c:pt>
                <c:pt idx="33">
                  <c:v>36.299999999999997</c:v>
                </c:pt>
                <c:pt idx="34">
                  <c:v>37</c:v>
                </c:pt>
                <c:pt idx="35">
                  <c:v>36</c:v>
                </c:pt>
                <c:pt idx="36">
                  <c:v>35.1</c:v>
                </c:pt>
                <c:pt idx="37">
                  <c:v>36.299999999999997</c:v>
                </c:pt>
                <c:pt idx="38">
                  <c:v>37.4</c:v>
                </c:pt>
                <c:pt idx="39">
                  <c:v>38.799999999999997</c:v>
                </c:pt>
                <c:pt idx="40">
                  <c:v>39.6</c:v>
                </c:pt>
                <c:pt idx="41">
                  <c:v>40.700000000000003</c:v>
                </c:pt>
                <c:pt idx="42">
                  <c:v>42.7</c:v>
                </c:pt>
                <c:pt idx="43">
                  <c:v>44</c:v>
                </c:pt>
                <c:pt idx="44">
                  <c:v>45.1</c:v>
                </c:pt>
                <c:pt idx="45">
                  <c:v>46.3</c:v>
                </c:pt>
                <c:pt idx="46">
                  <c:v>47.2</c:v>
                </c:pt>
                <c:pt idx="47">
                  <c:v>48.3</c:v>
                </c:pt>
                <c:pt idx="48">
                  <c:v>49.3</c:v>
                </c:pt>
                <c:pt idx="49">
                  <c:v>50.4</c:v>
                </c:pt>
                <c:pt idx="50">
                  <c:v>50.7</c:v>
                </c:pt>
                <c:pt idx="51">
                  <c:v>51.1</c:v>
                </c:pt>
                <c:pt idx="52">
                  <c:v>51.9</c:v>
                </c:pt>
                <c:pt idx="53">
                  <c:v>51.2</c:v>
                </c:pt>
                <c:pt idx="54">
                  <c:v>48.6</c:v>
                </c:pt>
                <c:pt idx="55">
                  <c:v>47.8</c:v>
                </c:pt>
                <c:pt idx="56">
                  <c:v>47.3</c:v>
                </c:pt>
                <c:pt idx="57">
                  <c:v>46.6</c:v>
                </c:pt>
                <c:pt idx="58">
                  <c:v>47.4</c:v>
                </c:pt>
                <c:pt idx="59">
                  <c:v>48.2</c:v>
                </c:pt>
                <c:pt idx="60">
                  <c:v>50.2</c:v>
                </c:pt>
                <c:pt idx="61">
                  <c:v>51.2</c:v>
                </c:pt>
                <c:pt idx="62">
                  <c:v>51.7</c:v>
                </c:pt>
                <c:pt idx="63">
                  <c:v>51.9</c:v>
                </c:pt>
                <c:pt idx="64">
                  <c:v>52.7</c:v>
                </c:pt>
                <c:pt idx="65">
                  <c:v>52.7</c:v>
                </c:pt>
                <c:pt idx="66">
                  <c:v>53.8</c:v>
                </c:pt>
                <c:pt idx="67">
                  <c:v>53</c:v>
                </c:pt>
                <c:pt idx="68">
                  <c:v>52.2</c:v>
                </c:pt>
                <c:pt idx="69">
                  <c:v>52.2</c:v>
                </c:pt>
                <c:pt idx="70">
                  <c:v>53.9</c:v>
                </c:pt>
                <c:pt idx="71">
                  <c:v>54.7</c:v>
                </c:pt>
                <c:pt idx="72">
                  <c:v>55.3</c:v>
                </c:pt>
                <c:pt idx="73">
                  <c:v>57.4</c:v>
                </c:pt>
                <c:pt idx="74">
                  <c:v>58.2</c:v>
                </c:pt>
                <c:pt idx="75">
                  <c:v>58.7</c:v>
                </c:pt>
                <c:pt idx="76">
                  <c:v>58.9</c:v>
                </c:pt>
                <c:pt idx="77">
                  <c:v>58.8</c:v>
                </c:pt>
                <c:pt idx="78">
                  <c:v>59.4</c:v>
                </c:pt>
                <c:pt idx="79">
                  <c:v>60.9</c:v>
                </c:pt>
                <c:pt idx="80">
                  <c:v>60</c:v>
                </c:pt>
                <c:pt idx="81">
                  <c:v>61.2</c:v>
                </c:pt>
                <c:pt idx="82">
                  <c:v>61.5</c:v>
                </c:pt>
                <c:pt idx="83">
                  <c:v>61.2</c:v>
                </c:pt>
                <c:pt idx="84">
                  <c:v>56.1</c:v>
                </c:pt>
                <c:pt idx="85">
                  <c:v>55.2</c:v>
                </c:pt>
                <c:pt idx="86">
                  <c:v>55.9</c:v>
                </c:pt>
                <c:pt idx="87">
                  <c:v>57</c:v>
                </c:pt>
                <c:pt idx="88">
                  <c:v>56.7</c:v>
                </c:pt>
                <c:pt idx="89">
                  <c:v>56.8</c:v>
                </c:pt>
                <c:pt idx="90">
                  <c:v>58.1</c:v>
                </c:pt>
                <c:pt idx="91">
                  <c:v>60.2</c:v>
                </c:pt>
                <c:pt idx="92">
                  <c:v>61</c:v>
                </c:pt>
                <c:pt idx="93">
                  <c:v>62.5</c:v>
                </c:pt>
                <c:pt idx="94">
                  <c:v>65</c:v>
                </c:pt>
                <c:pt idx="95">
                  <c:v>64.900000000000006</c:v>
                </c:pt>
                <c:pt idx="96">
                  <c:v>64.3</c:v>
                </c:pt>
                <c:pt idx="97">
                  <c:v>63.3</c:v>
                </c:pt>
                <c:pt idx="98">
                  <c:v>63.6</c:v>
                </c:pt>
                <c:pt idx="99">
                  <c:v>64</c:v>
                </c:pt>
                <c:pt idx="100">
                  <c:v>65.099999999999994</c:v>
                </c:pt>
                <c:pt idx="101">
                  <c:v>67.8</c:v>
                </c:pt>
                <c:pt idx="102">
                  <c:v>70</c:v>
                </c:pt>
                <c:pt idx="103">
                  <c:v>71.3</c:v>
                </c:pt>
                <c:pt idx="104">
                  <c:v>73.2</c:v>
                </c:pt>
                <c:pt idx="105">
                  <c:v>74.3</c:v>
                </c:pt>
                <c:pt idx="106">
                  <c:v>74.900000000000006</c:v>
                </c:pt>
                <c:pt idx="107">
                  <c:v>76</c:v>
                </c:pt>
                <c:pt idx="108">
                  <c:v>74.900000000000006</c:v>
                </c:pt>
                <c:pt idx="109">
                  <c:v>76</c:v>
                </c:pt>
                <c:pt idx="110">
                  <c:v>75.400000000000006</c:v>
                </c:pt>
                <c:pt idx="111">
                  <c:v>75.599999999999994</c:v>
                </c:pt>
                <c:pt idx="112">
                  <c:v>76.7</c:v>
                </c:pt>
                <c:pt idx="113">
                  <c:v>74.900000000000006</c:v>
                </c:pt>
                <c:pt idx="114">
                  <c:v>74.099999999999994</c:v>
                </c:pt>
                <c:pt idx="115">
                  <c:v>73.2</c:v>
                </c:pt>
                <c:pt idx="116">
                  <c:v>70.5</c:v>
                </c:pt>
                <c:pt idx="117">
                  <c:v>70</c:v>
                </c:pt>
                <c:pt idx="118">
                  <c:v>69.7</c:v>
                </c:pt>
                <c:pt idx="119">
                  <c:v>70.2</c:v>
                </c:pt>
                <c:pt idx="120">
                  <c:v>72.400000000000006</c:v>
                </c:pt>
                <c:pt idx="121">
                  <c:v>73.8</c:v>
                </c:pt>
                <c:pt idx="122">
                  <c:v>74.3</c:v>
                </c:pt>
                <c:pt idx="123">
                  <c:v>75.7</c:v>
                </c:pt>
                <c:pt idx="124">
                  <c:v>77.599999999999994</c:v>
                </c:pt>
                <c:pt idx="125">
                  <c:v>77.8</c:v>
                </c:pt>
                <c:pt idx="126">
                  <c:v>77</c:v>
                </c:pt>
                <c:pt idx="127">
                  <c:v>76</c:v>
                </c:pt>
                <c:pt idx="128">
                  <c:v>77</c:v>
                </c:pt>
                <c:pt idx="129">
                  <c:v>79.400000000000006</c:v>
                </c:pt>
                <c:pt idx="130">
                  <c:v>81.099999999999994</c:v>
                </c:pt>
                <c:pt idx="131">
                  <c:v>83.1</c:v>
                </c:pt>
                <c:pt idx="132">
                  <c:v>85.9</c:v>
                </c:pt>
                <c:pt idx="133">
                  <c:v>87</c:v>
                </c:pt>
                <c:pt idx="134">
                  <c:v>87.4</c:v>
                </c:pt>
                <c:pt idx="135">
                  <c:v>88.5</c:v>
                </c:pt>
                <c:pt idx="136">
                  <c:v>89.2</c:v>
                </c:pt>
                <c:pt idx="137">
                  <c:v>88.6</c:v>
                </c:pt>
                <c:pt idx="138">
                  <c:v>89.8</c:v>
                </c:pt>
                <c:pt idx="139">
                  <c:v>90.2</c:v>
                </c:pt>
                <c:pt idx="140">
                  <c:v>91.3</c:v>
                </c:pt>
                <c:pt idx="141">
                  <c:v>90.5</c:v>
                </c:pt>
                <c:pt idx="142">
                  <c:v>90.6</c:v>
                </c:pt>
                <c:pt idx="143">
                  <c:v>91.6</c:v>
                </c:pt>
                <c:pt idx="144">
                  <c:v>90.7</c:v>
                </c:pt>
                <c:pt idx="145">
                  <c:v>90.7</c:v>
                </c:pt>
                <c:pt idx="146">
                  <c:v>87.9</c:v>
                </c:pt>
                <c:pt idx="147">
                  <c:v>85.2</c:v>
                </c:pt>
                <c:pt idx="148">
                  <c:v>84.1</c:v>
                </c:pt>
                <c:pt idx="149">
                  <c:v>83.2</c:v>
                </c:pt>
                <c:pt idx="150">
                  <c:v>85.2</c:v>
                </c:pt>
                <c:pt idx="151">
                  <c:v>86.1</c:v>
                </c:pt>
                <c:pt idx="152">
                  <c:v>88.3</c:v>
                </c:pt>
                <c:pt idx="153">
                  <c:v>89.7</c:v>
                </c:pt>
                <c:pt idx="154">
                  <c:v>90.3</c:v>
                </c:pt>
                <c:pt idx="155">
                  <c:v>89.3</c:v>
                </c:pt>
                <c:pt idx="156">
                  <c:v>88.2</c:v>
                </c:pt>
                <c:pt idx="157">
                  <c:v>88.9</c:v>
                </c:pt>
                <c:pt idx="158">
                  <c:v>88.3</c:v>
                </c:pt>
                <c:pt idx="159">
                  <c:v>87.9</c:v>
                </c:pt>
                <c:pt idx="160">
                  <c:v>88.3</c:v>
                </c:pt>
                <c:pt idx="161">
                  <c:v>90.4</c:v>
                </c:pt>
                <c:pt idx="162">
                  <c:v>91.2</c:v>
                </c:pt>
                <c:pt idx="163">
                  <c:v>92</c:v>
                </c:pt>
                <c:pt idx="164">
                  <c:v>91.9</c:v>
                </c:pt>
                <c:pt idx="165">
                  <c:v>93.2</c:v>
                </c:pt>
                <c:pt idx="166">
                  <c:v>93.2</c:v>
                </c:pt>
                <c:pt idx="167">
                  <c:v>93.5</c:v>
                </c:pt>
                <c:pt idx="168">
                  <c:v>94</c:v>
                </c:pt>
                <c:pt idx="169">
                  <c:v>92.9</c:v>
                </c:pt>
                <c:pt idx="170">
                  <c:v>93.1</c:v>
                </c:pt>
                <c:pt idx="171">
                  <c:v>93.1</c:v>
                </c:pt>
                <c:pt idx="172">
                  <c:v>93.4</c:v>
                </c:pt>
                <c:pt idx="173">
                  <c:v>92.9</c:v>
                </c:pt>
                <c:pt idx="174">
                  <c:v>93.2</c:v>
                </c:pt>
                <c:pt idx="175">
                  <c:v>91.6</c:v>
                </c:pt>
                <c:pt idx="176">
                  <c:v>86.7</c:v>
                </c:pt>
                <c:pt idx="177">
                  <c:v>84.7</c:v>
                </c:pt>
                <c:pt idx="178">
                  <c:v>83.5</c:v>
                </c:pt>
                <c:pt idx="179">
                  <c:v>83.8</c:v>
                </c:pt>
                <c:pt idx="180">
                  <c:v>83.6</c:v>
                </c:pt>
                <c:pt idx="181">
                  <c:v>84.4</c:v>
                </c:pt>
                <c:pt idx="182">
                  <c:v>85.5</c:v>
                </c:pt>
                <c:pt idx="183">
                  <c:v>86.1</c:v>
                </c:pt>
                <c:pt idx="184">
                  <c:v>86.4</c:v>
                </c:pt>
                <c:pt idx="185">
                  <c:v>85</c:v>
                </c:pt>
                <c:pt idx="186">
                  <c:v>83.7</c:v>
                </c:pt>
                <c:pt idx="187">
                  <c:v>82.5</c:v>
                </c:pt>
                <c:pt idx="188">
                  <c:v>82.6</c:v>
                </c:pt>
                <c:pt idx="189">
                  <c:v>82.2</c:v>
                </c:pt>
                <c:pt idx="190">
                  <c:v>81.900000000000006</c:v>
                </c:pt>
                <c:pt idx="191">
                  <c:v>83.5</c:v>
                </c:pt>
                <c:pt idx="192">
                  <c:v>84</c:v>
                </c:pt>
                <c:pt idx="193">
                  <c:v>84.7</c:v>
                </c:pt>
                <c:pt idx="194">
                  <c:v>84.4</c:v>
                </c:pt>
                <c:pt idx="195">
                  <c:v>83.6</c:v>
                </c:pt>
                <c:pt idx="196">
                  <c:v>84.1</c:v>
                </c:pt>
                <c:pt idx="197">
                  <c:v>84.8</c:v>
                </c:pt>
                <c:pt idx="198">
                  <c:v>84.8</c:v>
                </c:pt>
                <c:pt idx="199">
                  <c:v>85</c:v>
                </c:pt>
                <c:pt idx="200">
                  <c:v>83.2</c:v>
                </c:pt>
                <c:pt idx="201">
                  <c:v>82.2</c:v>
                </c:pt>
                <c:pt idx="202">
                  <c:v>81.099999999999994</c:v>
                </c:pt>
                <c:pt idx="203">
                  <c:v>81.099999999999994</c:v>
                </c:pt>
                <c:pt idx="204">
                  <c:v>80.099999999999994</c:v>
                </c:pt>
                <c:pt idx="205">
                  <c:v>77.7</c:v>
                </c:pt>
                <c:pt idx="206">
                  <c:v>72.7</c:v>
                </c:pt>
                <c:pt idx="207">
                  <c:v>69.400000000000006</c:v>
                </c:pt>
                <c:pt idx="208">
                  <c:v>67.599999999999994</c:v>
                </c:pt>
                <c:pt idx="209">
                  <c:v>66.599999999999994</c:v>
                </c:pt>
                <c:pt idx="210">
                  <c:v>66.8</c:v>
                </c:pt>
                <c:pt idx="211">
                  <c:v>64.900000000000006</c:v>
                </c:pt>
                <c:pt idx="212">
                  <c:v>64.7</c:v>
                </c:pt>
                <c:pt idx="213">
                  <c:v>64.400000000000006</c:v>
                </c:pt>
                <c:pt idx="214">
                  <c:v>64.3</c:v>
                </c:pt>
                <c:pt idx="215">
                  <c:v>63.6</c:v>
                </c:pt>
                <c:pt idx="216">
                  <c:v>64.2</c:v>
                </c:pt>
                <c:pt idx="217">
                  <c:v>62.8</c:v>
                </c:pt>
                <c:pt idx="218">
                  <c:v>62.8</c:v>
                </c:pt>
                <c:pt idx="219">
                  <c:v>62.1</c:v>
                </c:pt>
                <c:pt idx="220">
                  <c:v>61.5</c:v>
                </c:pt>
                <c:pt idx="221">
                  <c:v>60.2</c:v>
                </c:pt>
                <c:pt idx="222">
                  <c:v>60.1</c:v>
                </c:pt>
                <c:pt idx="223">
                  <c:v>60.2</c:v>
                </c:pt>
                <c:pt idx="224">
                  <c:v>59</c:v>
                </c:pt>
                <c:pt idx="225">
                  <c:v>58.9</c:v>
                </c:pt>
                <c:pt idx="226">
                  <c:v>58.7</c:v>
                </c:pt>
                <c:pt idx="227">
                  <c:v>55.9</c:v>
                </c:pt>
                <c:pt idx="228">
                  <c:v>55.3</c:v>
                </c:pt>
                <c:pt idx="229">
                  <c:v>54.2</c:v>
                </c:pt>
                <c:pt idx="230">
                  <c:v>53.7</c:v>
                </c:pt>
                <c:pt idx="231">
                  <c:v>54</c:v>
                </c:pt>
                <c:pt idx="232">
                  <c:v>53.7</c:v>
                </c:pt>
                <c:pt idx="233">
                  <c:v>52.5</c:v>
                </c:pt>
                <c:pt idx="234">
                  <c:v>52.8</c:v>
                </c:pt>
                <c:pt idx="235">
                  <c:v>52.7</c:v>
                </c:pt>
                <c:pt idx="236">
                  <c:v>52</c:v>
                </c:pt>
                <c:pt idx="237">
                  <c:v>52.2</c:v>
                </c:pt>
                <c:pt idx="238">
                  <c:v>51.7</c:v>
                </c:pt>
                <c:pt idx="239">
                  <c:v>51.7</c:v>
                </c:pt>
                <c:pt idx="240">
                  <c:v>51.1</c:v>
                </c:pt>
                <c:pt idx="241">
                  <c:v>51.5</c:v>
                </c:pt>
                <c:pt idx="242">
                  <c:v>52</c:v>
                </c:pt>
                <c:pt idx="243">
                  <c:v>51.5</c:v>
                </c:pt>
                <c:pt idx="244">
                  <c:v>50.8</c:v>
                </c:pt>
                <c:pt idx="245">
                  <c:v>50.8</c:v>
                </c:pt>
                <c:pt idx="246">
                  <c:v>50.6</c:v>
                </c:pt>
                <c:pt idx="247">
                  <c:v>51.3</c:v>
                </c:pt>
                <c:pt idx="248">
                  <c:v>51</c:v>
                </c:pt>
                <c:pt idx="249">
                  <c:v>49.3</c:v>
                </c:pt>
                <c:pt idx="250">
                  <c:v>48.5</c:v>
                </c:pt>
                <c:pt idx="251">
                  <c:v>49.2</c:v>
                </c:pt>
                <c:pt idx="252">
                  <c:v>48.6</c:v>
                </c:pt>
                <c:pt idx="253">
                  <c:v>48.6</c:v>
                </c:pt>
                <c:pt idx="254">
                  <c:v>49.5</c:v>
                </c:pt>
                <c:pt idx="255">
                  <c:v>48.7</c:v>
                </c:pt>
                <c:pt idx="256">
                  <c:v>48.5</c:v>
                </c:pt>
                <c:pt idx="257">
                  <c:v>48.5</c:v>
                </c:pt>
                <c:pt idx="258">
                  <c:v>49.5</c:v>
                </c:pt>
                <c:pt idx="259">
                  <c:v>51</c:v>
                </c:pt>
                <c:pt idx="260">
                  <c:v>51.2</c:v>
                </c:pt>
                <c:pt idx="261">
                  <c:v>51.9</c:v>
                </c:pt>
                <c:pt idx="262">
                  <c:v>51.9</c:v>
                </c:pt>
                <c:pt idx="263">
                  <c:v>53.5</c:v>
                </c:pt>
                <c:pt idx="264">
                  <c:v>51.9</c:v>
                </c:pt>
                <c:pt idx="265">
                  <c:v>52</c:v>
                </c:pt>
                <c:pt idx="266">
                  <c:v>52.2</c:v>
                </c:pt>
                <c:pt idx="267">
                  <c:v>50.9</c:v>
                </c:pt>
                <c:pt idx="268">
                  <c:v>50.6</c:v>
                </c:pt>
                <c:pt idx="269">
                  <c:v>49.2</c:v>
                </c:pt>
                <c:pt idx="270">
                  <c:v>46.8</c:v>
                </c:pt>
                <c:pt idx="271">
                  <c:v>46.2</c:v>
                </c:pt>
                <c:pt idx="272">
                  <c:v>45.3</c:v>
                </c:pt>
                <c:pt idx="273">
                  <c:v>45.3</c:v>
                </c:pt>
                <c:pt idx="274">
                  <c:v>45.1</c:v>
                </c:pt>
                <c:pt idx="275">
                  <c:v>45.1</c:v>
                </c:pt>
                <c:pt idx="276">
                  <c:v>45.4</c:v>
                </c:pt>
                <c:pt idx="277">
                  <c:v>45.8</c:v>
                </c:pt>
                <c:pt idx="278">
                  <c:v>45.2</c:v>
                </c:pt>
                <c:pt idx="279">
                  <c:v>44.9</c:v>
                </c:pt>
                <c:pt idx="280">
                  <c:v>44.9</c:v>
                </c:pt>
                <c:pt idx="281">
                  <c:v>45.1</c:v>
                </c:pt>
                <c:pt idx="282">
                  <c:v>45.1</c:v>
                </c:pt>
                <c:pt idx="283">
                  <c:v>44.6</c:v>
                </c:pt>
                <c:pt idx="284">
                  <c:v>44.8</c:v>
                </c:pt>
                <c:pt idx="285">
                  <c:v>44.3</c:v>
                </c:pt>
                <c:pt idx="286">
                  <c:v>44.4</c:v>
                </c:pt>
                <c:pt idx="287">
                  <c:v>43.1</c:v>
                </c:pt>
                <c:pt idx="288">
                  <c:v>43.4</c:v>
                </c:pt>
                <c:pt idx="289">
                  <c:v>41.8</c:v>
                </c:pt>
                <c:pt idx="290">
                  <c:v>41.2</c:v>
                </c:pt>
                <c:pt idx="291">
                  <c:v>39.9</c:v>
                </c:pt>
                <c:pt idx="292">
                  <c:v>39.4</c:v>
                </c:pt>
                <c:pt idx="293">
                  <c:v>39.200000000000003</c:v>
                </c:pt>
                <c:pt idx="294">
                  <c:v>39.9</c:v>
                </c:pt>
                <c:pt idx="295">
                  <c:v>39.799999999999997</c:v>
                </c:pt>
                <c:pt idx="296">
                  <c:v>39.4</c:v>
                </c:pt>
                <c:pt idx="297">
                  <c:v>39.299999999999997</c:v>
                </c:pt>
                <c:pt idx="298">
                  <c:v>39.4</c:v>
                </c:pt>
                <c:pt idx="299">
                  <c:v>39.700000000000003</c:v>
                </c:pt>
                <c:pt idx="300">
                  <c:v>40.299999999999997</c:v>
                </c:pt>
                <c:pt idx="301">
                  <c:v>39.299999999999997</c:v>
                </c:pt>
                <c:pt idx="302">
                  <c:v>38.299999999999997</c:v>
                </c:pt>
                <c:pt idx="303">
                  <c:v>38.1</c:v>
                </c:pt>
                <c:pt idx="304">
                  <c:v>38.4</c:v>
                </c:pt>
                <c:pt idx="305">
                  <c:v>37.5</c:v>
                </c:pt>
                <c:pt idx="306">
                  <c:v>37.299999999999997</c:v>
                </c:pt>
                <c:pt idx="307">
                  <c:v>37.4</c:v>
                </c:pt>
                <c:pt idx="308">
                  <c:v>37</c:v>
                </c:pt>
                <c:pt idx="309">
                  <c:v>35.700000000000003</c:v>
                </c:pt>
                <c:pt idx="310">
                  <c:v>35.4</c:v>
                </c:pt>
                <c:pt idx="311">
                  <c:v>33.4</c:v>
                </c:pt>
                <c:pt idx="312">
                  <c:v>32.1</c:v>
                </c:pt>
                <c:pt idx="313">
                  <c:v>31.5</c:v>
                </c:pt>
                <c:pt idx="314">
                  <c:v>30.2</c:v>
                </c:pt>
                <c:pt idx="315">
                  <c:v>29.1</c:v>
                </c:pt>
                <c:pt idx="316">
                  <c:v>28.5</c:v>
                </c:pt>
                <c:pt idx="317">
                  <c:v>27.6</c:v>
                </c:pt>
                <c:pt idx="318">
                  <c:v>27.7</c:v>
                </c:pt>
                <c:pt idx="319">
                  <c:v>26.6</c:v>
                </c:pt>
                <c:pt idx="320">
                  <c:v>26.7</c:v>
                </c:pt>
                <c:pt idx="321">
                  <c:v>25.9</c:v>
                </c:pt>
                <c:pt idx="322">
                  <c:v>26.1</c:v>
                </c:pt>
                <c:pt idx="323">
                  <c:v>25.4</c:v>
                </c:pt>
                <c:pt idx="324">
                  <c:v>25.2</c:v>
                </c:pt>
                <c:pt idx="325">
                  <c:v>26.1</c:v>
                </c:pt>
                <c:pt idx="326">
                  <c:v>26.1</c:v>
                </c:pt>
                <c:pt idx="327">
                  <c:v>25.7</c:v>
                </c:pt>
                <c:pt idx="328">
                  <c:v>25.4</c:v>
                </c:pt>
                <c:pt idx="329">
                  <c:v>24.9</c:v>
                </c:pt>
                <c:pt idx="330">
                  <c:v>25.1</c:v>
                </c:pt>
                <c:pt idx="331">
                  <c:v>24.2</c:v>
                </c:pt>
                <c:pt idx="332">
                  <c:v>24</c:v>
                </c:pt>
                <c:pt idx="333">
                  <c:v>24.4</c:v>
                </c:pt>
                <c:pt idx="334">
                  <c:v>24.3</c:v>
                </c:pt>
                <c:pt idx="335">
                  <c:v>23.3</c:v>
                </c:pt>
                <c:pt idx="336">
                  <c:v>22.6</c:v>
                </c:pt>
                <c:pt idx="337">
                  <c:v>22.1</c:v>
                </c:pt>
                <c:pt idx="338">
                  <c:v>22.3</c:v>
                </c:pt>
                <c:pt idx="339">
                  <c:v>22</c:v>
                </c:pt>
                <c:pt idx="340">
                  <c:v>22.2</c:v>
                </c:pt>
                <c:pt idx="341">
                  <c:v>22.4</c:v>
                </c:pt>
                <c:pt idx="342">
                  <c:v>22.3</c:v>
                </c:pt>
                <c:pt idx="343">
                  <c:v>22.7</c:v>
                </c:pt>
                <c:pt idx="344">
                  <c:v>23.2</c:v>
                </c:pt>
                <c:pt idx="345">
                  <c:v>22.8</c:v>
                </c:pt>
                <c:pt idx="346">
                  <c:v>22.4</c:v>
                </c:pt>
                <c:pt idx="347">
                  <c:v>22.4</c:v>
                </c:pt>
                <c:pt idx="348">
                  <c:v>23</c:v>
                </c:pt>
                <c:pt idx="349">
                  <c:v>23.6</c:v>
                </c:pt>
                <c:pt idx="350">
                  <c:v>22.9</c:v>
                </c:pt>
                <c:pt idx="351">
                  <c:v>22.6</c:v>
                </c:pt>
                <c:pt idx="352">
                  <c:v>22.3</c:v>
                </c:pt>
                <c:pt idx="353">
                  <c:v>22.7</c:v>
                </c:pt>
                <c:pt idx="354">
                  <c:v>22.7</c:v>
                </c:pt>
                <c:pt idx="355">
                  <c:v>22.5</c:v>
                </c:pt>
                <c:pt idx="356">
                  <c:v>22.8</c:v>
                </c:pt>
                <c:pt idx="357">
                  <c:v>22.6</c:v>
                </c:pt>
                <c:pt idx="358">
                  <c:v>22.4</c:v>
                </c:pt>
                <c:pt idx="359">
                  <c:v>22.6</c:v>
                </c:pt>
                <c:pt idx="360">
                  <c:v>22.1</c:v>
                </c:pt>
                <c:pt idx="361">
                  <c:v>21.9</c:v>
                </c:pt>
                <c:pt idx="362">
                  <c:v>21.3</c:v>
                </c:pt>
                <c:pt idx="363">
                  <c:v>22.1</c:v>
                </c:pt>
                <c:pt idx="364">
                  <c:v>22.2</c:v>
                </c:pt>
                <c:pt idx="365">
                  <c:v>21.9</c:v>
                </c:pt>
                <c:pt idx="366">
                  <c:v>22.1</c:v>
                </c:pt>
                <c:pt idx="367">
                  <c:v>20.5</c:v>
                </c:pt>
                <c:pt idx="368">
                  <c:v>19.5</c:v>
                </c:pt>
                <c:pt idx="369">
                  <c:v>19.3</c:v>
                </c:pt>
                <c:pt idx="370">
                  <c:v>18.899999999999999</c:v>
                </c:pt>
                <c:pt idx="371">
                  <c:v>18.8</c:v>
                </c:pt>
                <c:pt idx="372">
                  <c:v>19</c:v>
                </c:pt>
                <c:pt idx="373">
                  <c:v>18.7</c:v>
                </c:pt>
                <c:pt idx="374">
                  <c:v>18.899999999999999</c:v>
                </c:pt>
                <c:pt idx="375">
                  <c:v>17.899999999999999</c:v>
                </c:pt>
                <c:pt idx="376">
                  <c:v>18.5</c:v>
                </c:pt>
                <c:pt idx="377">
                  <c:v>18.8</c:v>
                </c:pt>
                <c:pt idx="378">
                  <c:v>18.600000000000001</c:v>
                </c:pt>
                <c:pt idx="379">
                  <c:v>18.7</c:v>
                </c:pt>
                <c:pt idx="380">
                  <c:v>19</c:v>
                </c:pt>
                <c:pt idx="381">
                  <c:v>19.2</c:v>
                </c:pt>
                <c:pt idx="382">
                  <c:v>19.5</c:v>
                </c:pt>
                <c:pt idx="383">
                  <c:v>19.399999999999999</c:v>
                </c:pt>
                <c:pt idx="384">
                  <c:v>19.8</c:v>
                </c:pt>
                <c:pt idx="385">
                  <c:v>19.399999999999999</c:v>
                </c:pt>
                <c:pt idx="386">
                  <c:v>20.6</c:v>
                </c:pt>
                <c:pt idx="387">
                  <c:v>20.8</c:v>
                </c:pt>
                <c:pt idx="388">
                  <c:v>22.1</c:v>
                </c:pt>
                <c:pt idx="389">
                  <c:v>21.9</c:v>
                </c:pt>
                <c:pt idx="390">
                  <c:v>21.7</c:v>
                </c:pt>
                <c:pt idx="391">
                  <c:v>21.2</c:v>
                </c:pt>
                <c:pt idx="392">
                  <c:v>20</c:v>
                </c:pt>
                <c:pt idx="393">
                  <c:v>20.2</c:v>
                </c:pt>
                <c:pt idx="394">
                  <c:v>18.5</c:v>
                </c:pt>
                <c:pt idx="395">
                  <c:v>17.7</c:v>
                </c:pt>
                <c:pt idx="396">
                  <c:v>17.5</c:v>
                </c:pt>
                <c:pt idx="397">
                  <c:v>17.399999999999999</c:v>
                </c:pt>
                <c:pt idx="398">
                  <c:v>17.100000000000001</c:v>
                </c:pt>
                <c:pt idx="399">
                  <c:v>18.3</c:v>
                </c:pt>
                <c:pt idx="400">
                  <c:v>19.3</c:v>
                </c:pt>
                <c:pt idx="401">
                  <c:v>19.100000000000001</c:v>
                </c:pt>
                <c:pt idx="402">
                  <c:v>19.3</c:v>
                </c:pt>
                <c:pt idx="403">
                  <c:v>19.399999999999999</c:v>
                </c:pt>
                <c:pt idx="404">
                  <c:v>19.8</c:v>
                </c:pt>
                <c:pt idx="405">
                  <c:v>21.2</c:v>
                </c:pt>
                <c:pt idx="406">
                  <c:v>20.9</c:v>
                </c:pt>
                <c:pt idx="407">
                  <c:v>21.2</c:v>
                </c:pt>
                <c:pt idx="408">
                  <c:v>20.9</c:v>
                </c:pt>
                <c:pt idx="409">
                  <c:v>20.9</c:v>
                </c:pt>
                <c:pt idx="410">
                  <c:v>20.2</c:v>
                </c:pt>
                <c:pt idx="411">
                  <c:v>20.5</c:v>
                </c:pt>
                <c:pt idx="412">
                  <c:v>21</c:v>
                </c:pt>
                <c:pt idx="413">
                  <c:v>21.1</c:v>
                </c:pt>
                <c:pt idx="414">
                  <c:v>21.3</c:v>
                </c:pt>
                <c:pt idx="415">
                  <c:v>21.1</c:v>
                </c:pt>
                <c:pt idx="416">
                  <c:v>21.4</c:v>
                </c:pt>
                <c:pt idx="417">
                  <c:v>21.7</c:v>
                </c:pt>
                <c:pt idx="418">
                  <c:v>22.1</c:v>
                </c:pt>
                <c:pt idx="419">
                  <c:v>22.6</c:v>
                </c:pt>
                <c:pt idx="420">
                  <c:v>22.7</c:v>
                </c:pt>
                <c:pt idx="421">
                  <c:v>22.5</c:v>
                </c:pt>
                <c:pt idx="422">
                  <c:v>21.8</c:v>
                </c:pt>
                <c:pt idx="423">
                  <c:v>20.399999999999999</c:v>
                </c:pt>
                <c:pt idx="424">
                  <c:v>19.8</c:v>
                </c:pt>
                <c:pt idx="425">
                  <c:v>19.100000000000001</c:v>
                </c:pt>
                <c:pt idx="426">
                  <c:v>19</c:v>
                </c:pt>
                <c:pt idx="427">
                  <c:v>19</c:v>
                </c:pt>
                <c:pt idx="428">
                  <c:v>20</c:v>
                </c:pt>
                <c:pt idx="429">
                  <c:v>20.9</c:v>
                </c:pt>
                <c:pt idx="430">
                  <c:v>20.6</c:v>
                </c:pt>
                <c:pt idx="431">
                  <c:v>22.2</c:v>
                </c:pt>
                <c:pt idx="432">
                  <c:v>21.7</c:v>
                </c:pt>
                <c:pt idx="433">
                  <c:v>22</c:v>
                </c:pt>
                <c:pt idx="434">
                  <c:v>22.4</c:v>
                </c:pt>
                <c:pt idx="435">
                  <c:v>23.1</c:v>
                </c:pt>
                <c:pt idx="436">
                  <c:v>24</c:v>
                </c:pt>
                <c:pt idx="437">
                  <c:v>23.8</c:v>
                </c:pt>
                <c:pt idx="438">
                  <c:v>23.9</c:v>
                </c:pt>
                <c:pt idx="439">
                  <c:v>23.7</c:v>
                </c:pt>
                <c:pt idx="440">
                  <c:v>23.3</c:v>
                </c:pt>
                <c:pt idx="441">
                  <c:v>23.4</c:v>
                </c:pt>
                <c:pt idx="442">
                  <c:v>23</c:v>
                </c:pt>
                <c:pt idx="443">
                  <c:v>24.2</c:v>
                </c:pt>
                <c:pt idx="444">
                  <c:v>24.2</c:v>
                </c:pt>
                <c:pt idx="445">
                  <c:v>24.6</c:v>
                </c:pt>
                <c:pt idx="446">
                  <c:v>23.8</c:v>
                </c:pt>
                <c:pt idx="447">
                  <c:v>23.8</c:v>
                </c:pt>
                <c:pt idx="448">
                  <c:v>22.9</c:v>
                </c:pt>
                <c:pt idx="449">
                  <c:v>22</c:v>
                </c:pt>
                <c:pt idx="450">
                  <c:v>20.100000000000001</c:v>
                </c:pt>
                <c:pt idx="451">
                  <c:v>19.2</c:v>
                </c:pt>
                <c:pt idx="452">
                  <c:v>18.8</c:v>
                </c:pt>
                <c:pt idx="453">
                  <c:v>18.5</c:v>
                </c:pt>
                <c:pt idx="454">
                  <c:v>18.7</c:v>
                </c:pt>
                <c:pt idx="455">
                  <c:v>19.5</c:v>
                </c:pt>
                <c:pt idx="456">
                  <c:v>20.6</c:v>
                </c:pt>
                <c:pt idx="457">
                  <c:v>21.7</c:v>
                </c:pt>
                <c:pt idx="458">
                  <c:v>22.5</c:v>
                </c:pt>
                <c:pt idx="459">
                  <c:v>22.3</c:v>
                </c:pt>
                <c:pt idx="460">
                  <c:v>22.6</c:v>
                </c:pt>
                <c:pt idx="461">
                  <c:v>22.3</c:v>
                </c:pt>
                <c:pt idx="462">
                  <c:v>22.6</c:v>
                </c:pt>
                <c:pt idx="463">
                  <c:v>22.9</c:v>
                </c:pt>
                <c:pt idx="464">
                  <c:v>23.3</c:v>
                </c:pt>
                <c:pt idx="465">
                  <c:v>23.7</c:v>
                </c:pt>
                <c:pt idx="466">
                  <c:v>24.1</c:v>
                </c:pt>
                <c:pt idx="467">
                  <c:v>24.4</c:v>
                </c:pt>
                <c:pt idx="468">
                  <c:v>24.7</c:v>
                </c:pt>
                <c:pt idx="469">
                  <c:v>24.6</c:v>
                </c:pt>
                <c:pt idx="470">
                  <c:v>24.8</c:v>
                </c:pt>
                <c:pt idx="471">
                  <c:v>24.7</c:v>
                </c:pt>
                <c:pt idx="472">
                  <c:v>25</c:v>
                </c:pt>
                <c:pt idx="473">
                  <c:v>25.8</c:v>
                </c:pt>
                <c:pt idx="474">
                  <c:v>25.8</c:v>
                </c:pt>
                <c:pt idx="475">
                  <c:v>24.8</c:v>
                </c:pt>
                <c:pt idx="476">
                  <c:v>23</c:v>
                </c:pt>
                <c:pt idx="477">
                  <c:v>22.2</c:v>
                </c:pt>
                <c:pt idx="478">
                  <c:v>21</c:v>
                </c:pt>
                <c:pt idx="479">
                  <c:v>20.7</c:v>
                </c:pt>
                <c:pt idx="480">
                  <c:v>21</c:v>
                </c:pt>
                <c:pt idx="481">
                  <c:v>21.6</c:v>
                </c:pt>
                <c:pt idx="482">
                  <c:v>22.6</c:v>
                </c:pt>
                <c:pt idx="483">
                  <c:v>23.8</c:v>
                </c:pt>
                <c:pt idx="484">
                  <c:v>25.2</c:v>
                </c:pt>
                <c:pt idx="485">
                  <c:v>25.4</c:v>
                </c:pt>
                <c:pt idx="486">
                  <c:v>25.7</c:v>
                </c:pt>
                <c:pt idx="487">
                  <c:v>25.9</c:v>
                </c:pt>
                <c:pt idx="488">
                  <c:v>26.6</c:v>
                </c:pt>
                <c:pt idx="489">
                  <c:v>26.5</c:v>
                </c:pt>
                <c:pt idx="490">
                  <c:v>26.5</c:v>
                </c:pt>
                <c:pt idx="491">
                  <c:v>27.3</c:v>
                </c:pt>
                <c:pt idx="492">
                  <c:v>27.7</c:v>
                </c:pt>
                <c:pt idx="493">
                  <c:v>27.2</c:v>
                </c:pt>
                <c:pt idx="494">
                  <c:v>27.1</c:v>
                </c:pt>
                <c:pt idx="495">
                  <c:v>27.7</c:v>
                </c:pt>
                <c:pt idx="496">
                  <c:v>27.4</c:v>
                </c:pt>
                <c:pt idx="497">
                  <c:v>27.8</c:v>
                </c:pt>
                <c:pt idx="498">
                  <c:v>28.5</c:v>
                </c:pt>
                <c:pt idx="499">
                  <c:v>28.9</c:v>
                </c:pt>
                <c:pt idx="500">
                  <c:v>28.9</c:v>
                </c:pt>
                <c:pt idx="501">
                  <c:v>28.6</c:v>
                </c:pt>
                <c:pt idx="502">
                  <c:v>28</c:v>
                </c:pt>
                <c:pt idx="503">
                  <c:v>25.8</c:v>
                </c:pt>
                <c:pt idx="504">
                  <c:v>22.2</c:v>
                </c:pt>
                <c:pt idx="505">
                  <c:v>19.899999999999999</c:v>
                </c:pt>
                <c:pt idx="506">
                  <c:v>20.7</c:v>
                </c:pt>
                <c:pt idx="507">
                  <c:v>20.3</c:v>
                </c:pt>
                <c:pt idx="508">
                  <c:v>20.2</c:v>
                </c:pt>
                <c:pt idx="509">
                  <c:v>20.2</c:v>
                </c:pt>
                <c:pt idx="510">
                  <c:v>21.4</c:v>
                </c:pt>
                <c:pt idx="511">
                  <c:v>20.9</c:v>
                </c:pt>
                <c:pt idx="512">
                  <c:v>21.3</c:v>
                </c:pt>
                <c:pt idx="513">
                  <c:v>21.2</c:v>
                </c:pt>
                <c:pt idx="514">
                  <c:v>21.4</c:v>
                </c:pt>
                <c:pt idx="515">
                  <c:v>21.8</c:v>
                </c:pt>
                <c:pt idx="516">
                  <c:v>21.4</c:v>
                </c:pt>
                <c:pt idx="517">
                  <c:v>22</c:v>
                </c:pt>
                <c:pt idx="518">
                  <c:v>22</c:v>
                </c:pt>
                <c:pt idx="519">
                  <c:v>23.1</c:v>
                </c:pt>
                <c:pt idx="520">
                  <c:v>24</c:v>
                </c:pt>
                <c:pt idx="521">
                  <c:v>23.9</c:v>
                </c:pt>
                <c:pt idx="522">
                  <c:v>25.4</c:v>
                </c:pt>
                <c:pt idx="523">
                  <c:v>25.3</c:v>
                </c:pt>
                <c:pt idx="524">
                  <c:v>26.3</c:v>
                </c:pt>
                <c:pt idx="525">
                  <c:v>27.5</c:v>
                </c:pt>
                <c:pt idx="526">
                  <c:v>27.7</c:v>
                </c:pt>
                <c:pt idx="527">
                  <c:v>28.2</c:v>
                </c:pt>
                <c:pt idx="528">
                  <c:v>28.4</c:v>
                </c:pt>
                <c:pt idx="529">
                  <c:v>28.4</c:v>
                </c:pt>
                <c:pt idx="530">
                  <c:v>28.4</c:v>
                </c:pt>
                <c:pt idx="531">
                  <c:v>28.6</c:v>
                </c:pt>
                <c:pt idx="532">
                  <c:v>28.4</c:v>
                </c:pt>
                <c:pt idx="533">
                  <c:v>27.6</c:v>
                </c:pt>
                <c:pt idx="534">
                  <c:v>27.2</c:v>
                </c:pt>
                <c:pt idx="535">
                  <c:v>26.8</c:v>
                </c:pt>
                <c:pt idx="536">
                  <c:v>27.1</c:v>
                </c:pt>
                <c:pt idx="537">
                  <c:v>28.1</c:v>
                </c:pt>
                <c:pt idx="538">
                  <c:v>28.6</c:v>
                </c:pt>
                <c:pt idx="539">
                  <c:v>29.6</c:v>
                </c:pt>
                <c:pt idx="540">
                  <c:v>29</c:v>
                </c:pt>
                <c:pt idx="541">
                  <c:v>30.4</c:v>
                </c:pt>
                <c:pt idx="542">
                  <c:v>30.4</c:v>
                </c:pt>
                <c:pt idx="543">
                  <c:v>31</c:v>
                </c:pt>
                <c:pt idx="544">
                  <c:v>31.3</c:v>
                </c:pt>
                <c:pt idx="545">
                  <c:v>31.6</c:v>
                </c:pt>
                <c:pt idx="546">
                  <c:v>32</c:v>
                </c:pt>
                <c:pt idx="547">
                  <c:v>32</c:v>
                </c:pt>
                <c:pt idx="548">
                  <c:v>32.1</c:v>
                </c:pt>
                <c:pt idx="549">
                  <c:v>32.299999999999997</c:v>
                </c:pt>
                <c:pt idx="550">
                  <c:v>32.799999999999997</c:v>
                </c:pt>
                <c:pt idx="551">
                  <c:v>33.1</c:v>
                </c:pt>
                <c:pt idx="552">
                  <c:v>33.4</c:v>
                </c:pt>
                <c:pt idx="553">
                  <c:v>34</c:v>
                </c:pt>
                <c:pt idx="554">
                  <c:v>36.1</c:v>
                </c:pt>
                <c:pt idx="555">
                  <c:v>37.200000000000003</c:v>
                </c:pt>
                <c:pt idx="556">
                  <c:v>38.200000000000003</c:v>
                </c:pt>
                <c:pt idx="557">
                  <c:v>39.6</c:v>
                </c:pt>
                <c:pt idx="558">
                  <c:v>41.1</c:v>
                </c:pt>
                <c:pt idx="559">
                  <c:v>41.6</c:v>
                </c:pt>
                <c:pt idx="560">
                  <c:v>42.4</c:v>
                </c:pt>
                <c:pt idx="561">
                  <c:v>41.4</c:v>
                </c:pt>
                <c:pt idx="562">
                  <c:v>40.299999999999997</c:v>
                </c:pt>
                <c:pt idx="563">
                  <c:v>37.6</c:v>
                </c:pt>
                <c:pt idx="564">
                  <c:v>38.4</c:v>
                </c:pt>
                <c:pt idx="565">
                  <c:v>40.299999999999997</c:v>
                </c:pt>
                <c:pt idx="566">
                  <c:v>43</c:v>
                </c:pt>
                <c:pt idx="567">
                  <c:v>46.4</c:v>
                </c:pt>
                <c:pt idx="568">
                  <c:v>50.9</c:v>
                </c:pt>
                <c:pt idx="569">
                  <c:v>56.2</c:v>
                </c:pt>
                <c:pt idx="570">
                  <c:v>66</c:v>
                </c:pt>
                <c:pt idx="571">
                  <c:v>69.599999999999994</c:v>
                </c:pt>
                <c:pt idx="572">
                  <c:v>72.3</c:v>
                </c:pt>
                <c:pt idx="573">
                  <c:v>74.599999999999994</c:v>
                </c:pt>
                <c:pt idx="574">
                  <c:v>75.599999999999994</c:v>
                </c:pt>
                <c:pt idx="575">
                  <c:v>75.900000000000006</c:v>
                </c:pt>
                <c:pt idx="576">
                  <c:v>77</c:v>
                </c:pt>
                <c:pt idx="577">
                  <c:v>77.099999999999994</c:v>
                </c:pt>
                <c:pt idx="578">
                  <c:v>75.8</c:v>
                </c:pt>
                <c:pt idx="579">
                  <c:v>76.599999999999994</c:v>
                </c:pt>
                <c:pt idx="580">
                  <c:v>77.3</c:v>
                </c:pt>
                <c:pt idx="581">
                  <c:v>77.5</c:v>
                </c:pt>
                <c:pt idx="582">
                  <c:v>76.900000000000006</c:v>
                </c:pt>
                <c:pt idx="583">
                  <c:v>76</c:v>
                </c:pt>
                <c:pt idx="584">
                  <c:v>76</c:v>
                </c:pt>
                <c:pt idx="585">
                  <c:v>76.599999999999994</c:v>
                </c:pt>
                <c:pt idx="586">
                  <c:v>76.599999999999994</c:v>
                </c:pt>
                <c:pt idx="587">
                  <c:v>76.599999999999994</c:v>
                </c:pt>
                <c:pt idx="588">
                  <c:v>77.8</c:v>
                </c:pt>
                <c:pt idx="589">
                  <c:v>78.2</c:v>
                </c:pt>
                <c:pt idx="590">
                  <c:v>78</c:v>
                </c:pt>
                <c:pt idx="591">
                  <c:v>78.2</c:v>
                </c:pt>
                <c:pt idx="592">
                  <c:v>75.7</c:v>
                </c:pt>
                <c:pt idx="593">
                  <c:v>68.3</c:v>
                </c:pt>
                <c:pt idx="594">
                  <c:v>64.599999999999994</c:v>
                </c:pt>
                <c:pt idx="595">
                  <c:v>63.1</c:v>
                </c:pt>
                <c:pt idx="596">
                  <c:v>62.2</c:v>
                </c:pt>
                <c:pt idx="597">
                  <c:v>62.7</c:v>
                </c:pt>
                <c:pt idx="598">
                  <c:v>62.9</c:v>
                </c:pt>
                <c:pt idx="599">
                  <c:v>66</c:v>
                </c:pt>
                <c:pt idx="600">
                  <c:v>74.900000000000006</c:v>
                </c:pt>
                <c:pt idx="601">
                  <c:v>78.3</c:v>
                </c:pt>
                <c:pt idx="602">
                  <c:v>80</c:v>
                </c:pt>
                <c:pt idx="603">
                  <c:v>80.599999999999994</c:v>
                </c:pt>
                <c:pt idx="604">
                  <c:v>82.1</c:v>
                </c:pt>
                <c:pt idx="605">
                  <c:v>83.1</c:v>
                </c:pt>
                <c:pt idx="606">
                  <c:v>84.3</c:v>
                </c:pt>
                <c:pt idx="607">
                  <c:v>84.3</c:v>
                </c:pt>
                <c:pt idx="608">
                  <c:v>84.5</c:v>
                </c:pt>
                <c:pt idx="609">
                  <c:v>84.4</c:v>
                </c:pt>
                <c:pt idx="610">
                  <c:v>83.3</c:v>
                </c:pt>
                <c:pt idx="611">
                  <c:v>83.7</c:v>
                </c:pt>
                <c:pt idx="612">
                  <c:v>83.5</c:v>
                </c:pt>
                <c:pt idx="613">
                  <c:v>83.2</c:v>
                </c:pt>
                <c:pt idx="614">
                  <c:v>82.3</c:v>
                </c:pt>
                <c:pt idx="615">
                  <c:v>83.2</c:v>
                </c:pt>
                <c:pt idx="616">
                  <c:v>85.8</c:v>
                </c:pt>
                <c:pt idx="617">
                  <c:v>85.6</c:v>
                </c:pt>
                <c:pt idx="618">
                  <c:v>85.3</c:v>
                </c:pt>
                <c:pt idx="619">
                  <c:v>86.3</c:v>
                </c:pt>
                <c:pt idx="620">
                  <c:v>86</c:v>
                </c:pt>
                <c:pt idx="621">
                  <c:v>83.4</c:v>
                </c:pt>
                <c:pt idx="622">
                  <c:v>77.900000000000006</c:v>
                </c:pt>
                <c:pt idx="623">
                  <c:v>59.7</c:v>
                </c:pt>
                <c:pt idx="624">
                  <c:v>51</c:v>
                </c:pt>
                <c:pt idx="625">
                  <c:v>49.3</c:v>
                </c:pt>
                <c:pt idx="626">
                  <c:v>50.3</c:v>
                </c:pt>
                <c:pt idx="627">
                  <c:v>51.6</c:v>
                </c:pt>
                <c:pt idx="628">
                  <c:v>55.4</c:v>
                </c:pt>
                <c:pt idx="629">
                  <c:v>58.7</c:v>
                </c:pt>
                <c:pt idx="630">
                  <c:v>61.6</c:v>
                </c:pt>
                <c:pt idx="631">
                  <c:v>64.2</c:v>
                </c:pt>
                <c:pt idx="632">
                  <c:v>66.400000000000006</c:v>
                </c:pt>
                <c:pt idx="633">
                  <c:v>68</c:v>
                </c:pt>
                <c:pt idx="634">
                  <c:v>68.900000000000006</c:v>
                </c:pt>
                <c:pt idx="635">
                  <c:v>70.5</c:v>
                </c:pt>
                <c:pt idx="636">
                  <c:v>72.5</c:v>
                </c:pt>
                <c:pt idx="637">
                  <c:v>73.5</c:v>
                </c:pt>
                <c:pt idx="638">
                  <c:v>73.900000000000006</c:v>
                </c:pt>
                <c:pt idx="639">
                  <c:v>75</c:v>
                </c:pt>
                <c:pt idx="640">
                  <c:v>75.2</c:v>
                </c:pt>
                <c:pt idx="641">
                  <c:v>76.099999999999994</c:v>
                </c:pt>
                <c:pt idx="642">
                  <c:v>76.7</c:v>
                </c:pt>
                <c:pt idx="643">
                  <c:v>76.5</c:v>
                </c:pt>
                <c:pt idx="644">
                  <c:v>75.900000000000006</c:v>
                </c:pt>
                <c:pt idx="645">
                  <c:v>76.599999999999994</c:v>
                </c:pt>
                <c:pt idx="646">
                  <c:v>77.2</c:v>
                </c:pt>
                <c:pt idx="647">
                  <c:v>77.599999999999994</c:v>
                </c:pt>
                <c:pt idx="648">
                  <c:v>79.3</c:v>
                </c:pt>
                <c:pt idx="649">
                  <c:v>79.3</c:v>
                </c:pt>
                <c:pt idx="650">
                  <c:v>80.3</c:v>
                </c:pt>
                <c:pt idx="651">
                  <c:v>80.400000000000006</c:v>
                </c:pt>
                <c:pt idx="652">
                  <c:v>81.599999999999994</c:v>
                </c:pt>
                <c:pt idx="653">
                  <c:v>79.599999999999994</c:v>
                </c:pt>
                <c:pt idx="654">
                  <c:v>70.400000000000006</c:v>
                </c:pt>
                <c:pt idx="655">
                  <c:v>65</c:v>
                </c:pt>
                <c:pt idx="656">
                  <c:v>64</c:v>
                </c:pt>
                <c:pt idx="657">
                  <c:v>63.7</c:v>
                </c:pt>
                <c:pt idx="658">
                  <c:v>65.2</c:v>
                </c:pt>
                <c:pt idx="659">
                  <c:v>65.5</c:v>
                </c:pt>
                <c:pt idx="660">
                  <c:v>66</c:v>
                </c:pt>
                <c:pt idx="661">
                  <c:v>68.5</c:v>
                </c:pt>
                <c:pt idx="662">
                  <c:v>68.400000000000006</c:v>
                </c:pt>
                <c:pt idx="663">
                  <c:v>69.099999999999994</c:v>
                </c:pt>
                <c:pt idx="664">
                  <c:v>69.400000000000006</c:v>
                </c:pt>
                <c:pt idx="665">
                  <c:v>69.599999999999994</c:v>
                </c:pt>
                <c:pt idx="666">
                  <c:v>72.400000000000006</c:v>
                </c:pt>
                <c:pt idx="667">
                  <c:v>73.099999999999994</c:v>
                </c:pt>
                <c:pt idx="668">
                  <c:v>73.8</c:v>
                </c:pt>
                <c:pt idx="669">
                  <c:v>74.099999999999994</c:v>
                </c:pt>
                <c:pt idx="670">
                  <c:v>75</c:v>
                </c:pt>
                <c:pt idx="671">
                  <c:v>75.900000000000006</c:v>
                </c:pt>
                <c:pt idx="672">
                  <c:v>77.8</c:v>
                </c:pt>
                <c:pt idx="673">
                  <c:v>78</c:v>
                </c:pt>
                <c:pt idx="674">
                  <c:v>81.5</c:v>
                </c:pt>
                <c:pt idx="675">
                  <c:v>81.2</c:v>
                </c:pt>
                <c:pt idx="676">
                  <c:v>81.5</c:v>
                </c:pt>
                <c:pt idx="677">
                  <c:v>81.8</c:v>
                </c:pt>
                <c:pt idx="678">
                  <c:v>82.5</c:v>
                </c:pt>
                <c:pt idx="679">
                  <c:v>82.6</c:v>
                </c:pt>
                <c:pt idx="680">
                  <c:v>84.8</c:v>
                </c:pt>
                <c:pt idx="681">
                  <c:v>85.6</c:v>
                </c:pt>
                <c:pt idx="682">
                  <c:v>83.6</c:v>
                </c:pt>
                <c:pt idx="683">
                  <c:v>79.5</c:v>
                </c:pt>
                <c:pt idx="684">
                  <c:v>79.3</c:v>
                </c:pt>
                <c:pt idx="685">
                  <c:v>79.400000000000006</c:v>
                </c:pt>
                <c:pt idx="686">
                  <c:v>81.3</c:v>
                </c:pt>
                <c:pt idx="687">
                  <c:v>81.599999999999994</c:v>
                </c:pt>
                <c:pt idx="688">
                  <c:v>85.1</c:v>
                </c:pt>
                <c:pt idx="689">
                  <c:v>86.6</c:v>
                </c:pt>
                <c:pt idx="690">
                  <c:v>86.2</c:v>
                </c:pt>
                <c:pt idx="691">
                  <c:v>87.6</c:v>
                </c:pt>
                <c:pt idx="692">
                  <c:v>87.8</c:v>
                </c:pt>
                <c:pt idx="693">
                  <c:v>89.5</c:v>
                </c:pt>
                <c:pt idx="694">
                  <c:v>90.8</c:v>
                </c:pt>
                <c:pt idx="695">
                  <c:v>91.4</c:v>
                </c:pt>
                <c:pt idx="696">
                  <c:v>91.4</c:v>
                </c:pt>
                <c:pt idx="697">
                  <c:v>91.9</c:v>
                </c:pt>
                <c:pt idx="698">
                  <c:v>92.9</c:v>
                </c:pt>
                <c:pt idx="699">
                  <c:v>94.4</c:v>
                </c:pt>
                <c:pt idx="700">
                  <c:v>95.3</c:v>
                </c:pt>
                <c:pt idx="701">
                  <c:v>95.5</c:v>
                </c:pt>
                <c:pt idx="702">
                  <c:v>96.8</c:v>
                </c:pt>
                <c:pt idx="703">
                  <c:v>97.1</c:v>
                </c:pt>
                <c:pt idx="704">
                  <c:v>97.3</c:v>
                </c:pt>
                <c:pt idx="705">
                  <c:v>99.5</c:v>
                </c:pt>
                <c:pt idx="706">
                  <c:v>100.4</c:v>
                </c:pt>
                <c:pt idx="707">
                  <c:v>102.5</c:v>
                </c:pt>
                <c:pt idx="708">
                  <c:v>104.3</c:v>
                </c:pt>
                <c:pt idx="709">
                  <c:v>106.7</c:v>
                </c:pt>
                <c:pt idx="710">
                  <c:v>109.1</c:v>
                </c:pt>
                <c:pt idx="711">
                  <c:v>112.8</c:v>
                </c:pt>
                <c:pt idx="712">
                  <c:v>110.1</c:v>
                </c:pt>
                <c:pt idx="713">
                  <c:v>109.1</c:v>
                </c:pt>
                <c:pt idx="714">
                  <c:v>112.5</c:v>
                </c:pt>
                <c:pt idx="715">
                  <c:v>119.3</c:v>
                </c:pt>
                <c:pt idx="716">
                  <c:v>128.1</c:v>
                </c:pt>
                <c:pt idx="717">
                  <c:v>140</c:v>
                </c:pt>
                <c:pt idx="718">
                  <c:v>162.4</c:v>
                </c:pt>
                <c:pt idx="719">
                  <c:v>192</c:v>
                </c:pt>
                <c:pt idx="720">
                  <c:v>241.8</c:v>
                </c:pt>
                <c:pt idx="721">
                  <c:v>272.5</c:v>
                </c:pt>
                <c:pt idx="722">
                  <c:v>288.60000000000002</c:v>
                </c:pt>
                <c:pt idx="723">
                  <c:v>303.7</c:v>
                </c:pt>
                <c:pt idx="724">
                  <c:v>312</c:v>
                </c:pt>
                <c:pt idx="725">
                  <c:v>319.7</c:v>
                </c:pt>
                <c:pt idx="726">
                  <c:v>325.5</c:v>
                </c:pt>
                <c:pt idx="727">
                  <c:v>328.9</c:v>
                </c:pt>
                <c:pt idx="728">
                  <c:v>332.6</c:v>
                </c:pt>
                <c:pt idx="729">
                  <c:v>331.9</c:v>
                </c:pt>
                <c:pt idx="730">
                  <c:v>317.7</c:v>
                </c:pt>
                <c:pt idx="731">
                  <c:v>308.8</c:v>
                </c:pt>
                <c:pt idx="732">
                  <c:v>300.89999999999998</c:v>
                </c:pt>
                <c:pt idx="733">
                  <c:v>299.8</c:v>
                </c:pt>
                <c:pt idx="734">
                  <c:v>290.89999999999998</c:v>
                </c:pt>
                <c:pt idx="735">
                  <c:v>248.8</c:v>
                </c:pt>
                <c:pt idx="736">
                  <c:v>219.4</c:v>
                </c:pt>
                <c:pt idx="737">
                  <c:v>209.2</c:v>
                </c:pt>
                <c:pt idx="738">
                  <c:v>191.1</c:v>
                </c:pt>
                <c:pt idx="739">
                  <c:v>174.9</c:v>
                </c:pt>
                <c:pt idx="740">
                  <c:v>166.1</c:v>
                </c:pt>
                <c:pt idx="741">
                  <c:v>163.6</c:v>
                </c:pt>
                <c:pt idx="742">
                  <c:v>160.5</c:v>
                </c:pt>
                <c:pt idx="743">
                  <c:v>159.6</c:v>
                </c:pt>
                <c:pt idx="744">
                  <c:v>159.69999999999999</c:v>
                </c:pt>
                <c:pt idx="745">
                  <c:v>159.1</c:v>
                </c:pt>
                <c:pt idx="746">
                  <c:v>146.1</c:v>
                </c:pt>
                <c:pt idx="747">
                  <c:v>135.30000000000001</c:v>
                </c:pt>
                <c:pt idx="748">
                  <c:v>131.4</c:v>
                </c:pt>
                <c:pt idx="749">
                  <c:v>129.19999999999999</c:v>
                </c:pt>
                <c:pt idx="750">
                  <c:v>124.9</c:v>
                </c:pt>
                <c:pt idx="751">
                  <c:v>121.1</c:v>
                </c:pt>
                <c:pt idx="752">
                  <c:v>118.6</c:v>
                </c:pt>
                <c:pt idx="753">
                  <c:v>117.3</c:v>
                </c:pt>
                <c:pt idx="754">
                  <c:v>117.6</c:v>
                </c:pt>
                <c:pt idx="755">
                  <c:v>119.1</c:v>
                </c:pt>
                <c:pt idx="756">
                  <c:v>116.3</c:v>
                </c:pt>
                <c:pt idx="757">
                  <c:v>115.7</c:v>
                </c:pt>
                <c:pt idx="758">
                  <c:v>115.3</c:v>
                </c:pt>
                <c:pt idx="759">
                  <c:v>116</c:v>
                </c:pt>
                <c:pt idx="760">
                  <c:v>118.2</c:v>
                </c:pt>
                <c:pt idx="761">
                  <c:v>118.7</c:v>
                </c:pt>
                <c:pt idx="762">
                  <c:v>118.7</c:v>
                </c:pt>
                <c:pt idx="763">
                  <c:v>119.1</c:v>
                </c:pt>
                <c:pt idx="764">
                  <c:v>119.8</c:v>
                </c:pt>
                <c:pt idx="765">
                  <c:v>119.8</c:v>
                </c:pt>
                <c:pt idx="766">
                  <c:v>120.9</c:v>
                </c:pt>
                <c:pt idx="767">
                  <c:v>121.2</c:v>
                </c:pt>
                <c:pt idx="768">
                  <c:v>122.5</c:v>
                </c:pt>
                <c:pt idx="769">
                  <c:v>122.1</c:v>
                </c:pt>
                <c:pt idx="770">
                  <c:v>123.4</c:v>
                </c:pt>
                <c:pt idx="771">
                  <c:v>123.4</c:v>
                </c:pt>
                <c:pt idx="772">
                  <c:v>124.6</c:v>
                </c:pt>
                <c:pt idx="773">
                  <c:v>117.9</c:v>
                </c:pt>
                <c:pt idx="774">
                  <c:v>116.8</c:v>
                </c:pt>
                <c:pt idx="775">
                  <c:v>119.2</c:v>
                </c:pt>
                <c:pt idx="776">
                  <c:v>123.3</c:v>
                </c:pt>
                <c:pt idx="777">
                  <c:v>131.5</c:v>
                </c:pt>
                <c:pt idx="778">
                  <c:v>136.9</c:v>
                </c:pt>
                <c:pt idx="779">
                  <c:v>153.5</c:v>
                </c:pt>
                <c:pt idx="780">
                  <c:v>184.2</c:v>
                </c:pt>
                <c:pt idx="781">
                  <c:v>208.8</c:v>
                </c:pt>
                <c:pt idx="782">
                  <c:v>226.1</c:v>
                </c:pt>
                <c:pt idx="783">
                  <c:v>232.7</c:v>
                </c:pt>
                <c:pt idx="784">
                  <c:v>237.2</c:v>
                </c:pt>
                <c:pt idx="785">
                  <c:v>241.6</c:v>
                </c:pt>
                <c:pt idx="786">
                  <c:v>246</c:v>
                </c:pt>
                <c:pt idx="787">
                  <c:v>248.1</c:v>
                </c:pt>
                <c:pt idx="788">
                  <c:v>250.6</c:v>
                </c:pt>
                <c:pt idx="789">
                  <c:v>252.4</c:v>
                </c:pt>
                <c:pt idx="790">
                  <c:v>254.5</c:v>
                </c:pt>
                <c:pt idx="791">
                  <c:v>246.9</c:v>
                </c:pt>
                <c:pt idx="792">
                  <c:v>248.7</c:v>
                </c:pt>
                <c:pt idx="793">
                  <c:v>257.10000000000002</c:v>
                </c:pt>
                <c:pt idx="794">
                  <c:v>260.39999999999998</c:v>
                </c:pt>
                <c:pt idx="795">
                  <c:v>262.10000000000002</c:v>
                </c:pt>
                <c:pt idx="796">
                  <c:v>267.39999999999998</c:v>
                </c:pt>
                <c:pt idx="797">
                  <c:v>270.2</c:v>
                </c:pt>
                <c:pt idx="798">
                  <c:v>272.2</c:v>
                </c:pt>
                <c:pt idx="799">
                  <c:v>270.2</c:v>
                </c:pt>
                <c:pt idx="800">
                  <c:v>267.8</c:v>
                </c:pt>
                <c:pt idx="801">
                  <c:v>268.60000000000002</c:v>
                </c:pt>
                <c:pt idx="802">
                  <c:v>269.5</c:v>
                </c:pt>
                <c:pt idx="803">
                  <c:v>264.7</c:v>
                </c:pt>
                <c:pt idx="804">
                  <c:v>202.4</c:v>
                </c:pt>
                <c:pt idx="805">
                  <c:v>179</c:v>
                </c:pt>
                <c:pt idx="806">
                  <c:v>171.2</c:v>
                </c:pt>
                <c:pt idx="807">
                  <c:v>172.5</c:v>
                </c:pt>
                <c:pt idx="808">
                  <c:v>174.3</c:v>
                </c:pt>
                <c:pt idx="809">
                  <c:v>186.1</c:v>
                </c:pt>
                <c:pt idx="810">
                  <c:v>208.2</c:v>
                </c:pt>
                <c:pt idx="811">
                  <c:v>228.4</c:v>
                </c:pt>
                <c:pt idx="812">
                  <c:v>244.7</c:v>
                </c:pt>
                <c:pt idx="813">
                  <c:v>254.7</c:v>
                </c:pt>
                <c:pt idx="814">
                  <c:v>262.8</c:v>
                </c:pt>
                <c:pt idx="815">
                  <c:v>268.10000000000002</c:v>
                </c:pt>
                <c:pt idx="816">
                  <c:v>271.3</c:v>
                </c:pt>
                <c:pt idx="817">
                  <c:v>277.89999999999998</c:v>
                </c:pt>
                <c:pt idx="818">
                  <c:v>280.60000000000002</c:v>
                </c:pt>
                <c:pt idx="819">
                  <c:v>285</c:v>
                </c:pt>
                <c:pt idx="820">
                  <c:v>285.5</c:v>
                </c:pt>
                <c:pt idx="821">
                  <c:v>289.60000000000002</c:v>
                </c:pt>
                <c:pt idx="822">
                  <c:v>294.39999999999998</c:v>
                </c:pt>
                <c:pt idx="823">
                  <c:v>298.39999999999998</c:v>
                </c:pt>
                <c:pt idx="824">
                  <c:v>304</c:v>
                </c:pt>
                <c:pt idx="825">
                  <c:v>310.3</c:v>
                </c:pt>
                <c:pt idx="826">
                  <c:v>314.8</c:v>
                </c:pt>
                <c:pt idx="827">
                  <c:v>319.7</c:v>
                </c:pt>
                <c:pt idx="828">
                  <c:v>321.7</c:v>
                </c:pt>
                <c:pt idx="829">
                  <c:v>322.7</c:v>
                </c:pt>
                <c:pt idx="830">
                  <c:v>321.5</c:v>
                </c:pt>
                <c:pt idx="831">
                  <c:v>321.5</c:v>
                </c:pt>
                <c:pt idx="832">
                  <c:v>318.60000000000002</c:v>
                </c:pt>
                <c:pt idx="833">
                  <c:v>303.5</c:v>
                </c:pt>
                <c:pt idx="834">
                  <c:v>293.8</c:v>
                </c:pt>
                <c:pt idx="835">
                  <c:v>285.89999999999998</c:v>
                </c:pt>
                <c:pt idx="836">
                  <c:v>285.89999999999998</c:v>
                </c:pt>
                <c:pt idx="837">
                  <c:v>291.60000000000002</c:v>
                </c:pt>
                <c:pt idx="838">
                  <c:v>299.89999999999998</c:v>
                </c:pt>
                <c:pt idx="839">
                  <c:v>313.5</c:v>
                </c:pt>
                <c:pt idx="840">
                  <c:v>328.1</c:v>
                </c:pt>
                <c:pt idx="841">
                  <c:v>340.5</c:v>
                </c:pt>
                <c:pt idx="842">
                  <c:v>348.8</c:v>
                </c:pt>
                <c:pt idx="843">
                  <c:v>355.7</c:v>
                </c:pt>
                <c:pt idx="844">
                  <c:v>360.8</c:v>
                </c:pt>
                <c:pt idx="845">
                  <c:v>362.9</c:v>
                </c:pt>
                <c:pt idx="846">
                  <c:v>365.2</c:v>
                </c:pt>
                <c:pt idx="847">
                  <c:v>370.9</c:v>
                </c:pt>
                <c:pt idx="848">
                  <c:v>374.5</c:v>
                </c:pt>
                <c:pt idx="849">
                  <c:v>375.7</c:v>
                </c:pt>
                <c:pt idx="850">
                  <c:v>379.1</c:v>
                </c:pt>
                <c:pt idx="851">
                  <c:v>382.6</c:v>
                </c:pt>
                <c:pt idx="852">
                  <c:v>384.5</c:v>
                </c:pt>
                <c:pt idx="853">
                  <c:v>391.2</c:v>
                </c:pt>
                <c:pt idx="854">
                  <c:v>396.4</c:v>
                </c:pt>
                <c:pt idx="855">
                  <c:v>402.9</c:v>
                </c:pt>
                <c:pt idx="856">
                  <c:v>408.6</c:v>
                </c:pt>
                <c:pt idx="857">
                  <c:v>409</c:v>
                </c:pt>
                <c:pt idx="858">
                  <c:v>412.1</c:v>
                </c:pt>
                <c:pt idx="859">
                  <c:v>413.2</c:v>
                </c:pt>
                <c:pt idx="860">
                  <c:v>415.5</c:v>
                </c:pt>
                <c:pt idx="861">
                  <c:v>414.8</c:v>
                </c:pt>
                <c:pt idx="862">
                  <c:v>399</c:v>
                </c:pt>
                <c:pt idx="863">
                  <c:v>307.10000000000002</c:v>
                </c:pt>
                <c:pt idx="864">
                  <c:v>276.7</c:v>
                </c:pt>
                <c:pt idx="865">
                  <c:v>271.3</c:v>
                </c:pt>
                <c:pt idx="866">
                  <c:v>264.10000000000002</c:v>
                </c:pt>
                <c:pt idx="867">
                  <c:v>266.5</c:v>
                </c:pt>
                <c:pt idx="868">
                  <c:v>273.39999999999998</c:v>
                </c:pt>
                <c:pt idx="869">
                  <c:v>280.89999999999998</c:v>
                </c:pt>
                <c:pt idx="870">
                  <c:v>336.3</c:v>
                </c:pt>
                <c:pt idx="871">
                  <c:v>365.4</c:v>
                </c:pt>
                <c:pt idx="872">
                  <c:v>374.2</c:v>
                </c:pt>
                <c:pt idx="873">
                  <c:v>382.3</c:v>
                </c:pt>
                <c:pt idx="874">
                  <c:v>384.9</c:v>
                </c:pt>
                <c:pt idx="875">
                  <c:v>385.5</c:v>
                </c:pt>
                <c:pt idx="876">
                  <c:v>386.3</c:v>
                </c:pt>
                <c:pt idx="877">
                  <c:v>390.8</c:v>
                </c:pt>
                <c:pt idx="878">
                  <c:v>390.2</c:v>
                </c:pt>
                <c:pt idx="879">
                  <c:v>390.6</c:v>
                </c:pt>
                <c:pt idx="880">
                  <c:v>395.1</c:v>
                </c:pt>
                <c:pt idx="881">
                  <c:v>398.6</c:v>
                </c:pt>
                <c:pt idx="882">
                  <c:v>400.9</c:v>
                </c:pt>
                <c:pt idx="883">
                  <c:v>400.7</c:v>
                </c:pt>
                <c:pt idx="884">
                  <c:v>400.2</c:v>
                </c:pt>
                <c:pt idx="885">
                  <c:v>400.6</c:v>
                </c:pt>
                <c:pt idx="886">
                  <c:v>400.4</c:v>
                </c:pt>
                <c:pt idx="887">
                  <c:v>401.2</c:v>
                </c:pt>
                <c:pt idx="888">
                  <c:v>396.4</c:v>
                </c:pt>
                <c:pt idx="889">
                  <c:v>378.8</c:v>
                </c:pt>
                <c:pt idx="890">
                  <c:v>362.1</c:v>
                </c:pt>
                <c:pt idx="891">
                  <c:v>347.2</c:v>
                </c:pt>
                <c:pt idx="892">
                  <c:v>337.5</c:v>
                </c:pt>
                <c:pt idx="893">
                  <c:v>330.3</c:v>
                </c:pt>
                <c:pt idx="894">
                  <c:v>324.3</c:v>
                </c:pt>
                <c:pt idx="895">
                  <c:v>319.8</c:v>
                </c:pt>
                <c:pt idx="896">
                  <c:v>318.2</c:v>
                </c:pt>
                <c:pt idx="897">
                  <c:v>318</c:v>
                </c:pt>
                <c:pt idx="898">
                  <c:v>317.60000000000002</c:v>
                </c:pt>
                <c:pt idx="899">
                  <c:v>319</c:v>
                </c:pt>
                <c:pt idx="900">
                  <c:v>323.2</c:v>
                </c:pt>
                <c:pt idx="901">
                  <c:v>326</c:v>
                </c:pt>
                <c:pt idx="902">
                  <c:v>328.5</c:v>
                </c:pt>
                <c:pt idx="903">
                  <c:v>327.60000000000002</c:v>
                </c:pt>
                <c:pt idx="904">
                  <c:v>324</c:v>
                </c:pt>
                <c:pt idx="905">
                  <c:v>322</c:v>
                </c:pt>
                <c:pt idx="906">
                  <c:v>300.89999999999998</c:v>
                </c:pt>
                <c:pt idx="907">
                  <c:v>276.89999999999998</c:v>
                </c:pt>
                <c:pt idx="908">
                  <c:v>271.60000000000002</c:v>
                </c:pt>
                <c:pt idx="909">
                  <c:v>273.8</c:v>
                </c:pt>
                <c:pt idx="910">
                  <c:v>277.3</c:v>
                </c:pt>
                <c:pt idx="911">
                  <c:v>282</c:v>
                </c:pt>
                <c:pt idx="912">
                  <c:v>290.7</c:v>
                </c:pt>
                <c:pt idx="913">
                  <c:v>306.10000000000002</c:v>
                </c:pt>
                <c:pt idx="914">
                  <c:v>316.39999999999998</c:v>
                </c:pt>
                <c:pt idx="915">
                  <c:v>327.10000000000002</c:v>
                </c:pt>
                <c:pt idx="916">
                  <c:v>331.8</c:v>
                </c:pt>
                <c:pt idx="917">
                  <c:v>338.7</c:v>
                </c:pt>
                <c:pt idx="918">
                  <c:v>342.9</c:v>
                </c:pt>
                <c:pt idx="919">
                  <c:v>346.5</c:v>
                </c:pt>
                <c:pt idx="920">
                  <c:v>348.8</c:v>
                </c:pt>
                <c:pt idx="921">
                  <c:v>351</c:v>
                </c:pt>
                <c:pt idx="922">
                  <c:v>358.1</c:v>
                </c:pt>
                <c:pt idx="923">
                  <c:v>364</c:v>
                </c:pt>
                <c:pt idx="924">
                  <c:v>369</c:v>
                </c:pt>
                <c:pt idx="925">
                  <c:v>369.9</c:v>
                </c:pt>
                <c:pt idx="926">
                  <c:v>370.6</c:v>
                </c:pt>
                <c:pt idx="927">
                  <c:v>370.5</c:v>
                </c:pt>
                <c:pt idx="928">
                  <c:v>373.3</c:v>
                </c:pt>
                <c:pt idx="929">
                  <c:v>377</c:v>
                </c:pt>
                <c:pt idx="930">
                  <c:v>376.4</c:v>
                </c:pt>
                <c:pt idx="931">
                  <c:v>375.4</c:v>
                </c:pt>
                <c:pt idx="932">
                  <c:v>369.4</c:v>
                </c:pt>
                <c:pt idx="933">
                  <c:v>366.8</c:v>
                </c:pt>
                <c:pt idx="934">
                  <c:v>358</c:v>
                </c:pt>
                <c:pt idx="935">
                  <c:v>349.3</c:v>
                </c:pt>
                <c:pt idx="936">
                  <c:v>337.4</c:v>
                </c:pt>
                <c:pt idx="937">
                  <c:v>328</c:v>
                </c:pt>
                <c:pt idx="938">
                  <c:v>319.8</c:v>
                </c:pt>
                <c:pt idx="939">
                  <c:v>311.3</c:v>
                </c:pt>
                <c:pt idx="940">
                  <c:v>313.8</c:v>
                </c:pt>
                <c:pt idx="941">
                  <c:v>318.89999999999998</c:v>
                </c:pt>
                <c:pt idx="942">
                  <c:v>320.60000000000002</c:v>
                </c:pt>
                <c:pt idx="943">
                  <c:v>326.10000000000002</c:v>
                </c:pt>
                <c:pt idx="944">
                  <c:v>332.6</c:v>
                </c:pt>
                <c:pt idx="945">
                  <c:v>337.8</c:v>
                </c:pt>
                <c:pt idx="946">
                  <c:v>344.6</c:v>
                </c:pt>
                <c:pt idx="947">
                  <c:v>349</c:v>
                </c:pt>
                <c:pt idx="948">
                  <c:v>352.6</c:v>
                </c:pt>
                <c:pt idx="949">
                  <c:v>355.2</c:v>
                </c:pt>
                <c:pt idx="950">
                  <c:v>358.8</c:v>
                </c:pt>
                <c:pt idx="951">
                  <c:v>367</c:v>
                </c:pt>
                <c:pt idx="952">
                  <c:v>380.2</c:v>
                </c:pt>
                <c:pt idx="953">
                  <c:v>387.4</c:v>
                </c:pt>
                <c:pt idx="954">
                  <c:v>389.6</c:v>
                </c:pt>
                <c:pt idx="955">
                  <c:v>389.5</c:v>
                </c:pt>
                <c:pt idx="956">
                  <c:v>388.7</c:v>
                </c:pt>
                <c:pt idx="957">
                  <c:v>389.7</c:v>
                </c:pt>
                <c:pt idx="958">
                  <c:v>388.9</c:v>
                </c:pt>
                <c:pt idx="959">
                  <c:v>394.3</c:v>
                </c:pt>
                <c:pt idx="960">
                  <c:v>401.7</c:v>
                </c:pt>
                <c:pt idx="961">
                  <c:v>404.3</c:v>
                </c:pt>
                <c:pt idx="962">
                  <c:v>404.5</c:v>
                </c:pt>
                <c:pt idx="963">
                  <c:v>396.3</c:v>
                </c:pt>
                <c:pt idx="964">
                  <c:v>388.1</c:v>
                </c:pt>
                <c:pt idx="965">
                  <c:v>354.5</c:v>
                </c:pt>
                <c:pt idx="966">
                  <c:v>306.7</c:v>
                </c:pt>
                <c:pt idx="967">
                  <c:v>265.5</c:v>
                </c:pt>
                <c:pt idx="968">
                  <c:v>246.7</c:v>
                </c:pt>
                <c:pt idx="969">
                  <c:v>238</c:v>
                </c:pt>
                <c:pt idx="970">
                  <c:v>233.6</c:v>
                </c:pt>
                <c:pt idx="971">
                  <c:v>225.4</c:v>
                </c:pt>
                <c:pt idx="972">
                  <c:v>221</c:v>
                </c:pt>
                <c:pt idx="973">
                  <c:v>221.7</c:v>
                </c:pt>
                <c:pt idx="974">
                  <c:v>220</c:v>
                </c:pt>
                <c:pt idx="975">
                  <c:v>220</c:v>
                </c:pt>
                <c:pt idx="976">
                  <c:v>218.1</c:v>
                </c:pt>
                <c:pt idx="977">
                  <c:v>214.8</c:v>
                </c:pt>
                <c:pt idx="978">
                  <c:v>215.4</c:v>
                </c:pt>
                <c:pt idx="979">
                  <c:v>217.9</c:v>
                </c:pt>
                <c:pt idx="980">
                  <c:v>213.5</c:v>
                </c:pt>
                <c:pt idx="981">
                  <c:v>204.1</c:v>
                </c:pt>
                <c:pt idx="982">
                  <c:v>202.4</c:v>
                </c:pt>
                <c:pt idx="983">
                  <c:v>197.9</c:v>
                </c:pt>
                <c:pt idx="984">
                  <c:v>193.8</c:v>
                </c:pt>
                <c:pt idx="985">
                  <c:v>193.6</c:v>
                </c:pt>
                <c:pt idx="986">
                  <c:v>189.7</c:v>
                </c:pt>
                <c:pt idx="987">
                  <c:v>184.2</c:v>
                </c:pt>
                <c:pt idx="988">
                  <c:v>181.3</c:v>
                </c:pt>
                <c:pt idx="989">
                  <c:v>180.4</c:v>
                </c:pt>
                <c:pt idx="990">
                  <c:v>181.5</c:v>
                </c:pt>
                <c:pt idx="991">
                  <c:v>176.2</c:v>
                </c:pt>
                <c:pt idx="992">
                  <c:v>173.3</c:v>
                </c:pt>
                <c:pt idx="993">
                  <c:v>167.6</c:v>
                </c:pt>
                <c:pt idx="994">
                  <c:v>161.4</c:v>
                </c:pt>
                <c:pt idx="995">
                  <c:v>158.80000000000001</c:v>
                </c:pt>
                <c:pt idx="996">
                  <c:v>150.30000000000001</c:v>
                </c:pt>
                <c:pt idx="997">
                  <c:v>141.5</c:v>
                </c:pt>
                <c:pt idx="998">
                  <c:v>129.1</c:v>
                </c:pt>
                <c:pt idx="999">
                  <c:v>123.7</c:v>
                </c:pt>
                <c:pt idx="1000">
                  <c:v>121.5</c:v>
                </c:pt>
                <c:pt idx="1001">
                  <c:v>117.9</c:v>
                </c:pt>
                <c:pt idx="1002">
                  <c:v>116.2</c:v>
                </c:pt>
                <c:pt idx="1003">
                  <c:v>115.4</c:v>
                </c:pt>
                <c:pt idx="1004">
                  <c:v>116.5</c:v>
                </c:pt>
                <c:pt idx="1005">
                  <c:v>120.6</c:v>
                </c:pt>
                <c:pt idx="1006">
                  <c:v>124.4</c:v>
                </c:pt>
                <c:pt idx="1007">
                  <c:v>126.8</c:v>
                </c:pt>
                <c:pt idx="1008">
                  <c:v>126.7</c:v>
                </c:pt>
                <c:pt idx="1009">
                  <c:v>127.7</c:v>
                </c:pt>
                <c:pt idx="1010">
                  <c:v>128.1</c:v>
                </c:pt>
                <c:pt idx="1011">
                  <c:v>129.4</c:v>
                </c:pt>
                <c:pt idx="1012">
                  <c:v>131.80000000000001</c:v>
                </c:pt>
                <c:pt idx="1013">
                  <c:v>133.69999999999999</c:v>
                </c:pt>
                <c:pt idx="1014">
                  <c:v>134.69999999999999</c:v>
                </c:pt>
                <c:pt idx="1015">
                  <c:v>133.9</c:v>
                </c:pt>
                <c:pt idx="1016">
                  <c:v>132</c:v>
                </c:pt>
                <c:pt idx="1017">
                  <c:v>130.80000000000001</c:v>
                </c:pt>
                <c:pt idx="1018">
                  <c:v>131.1</c:v>
                </c:pt>
                <c:pt idx="1019">
                  <c:v>130.4</c:v>
                </c:pt>
                <c:pt idx="1020">
                  <c:v>127.4</c:v>
                </c:pt>
                <c:pt idx="1021">
                  <c:v>121.6</c:v>
                </c:pt>
                <c:pt idx="1022">
                  <c:v>119.6</c:v>
                </c:pt>
                <c:pt idx="1023">
                  <c:v>117.7</c:v>
                </c:pt>
                <c:pt idx="1024">
                  <c:v>111.8</c:v>
                </c:pt>
                <c:pt idx="1025">
                  <c:v>105.3</c:v>
                </c:pt>
                <c:pt idx="1026">
                  <c:v>93.2</c:v>
                </c:pt>
                <c:pt idx="1027">
                  <c:v>84</c:v>
                </c:pt>
                <c:pt idx="1028">
                  <c:v>78.2</c:v>
                </c:pt>
                <c:pt idx="1029">
                  <c:v>71.8</c:v>
                </c:pt>
                <c:pt idx="1030">
                  <c:v>65.2</c:v>
                </c:pt>
                <c:pt idx="1031">
                  <c:v>63.1</c:v>
                </c:pt>
                <c:pt idx="1032">
                  <c:v>62.3</c:v>
                </c:pt>
                <c:pt idx="1033">
                  <c:v>62.2</c:v>
                </c:pt>
                <c:pt idx="1034">
                  <c:v>61.3</c:v>
                </c:pt>
                <c:pt idx="1035">
                  <c:v>60.5</c:v>
                </c:pt>
                <c:pt idx="1036">
                  <c:v>59.5</c:v>
                </c:pt>
                <c:pt idx="1037">
                  <c:v>60.4</c:v>
                </c:pt>
                <c:pt idx="1038">
                  <c:v>58.9</c:v>
                </c:pt>
                <c:pt idx="1039">
                  <c:v>59.5</c:v>
                </c:pt>
                <c:pt idx="1040">
                  <c:v>57.9</c:v>
                </c:pt>
                <c:pt idx="1041">
                  <c:v>56.3</c:v>
                </c:pt>
                <c:pt idx="1042">
                  <c:v>55.5</c:v>
                </c:pt>
                <c:pt idx="1043">
                  <c:v>54.4</c:v>
                </c:pt>
                <c:pt idx="1044">
                  <c:v>54</c:v>
                </c:pt>
                <c:pt idx="1045">
                  <c:v>53.2</c:v>
                </c:pt>
                <c:pt idx="1046">
                  <c:v>52.8</c:v>
                </c:pt>
                <c:pt idx="1047">
                  <c:v>54.3</c:v>
                </c:pt>
                <c:pt idx="1048">
                  <c:v>53.3</c:v>
                </c:pt>
                <c:pt idx="1049">
                  <c:v>52.5</c:v>
                </c:pt>
                <c:pt idx="1050">
                  <c:v>51</c:v>
                </c:pt>
                <c:pt idx="1051">
                  <c:v>51.1</c:v>
                </c:pt>
                <c:pt idx="1052">
                  <c:v>51.3</c:v>
                </c:pt>
                <c:pt idx="1053">
                  <c:v>49.3</c:v>
                </c:pt>
                <c:pt idx="1054">
                  <c:v>48.4</c:v>
                </c:pt>
                <c:pt idx="1055">
                  <c:v>47.2</c:v>
                </c:pt>
                <c:pt idx="1056">
                  <c:v>44.6</c:v>
                </c:pt>
                <c:pt idx="1057">
                  <c:v>44.1</c:v>
                </c:pt>
                <c:pt idx="1058">
                  <c:v>41.1</c:v>
                </c:pt>
                <c:pt idx="1059">
                  <c:v>40.200000000000003</c:v>
                </c:pt>
                <c:pt idx="1060">
                  <c:v>40.799999999999997</c:v>
                </c:pt>
                <c:pt idx="1061">
                  <c:v>41.2</c:v>
                </c:pt>
                <c:pt idx="1062">
                  <c:v>41.3</c:v>
                </c:pt>
                <c:pt idx="1063">
                  <c:v>42.1</c:v>
                </c:pt>
                <c:pt idx="1064">
                  <c:v>42</c:v>
                </c:pt>
                <c:pt idx="1065">
                  <c:v>41.7</c:v>
                </c:pt>
                <c:pt idx="1066">
                  <c:v>42.3</c:v>
                </c:pt>
                <c:pt idx="1067">
                  <c:v>42.3</c:v>
                </c:pt>
                <c:pt idx="1068">
                  <c:v>43.5</c:v>
                </c:pt>
                <c:pt idx="1069">
                  <c:v>42.8</c:v>
                </c:pt>
                <c:pt idx="1070">
                  <c:v>42.3</c:v>
                </c:pt>
                <c:pt idx="1071">
                  <c:v>42.9</c:v>
                </c:pt>
                <c:pt idx="1072">
                  <c:v>42.5</c:v>
                </c:pt>
                <c:pt idx="1073">
                  <c:v>42.1</c:v>
                </c:pt>
                <c:pt idx="1074">
                  <c:v>41.7</c:v>
                </c:pt>
                <c:pt idx="1075">
                  <c:v>42</c:v>
                </c:pt>
                <c:pt idx="1076">
                  <c:v>41.7</c:v>
                </c:pt>
                <c:pt idx="1077">
                  <c:v>41.5</c:v>
                </c:pt>
                <c:pt idx="1078">
                  <c:v>42.4</c:v>
                </c:pt>
                <c:pt idx="1079">
                  <c:v>42.3</c:v>
                </c:pt>
                <c:pt idx="1080">
                  <c:v>41.2</c:v>
                </c:pt>
                <c:pt idx="1081">
                  <c:v>38.200000000000003</c:v>
                </c:pt>
                <c:pt idx="1082">
                  <c:v>37</c:v>
                </c:pt>
                <c:pt idx="1083">
                  <c:v>36.1</c:v>
                </c:pt>
                <c:pt idx="1084">
                  <c:v>35</c:v>
                </c:pt>
                <c:pt idx="1085">
                  <c:v>34</c:v>
                </c:pt>
                <c:pt idx="1086">
                  <c:v>32.799999999999997</c:v>
                </c:pt>
                <c:pt idx="1087">
                  <c:v>31</c:v>
                </c:pt>
                <c:pt idx="1088">
                  <c:v>28.5</c:v>
                </c:pt>
                <c:pt idx="1089">
                  <c:v>27.3</c:v>
                </c:pt>
                <c:pt idx="1090">
                  <c:v>27</c:v>
                </c:pt>
                <c:pt idx="1091">
                  <c:v>26.9</c:v>
                </c:pt>
                <c:pt idx="1092">
                  <c:v>27.1</c:v>
                </c:pt>
                <c:pt idx="1093">
                  <c:v>26.2</c:v>
                </c:pt>
                <c:pt idx="1094">
                  <c:v>25.6</c:v>
                </c:pt>
                <c:pt idx="1095">
                  <c:v>25.2</c:v>
                </c:pt>
                <c:pt idx="1096">
                  <c:v>25.1</c:v>
                </c:pt>
                <c:pt idx="1097">
                  <c:v>25.3</c:v>
                </c:pt>
                <c:pt idx="1098">
                  <c:v>25.1</c:v>
                </c:pt>
                <c:pt idx="1099">
                  <c:v>24.3</c:v>
                </c:pt>
                <c:pt idx="1100">
                  <c:v>24.5</c:v>
                </c:pt>
                <c:pt idx="1101">
                  <c:v>23.5</c:v>
                </c:pt>
                <c:pt idx="1102">
                  <c:v>22.9</c:v>
                </c:pt>
                <c:pt idx="1103">
                  <c:v>21.8</c:v>
                </c:pt>
                <c:pt idx="1104">
                  <c:v>21.5</c:v>
                </c:pt>
                <c:pt idx="1105">
                  <c:v>20.3</c:v>
                </c:pt>
                <c:pt idx="1106">
                  <c:v>19.5</c:v>
                </c:pt>
                <c:pt idx="1107">
                  <c:v>19.899999999999999</c:v>
                </c:pt>
                <c:pt idx="1108">
                  <c:v>19.899999999999999</c:v>
                </c:pt>
                <c:pt idx="1109">
                  <c:v>19.600000000000001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656000"/>
        <c:axId val="50646016"/>
      </c:lineChart>
      <c:catAx>
        <c:axId val="50642944"/>
        <c:scaling>
          <c:orientation val="minMax"/>
        </c:scaling>
        <c:delete val="0"/>
        <c:axPos val="b"/>
        <c:numFmt formatCode="hh:mm;@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nb-NO"/>
          </a:p>
        </c:txPr>
        <c:crossAx val="50644480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50644480"/>
        <c:scaling>
          <c:orientation val="minMax"/>
          <c:max val="45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nb-NO"/>
          </a:p>
        </c:txPr>
        <c:crossAx val="50642944"/>
        <c:crosses val="autoZero"/>
        <c:crossBetween val="between"/>
      </c:valAx>
      <c:valAx>
        <c:axId val="50646016"/>
        <c:scaling>
          <c:orientation val="minMax"/>
          <c:max val="450"/>
          <c:min val="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accent5">
                    <a:lumMod val="50000"/>
                  </a:schemeClr>
                </a:solidFill>
              </a:defRPr>
            </a:pPr>
            <a:endParaRPr lang="nb-NO"/>
          </a:p>
        </c:txPr>
        <c:crossAx val="50656000"/>
        <c:crosses val="max"/>
        <c:crossBetween val="between"/>
      </c:valAx>
      <c:catAx>
        <c:axId val="50656000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extTo"/>
        <c:crossAx val="50646016"/>
        <c:crosses val="autoZero"/>
        <c:auto val="1"/>
        <c:lblAlgn val="ctr"/>
        <c:lblOffset val="100"/>
        <c:noMultiLvlLbl val="0"/>
      </c:cat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6.7669942718978138E-2"/>
          <c:y val="0.15432197069745041"/>
          <c:w val="0.41983518833668537"/>
          <c:h val="8.251926572720351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04712811761027E-2"/>
          <c:y val="5.0520266342546111E-2"/>
          <c:w val="0.91166429652209036"/>
          <c:h val="0.82345056280716589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Nyhetskanalen</c:v>
                </c:pt>
              </c:strCache>
            </c:strRef>
          </c:tx>
          <c:spPr>
            <a:ln w="1905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'Ark1'!$A$2:$A$1111</c:f>
              <c:numCache>
                <c:formatCode>h:mm</c:formatCode>
                <c:ptCount val="1110"/>
                <c:pt idx="0">
                  <c:v>0.27083333333333331</c:v>
                </c:pt>
                <c:pt idx="1">
                  <c:v>0.27152777777777776</c:v>
                </c:pt>
                <c:pt idx="2">
                  <c:v>0.2722222222222222</c:v>
                </c:pt>
                <c:pt idx="3">
                  <c:v>0.27291666666666664</c:v>
                </c:pt>
                <c:pt idx="4">
                  <c:v>0.27361111111111108</c:v>
                </c:pt>
                <c:pt idx="5">
                  <c:v>0.27430555555555552</c:v>
                </c:pt>
                <c:pt idx="6">
                  <c:v>0.27499999999999997</c:v>
                </c:pt>
                <c:pt idx="7">
                  <c:v>0.27569444444444446</c:v>
                </c:pt>
                <c:pt idx="8">
                  <c:v>0.27638888888888885</c:v>
                </c:pt>
                <c:pt idx="9">
                  <c:v>0.27708333333333335</c:v>
                </c:pt>
                <c:pt idx="10">
                  <c:v>0.27777777777777779</c:v>
                </c:pt>
                <c:pt idx="11">
                  <c:v>0.27847222222222223</c:v>
                </c:pt>
                <c:pt idx="12">
                  <c:v>0.27916666666666667</c:v>
                </c:pt>
                <c:pt idx="13">
                  <c:v>0.27986111111111112</c:v>
                </c:pt>
                <c:pt idx="14">
                  <c:v>0.28055555555555556</c:v>
                </c:pt>
                <c:pt idx="15">
                  <c:v>0.28125</c:v>
                </c:pt>
                <c:pt idx="16">
                  <c:v>0.28194444444444444</c:v>
                </c:pt>
                <c:pt idx="17">
                  <c:v>0.28263888888888888</c:v>
                </c:pt>
                <c:pt idx="18">
                  <c:v>0.28333333333333333</c:v>
                </c:pt>
                <c:pt idx="19">
                  <c:v>0.28402777777777777</c:v>
                </c:pt>
                <c:pt idx="20">
                  <c:v>0.28472222222222221</c:v>
                </c:pt>
                <c:pt idx="21">
                  <c:v>0.28541666666666665</c:v>
                </c:pt>
                <c:pt idx="22">
                  <c:v>0.28611111111111115</c:v>
                </c:pt>
                <c:pt idx="23">
                  <c:v>0.28680555555555554</c:v>
                </c:pt>
                <c:pt idx="24">
                  <c:v>0.28750000000000003</c:v>
                </c:pt>
                <c:pt idx="25">
                  <c:v>0.28819444444444448</c:v>
                </c:pt>
                <c:pt idx="26">
                  <c:v>0.28888888888888892</c:v>
                </c:pt>
                <c:pt idx="27">
                  <c:v>0.28958333333333336</c:v>
                </c:pt>
                <c:pt idx="28">
                  <c:v>0.2902777777777778</c:v>
                </c:pt>
                <c:pt idx="29">
                  <c:v>0.29097222222222224</c:v>
                </c:pt>
                <c:pt idx="30">
                  <c:v>0.29166666666666669</c:v>
                </c:pt>
                <c:pt idx="31">
                  <c:v>0.29236111111111113</c:v>
                </c:pt>
                <c:pt idx="32">
                  <c:v>0.29305555555555557</c:v>
                </c:pt>
                <c:pt idx="33">
                  <c:v>0.29375000000000001</c:v>
                </c:pt>
                <c:pt idx="34">
                  <c:v>0.29444444444444445</c:v>
                </c:pt>
                <c:pt idx="35">
                  <c:v>0.2951388888888889</c:v>
                </c:pt>
                <c:pt idx="36">
                  <c:v>0.29583333333333334</c:v>
                </c:pt>
                <c:pt idx="37">
                  <c:v>0.29652777777777778</c:v>
                </c:pt>
                <c:pt idx="38">
                  <c:v>0.29722222222222222</c:v>
                </c:pt>
                <c:pt idx="39">
                  <c:v>0.29791666666666666</c:v>
                </c:pt>
                <c:pt idx="40">
                  <c:v>0.2986111111111111</c:v>
                </c:pt>
                <c:pt idx="41">
                  <c:v>0.29930555555555555</c:v>
                </c:pt>
                <c:pt idx="42">
                  <c:v>0.3</c:v>
                </c:pt>
                <c:pt idx="43">
                  <c:v>0.30069444444444443</c:v>
                </c:pt>
                <c:pt idx="44">
                  <c:v>0.30138888888888887</c:v>
                </c:pt>
                <c:pt idx="45">
                  <c:v>0.30208333333333331</c:v>
                </c:pt>
                <c:pt idx="46">
                  <c:v>0.30277777777777776</c:v>
                </c:pt>
                <c:pt idx="47">
                  <c:v>0.3034722222222222</c:v>
                </c:pt>
                <c:pt idx="48">
                  <c:v>0.30416666666666664</c:v>
                </c:pt>
                <c:pt idx="49">
                  <c:v>0.30486111111111108</c:v>
                </c:pt>
                <c:pt idx="50">
                  <c:v>0.30555555555555552</c:v>
                </c:pt>
                <c:pt idx="51">
                  <c:v>0.30624999999999997</c:v>
                </c:pt>
                <c:pt idx="52">
                  <c:v>0.30694444444444441</c:v>
                </c:pt>
                <c:pt idx="53">
                  <c:v>0.30763888888888891</c:v>
                </c:pt>
                <c:pt idx="54">
                  <c:v>0.30833333333333335</c:v>
                </c:pt>
                <c:pt idx="55">
                  <c:v>0.30902777777777779</c:v>
                </c:pt>
                <c:pt idx="56">
                  <c:v>0.30972222222222223</c:v>
                </c:pt>
                <c:pt idx="57">
                  <c:v>0.31041666666666667</c:v>
                </c:pt>
                <c:pt idx="58">
                  <c:v>0.31111111111111112</c:v>
                </c:pt>
                <c:pt idx="59">
                  <c:v>0.31180555555555556</c:v>
                </c:pt>
                <c:pt idx="60">
                  <c:v>0.3125</c:v>
                </c:pt>
                <c:pt idx="61">
                  <c:v>0.31319444444444444</c:v>
                </c:pt>
                <c:pt idx="62">
                  <c:v>0.31388888888888888</c:v>
                </c:pt>
                <c:pt idx="63">
                  <c:v>0.31458333333333333</c:v>
                </c:pt>
                <c:pt idx="64">
                  <c:v>0.31527777777777777</c:v>
                </c:pt>
                <c:pt idx="65">
                  <c:v>0.31597222222222221</c:v>
                </c:pt>
                <c:pt idx="66">
                  <c:v>0.31666666666666665</c:v>
                </c:pt>
                <c:pt idx="67">
                  <c:v>0.31736111111111115</c:v>
                </c:pt>
                <c:pt idx="68">
                  <c:v>0.31805555555555554</c:v>
                </c:pt>
                <c:pt idx="69">
                  <c:v>0.31875000000000003</c:v>
                </c:pt>
                <c:pt idx="70">
                  <c:v>0.31944444444444448</c:v>
                </c:pt>
                <c:pt idx="71">
                  <c:v>0.32013888888888892</c:v>
                </c:pt>
                <c:pt idx="72">
                  <c:v>0.32083333333333336</c:v>
                </c:pt>
                <c:pt idx="73">
                  <c:v>0.3215277777777778</c:v>
                </c:pt>
                <c:pt idx="74">
                  <c:v>0.32222222222222224</c:v>
                </c:pt>
                <c:pt idx="75">
                  <c:v>0.32291666666666669</c:v>
                </c:pt>
                <c:pt idx="76">
                  <c:v>0.32361111111111113</c:v>
                </c:pt>
                <c:pt idx="77">
                  <c:v>0.32430555555555557</c:v>
                </c:pt>
                <c:pt idx="78">
                  <c:v>0.32500000000000001</c:v>
                </c:pt>
                <c:pt idx="79">
                  <c:v>0.32569444444444445</c:v>
                </c:pt>
                <c:pt idx="80">
                  <c:v>0.3263888888888889</c:v>
                </c:pt>
                <c:pt idx="81">
                  <c:v>0.32708333333333334</c:v>
                </c:pt>
                <c:pt idx="82">
                  <c:v>0.32777777777777778</c:v>
                </c:pt>
                <c:pt idx="83">
                  <c:v>0.32847222222222222</c:v>
                </c:pt>
                <c:pt idx="84">
                  <c:v>0.32916666666666666</c:v>
                </c:pt>
                <c:pt idx="85">
                  <c:v>0.3298611111111111</c:v>
                </c:pt>
                <c:pt idx="86">
                  <c:v>0.33055555555555555</c:v>
                </c:pt>
                <c:pt idx="87">
                  <c:v>0.33124999999999999</c:v>
                </c:pt>
                <c:pt idx="88">
                  <c:v>0.33194444444444443</c:v>
                </c:pt>
                <c:pt idx="89">
                  <c:v>0.33263888888888887</c:v>
                </c:pt>
                <c:pt idx="90">
                  <c:v>0.33333333333333331</c:v>
                </c:pt>
                <c:pt idx="91">
                  <c:v>0.33402777777777781</c:v>
                </c:pt>
                <c:pt idx="92">
                  <c:v>0.3347222222222222</c:v>
                </c:pt>
                <c:pt idx="93">
                  <c:v>0.3354166666666667</c:v>
                </c:pt>
                <c:pt idx="94">
                  <c:v>0.33611111111111108</c:v>
                </c:pt>
                <c:pt idx="95">
                  <c:v>0.33680555555555558</c:v>
                </c:pt>
                <c:pt idx="96">
                  <c:v>0.33749999999999997</c:v>
                </c:pt>
                <c:pt idx="97">
                  <c:v>0.33819444444444446</c:v>
                </c:pt>
                <c:pt idx="98">
                  <c:v>0.33888888888888885</c:v>
                </c:pt>
                <c:pt idx="99">
                  <c:v>0.33958333333333335</c:v>
                </c:pt>
                <c:pt idx="100">
                  <c:v>0.34027777777777773</c:v>
                </c:pt>
                <c:pt idx="101">
                  <c:v>0.34097222222222223</c:v>
                </c:pt>
                <c:pt idx="102">
                  <c:v>0.34166666666666662</c:v>
                </c:pt>
                <c:pt idx="103">
                  <c:v>0.34236111111111112</c:v>
                </c:pt>
                <c:pt idx="104">
                  <c:v>0.3430555555555555</c:v>
                </c:pt>
                <c:pt idx="105">
                  <c:v>0.34375</c:v>
                </c:pt>
                <c:pt idx="106">
                  <c:v>0.3444444444444445</c:v>
                </c:pt>
                <c:pt idx="107">
                  <c:v>0.34513888888888888</c:v>
                </c:pt>
                <c:pt idx="108">
                  <c:v>0.34583333333333338</c:v>
                </c:pt>
                <c:pt idx="109">
                  <c:v>0.34652777777777777</c:v>
                </c:pt>
                <c:pt idx="110">
                  <c:v>0.34722222222222227</c:v>
                </c:pt>
                <c:pt idx="111">
                  <c:v>0.34791666666666665</c:v>
                </c:pt>
                <c:pt idx="112">
                  <c:v>0.34861111111111115</c:v>
                </c:pt>
                <c:pt idx="113">
                  <c:v>0.34930555555555554</c:v>
                </c:pt>
                <c:pt idx="114">
                  <c:v>0.35000000000000003</c:v>
                </c:pt>
                <c:pt idx="115">
                  <c:v>0.35069444444444442</c:v>
                </c:pt>
                <c:pt idx="116">
                  <c:v>0.35138888888888892</c:v>
                </c:pt>
                <c:pt idx="117">
                  <c:v>0.3520833333333333</c:v>
                </c:pt>
                <c:pt idx="118">
                  <c:v>0.3527777777777778</c:v>
                </c:pt>
                <c:pt idx="119">
                  <c:v>0.35347222222222219</c:v>
                </c:pt>
                <c:pt idx="120">
                  <c:v>0.35416666666666669</c:v>
                </c:pt>
                <c:pt idx="121">
                  <c:v>0.35486111111111113</c:v>
                </c:pt>
                <c:pt idx="122">
                  <c:v>0.35555555555555557</c:v>
                </c:pt>
                <c:pt idx="123">
                  <c:v>0.35625000000000001</c:v>
                </c:pt>
                <c:pt idx="124">
                  <c:v>0.35694444444444445</c:v>
                </c:pt>
                <c:pt idx="125">
                  <c:v>0.3576388888888889</c:v>
                </c:pt>
                <c:pt idx="126">
                  <c:v>0.35833333333333334</c:v>
                </c:pt>
                <c:pt idx="127">
                  <c:v>0.35902777777777778</c:v>
                </c:pt>
                <c:pt idx="128">
                  <c:v>0.35972222222222222</c:v>
                </c:pt>
                <c:pt idx="129">
                  <c:v>0.36041666666666666</c:v>
                </c:pt>
                <c:pt idx="130">
                  <c:v>0.3611111111111111</c:v>
                </c:pt>
                <c:pt idx="131">
                  <c:v>0.36180555555555555</c:v>
                </c:pt>
                <c:pt idx="132">
                  <c:v>0.36249999999999999</c:v>
                </c:pt>
                <c:pt idx="133">
                  <c:v>0.36319444444444443</c:v>
                </c:pt>
                <c:pt idx="134">
                  <c:v>0.36388888888888887</c:v>
                </c:pt>
                <c:pt idx="135">
                  <c:v>0.36458333333333331</c:v>
                </c:pt>
                <c:pt idx="136">
                  <c:v>0.36527777777777781</c:v>
                </c:pt>
                <c:pt idx="137">
                  <c:v>0.3659722222222222</c:v>
                </c:pt>
                <c:pt idx="138">
                  <c:v>0.3666666666666667</c:v>
                </c:pt>
                <c:pt idx="139">
                  <c:v>0.36736111111111108</c:v>
                </c:pt>
                <c:pt idx="140">
                  <c:v>0.36805555555555558</c:v>
                </c:pt>
                <c:pt idx="141">
                  <c:v>0.36874999999999997</c:v>
                </c:pt>
                <c:pt idx="142">
                  <c:v>0.36944444444444446</c:v>
                </c:pt>
                <c:pt idx="143">
                  <c:v>0.37013888888888885</c:v>
                </c:pt>
                <c:pt idx="144">
                  <c:v>0.37083333333333335</c:v>
                </c:pt>
                <c:pt idx="145">
                  <c:v>0.37152777777777773</c:v>
                </c:pt>
                <c:pt idx="146">
                  <c:v>0.37222222222222223</c:v>
                </c:pt>
                <c:pt idx="147">
                  <c:v>0.37291666666666662</c:v>
                </c:pt>
                <c:pt idx="148">
                  <c:v>0.37361111111111112</c:v>
                </c:pt>
                <c:pt idx="149">
                  <c:v>0.3743055555555555</c:v>
                </c:pt>
                <c:pt idx="150">
                  <c:v>0.375</c:v>
                </c:pt>
                <c:pt idx="151">
                  <c:v>0.3756944444444445</c:v>
                </c:pt>
                <c:pt idx="152">
                  <c:v>0.37638888888888888</c:v>
                </c:pt>
                <c:pt idx="153">
                  <c:v>0.37708333333333338</c:v>
                </c:pt>
                <c:pt idx="154">
                  <c:v>0.37777777777777777</c:v>
                </c:pt>
                <c:pt idx="155">
                  <c:v>0.37847222222222227</c:v>
                </c:pt>
                <c:pt idx="156">
                  <c:v>0.37916666666666665</c:v>
                </c:pt>
                <c:pt idx="157">
                  <c:v>0.37986111111111115</c:v>
                </c:pt>
                <c:pt idx="158">
                  <c:v>0.38055555555555554</c:v>
                </c:pt>
                <c:pt idx="159">
                  <c:v>0.38125000000000003</c:v>
                </c:pt>
                <c:pt idx="160">
                  <c:v>0.38194444444444442</c:v>
                </c:pt>
                <c:pt idx="161">
                  <c:v>0.38263888888888892</c:v>
                </c:pt>
                <c:pt idx="162">
                  <c:v>0.3833333333333333</c:v>
                </c:pt>
                <c:pt idx="163">
                  <c:v>0.3840277777777778</c:v>
                </c:pt>
                <c:pt idx="164">
                  <c:v>0.38472222222222219</c:v>
                </c:pt>
                <c:pt idx="165">
                  <c:v>0.38541666666666669</c:v>
                </c:pt>
                <c:pt idx="166">
                  <c:v>0.38611111111111113</c:v>
                </c:pt>
                <c:pt idx="167">
                  <c:v>0.38680555555555557</c:v>
                </c:pt>
                <c:pt idx="168">
                  <c:v>0.38750000000000001</c:v>
                </c:pt>
                <c:pt idx="169">
                  <c:v>0.38819444444444445</c:v>
                </c:pt>
                <c:pt idx="170">
                  <c:v>0.3888888888888889</c:v>
                </c:pt>
                <c:pt idx="171">
                  <c:v>0.38958333333333334</c:v>
                </c:pt>
                <c:pt idx="172">
                  <c:v>0.39027777777777778</c:v>
                </c:pt>
                <c:pt idx="173">
                  <c:v>0.39097222222222222</c:v>
                </c:pt>
                <c:pt idx="174">
                  <c:v>0.39166666666666666</c:v>
                </c:pt>
                <c:pt idx="175">
                  <c:v>0.3923611111111111</c:v>
                </c:pt>
                <c:pt idx="176">
                  <c:v>0.39305555555555555</c:v>
                </c:pt>
                <c:pt idx="177">
                  <c:v>0.39374999999999999</c:v>
                </c:pt>
                <c:pt idx="178">
                  <c:v>0.39444444444444443</c:v>
                </c:pt>
                <c:pt idx="179">
                  <c:v>0.39513888888888887</c:v>
                </c:pt>
                <c:pt idx="180">
                  <c:v>0.39583333333333331</c:v>
                </c:pt>
                <c:pt idx="181">
                  <c:v>0.39652777777777781</c:v>
                </c:pt>
                <c:pt idx="182">
                  <c:v>0.3972222222222222</c:v>
                </c:pt>
                <c:pt idx="183">
                  <c:v>0.3979166666666667</c:v>
                </c:pt>
                <c:pt idx="184">
                  <c:v>0.39861111111111108</c:v>
                </c:pt>
                <c:pt idx="185">
                  <c:v>0.39930555555555558</c:v>
                </c:pt>
                <c:pt idx="186">
                  <c:v>0.39999999999999997</c:v>
                </c:pt>
                <c:pt idx="187">
                  <c:v>0.40069444444444446</c:v>
                </c:pt>
                <c:pt idx="188">
                  <c:v>0.40138888888888885</c:v>
                </c:pt>
                <c:pt idx="189">
                  <c:v>0.40208333333333335</c:v>
                </c:pt>
                <c:pt idx="190">
                  <c:v>0.40277777777777773</c:v>
                </c:pt>
                <c:pt idx="191">
                  <c:v>0.40347222222222223</c:v>
                </c:pt>
                <c:pt idx="192">
                  <c:v>0.40416666666666662</c:v>
                </c:pt>
                <c:pt idx="193">
                  <c:v>0.40486111111111112</c:v>
                </c:pt>
                <c:pt idx="194">
                  <c:v>0.4055555555555555</c:v>
                </c:pt>
                <c:pt idx="195">
                  <c:v>0.40625</c:v>
                </c:pt>
                <c:pt idx="196">
                  <c:v>0.4069444444444445</c:v>
                </c:pt>
                <c:pt idx="197">
                  <c:v>0.40763888888888888</c:v>
                </c:pt>
                <c:pt idx="198">
                  <c:v>0.40833333333333338</c:v>
                </c:pt>
                <c:pt idx="199">
                  <c:v>0.40902777777777777</c:v>
                </c:pt>
                <c:pt idx="200">
                  <c:v>0.40972222222222227</c:v>
                </c:pt>
                <c:pt idx="201">
                  <c:v>0.41041666666666665</c:v>
                </c:pt>
                <c:pt idx="202">
                  <c:v>0.41111111111111115</c:v>
                </c:pt>
                <c:pt idx="203">
                  <c:v>0.41180555555555554</c:v>
                </c:pt>
                <c:pt idx="204">
                  <c:v>0.41250000000000003</c:v>
                </c:pt>
                <c:pt idx="205">
                  <c:v>0.41319444444444442</c:v>
                </c:pt>
                <c:pt idx="206">
                  <c:v>0.41388888888888892</c:v>
                </c:pt>
                <c:pt idx="207">
                  <c:v>0.4145833333333333</c:v>
                </c:pt>
                <c:pt idx="208">
                  <c:v>0.4152777777777778</c:v>
                </c:pt>
                <c:pt idx="209">
                  <c:v>0.41597222222222219</c:v>
                </c:pt>
                <c:pt idx="210">
                  <c:v>0.41666666666666669</c:v>
                </c:pt>
                <c:pt idx="211">
                  <c:v>0.41736111111111113</c:v>
                </c:pt>
                <c:pt idx="212">
                  <c:v>0.41805555555555557</c:v>
                </c:pt>
                <c:pt idx="213">
                  <c:v>0.41875000000000001</c:v>
                </c:pt>
                <c:pt idx="214">
                  <c:v>0.41944444444444445</c:v>
                </c:pt>
                <c:pt idx="215">
                  <c:v>0.4201388888888889</c:v>
                </c:pt>
                <c:pt idx="216">
                  <c:v>0.42083333333333334</c:v>
                </c:pt>
                <c:pt idx="217">
                  <c:v>0.42152777777777778</c:v>
                </c:pt>
                <c:pt idx="218">
                  <c:v>0.42222222222222222</c:v>
                </c:pt>
                <c:pt idx="219">
                  <c:v>0.42291666666666666</c:v>
                </c:pt>
                <c:pt idx="220">
                  <c:v>0.4236111111111111</c:v>
                </c:pt>
                <c:pt idx="221">
                  <c:v>0.42430555555555555</c:v>
                </c:pt>
                <c:pt idx="222">
                  <c:v>0.42499999999999999</c:v>
                </c:pt>
                <c:pt idx="223">
                  <c:v>0.42569444444444443</c:v>
                </c:pt>
                <c:pt idx="224">
                  <c:v>0.42638888888888887</c:v>
                </c:pt>
                <c:pt idx="225">
                  <c:v>0.42708333333333331</c:v>
                </c:pt>
                <c:pt idx="226">
                  <c:v>0.42777777777777781</c:v>
                </c:pt>
                <c:pt idx="227">
                  <c:v>0.4284722222222222</c:v>
                </c:pt>
                <c:pt idx="228">
                  <c:v>0.4291666666666667</c:v>
                </c:pt>
                <c:pt idx="229">
                  <c:v>0.42986111111111108</c:v>
                </c:pt>
                <c:pt idx="230">
                  <c:v>0.43055555555555558</c:v>
                </c:pt>
                <c:pt idx="231">
                  <c:v>0.43124999999999997</c:v>
                </c:pt>
                <c:pt idx="232">
                  <c:v>0.43194444444444446</c:v>
                </c:pt>
                <c:pt idx="233">
                  <c:v>0.43263888888888885</c:v>
                </c:pt>
                <c:pt idx="234">
                  <c:v>0.43333333333333335</c:v>
                </c:pt>
                <c:pt idx="235">
                  <c:v>0.43402777777777773</c:v>
                </c:pt>
                <c:pt idx="236">
                  <c:v>0.43472222222222223</c:v>
                </c:pt>
                <c:pt idx="237">
                  <c:v>0.43541666666666662</c:v>
                </c:pt>
                <c:pt idx="238">
                  <c:v>0.43611111111111112</c:v>
                </c:pt>
                <c:pt idx="239">
                  <c:v>0.4368055555555555</c:v>
                </c:pt>
                <c:pt idx="240">
                  <c:v>0.4375</c:v>
                </c:pt>
                <c:pt idx="241">
                  <c:v>0.4381944444444445</c:v>
                </c:pt>
                <c:pt idx="242">
                  <c:v>0.43888888888888888</c:v>
                </c:pt>
                <c:pt idx="243">
                  <c:v>0.43958333333333338</c:v>
                </c:pt>
                <c:pt idx="244">
                  <c:v>0.44027777777777777</c:v>
                </c:pt>
                <c:pt idx="245">
                  <c:v>0.44097222222222227</c:v>
                </c:pt>
                <c:pt idx="246">
                  <c:v>0.44166666666666665</c:v>
                </c:pt>
                <c:pt idx="247">
                  <c:v>0.44236111111111115</c:v>
                </c:pt>
                <c:pt idx="248">
                  <c:v>0.44305555555555554</c:v>
                </c:pt>
                <c:pt idx="249">
                  <c:v>0.44375000000000003</c:v>
                </c:pt>
                <c:pt idx="250">
                  <c:v>0.44444444444444442</c:v>
                </c:pt>
                <c:pt idx="251">
                  <c:v>0.44513888888888892</c:v>
                </c:pt>
                <c:pt idx="252">
                  <c:v>0.4458333333333333</c:v>
                </c:pt>
                <c:pt idx="253">
                  <c:v>0.4465277777777778</c:v>
                </c:pt>
                <c:pt idx="254">
                  <c:v>0.44722222222222219</c:v>
                </c:pt>
                <c:pt idx="255">
                  <c:v>0.44791666666666669</c:v>
                </c:pt>
                <c:pt idx="256">
                  <c:v>0.44861111111111113</c:v>
                </c:pt>
                <c:pt idx="257">
                  <c:v>0.44930555555555557</c:v>
                </c:pt>
                <c:pt idx="258">
                  <c:v>0.45</c:v>
                </c:pt>
                <c:pt idx="259">
                  <c:v>0.45069444444444445</c:v>
                </c:pt>
                <c:pt idx="260">
                  <c:v>0.4513888888888889</c:v>
                </c:pt>
                <c:pt idx="261">
                  <c:v>0.45208333333333334</c:v>
                </c:pt>
                <c:pt idx="262">
                  <c:v>0.45277777777777778</c:v>
                </c:pt>
                <c:pt idx="263">
                  <c:v>0.45347222222222222</c:v>
                </c:pt>
                <c:pt idx="264">
                  <c:v>0.45416666666666666</c:v>
                </c:pt>
                <c:pt idx="265">
                  <c:v>0.4548611111111111</c:v>
                </c:pt>
                <c:pt idx="266">
                  <c:v>0.45555555555555555</c:v>
                </c:pt>
                <c:pt idx="267">
                  <c:v>0.45624999999999999</c:v>
                </c:pt>
                <c:pt idx="268">
                  <c:v>0.45694444444444443</c:v>
                </c:pt>
                <c:pt idx="269">
                  <c:v>0.45763888888888887</c:v>
                </c:pt>
                <c:pt idx="270">
                  <c:v>0.45833333333333331</c:v>
                </c:pt>
                <c:pt idx="271">
                  <c:v>0.45902777777777781</c:v>
                </c:pt>
                <c:pt idx="272">
                  <c:v>0.4597222222222222</c:v>
                </c:pt>
                <c:pt idx="273">
                  <c:v>0.4604166666666667</c:v>
                </c:pt>
                <c:pt idx="274">
                  <c:v>0.46111111111111108</c:v>
                </c:pt>
                <c:pt idx="275">
                  <c:v>0.46180555555555558</c:v>
                </c:pt>
                <c:pt idx="276">
                  <c:v>0.46249999999999997</c:v>
                </c:pt>
                <c:pt idx="277">
                  <c:v>0.46319444444444446</c:v>
                </c:pt>
                <c:pt idx="278">
                  <c:v>0.46388888888888885</c:v>
                </c:pt>
                <c:pt idx="279">
                  <c:v>0.46458333333333335</c:v>
                </c:pt>
                <c:pt idx="280">
                  <c:v>0.46527777777777773</c:v>
                </c:pt>
                <c:pt idx="281">
                  <c:v>0.46597222222222223</c:v>
                </c:pt>
                <c:pt idx="282">
                  <c:v>0.46666666666666662</c:v>
                </c:pt>
                <c:pt idx="283">
                  <c:v>0.46736111111111112</c:v>
                </c:pt>
                <c:pt idx="284">
                  <c:v>0.4680555555555555</c:v>
                </c:pt>
                <c:pt idx="285">
                  <c:v>0.46875</c:v>
                </c:pt>
                <c:pt idx="286">
                  <c:v>0.4694444444444445</c:v>
                </c:pt>
                <c:pt idx="287">
                  <c:v>0.47013888888888888</c:v>
                </c:pt>
                <c:pt idx="288">
                  <c:v>0.47083333333333338</c:v>
                </c:pt>
                <c:pt idx="289">
                  <c:v>0.47152777777777777</c:v>
                </c:pt>
                <c:pt idx="290">
                  <c:v>0.47222222222222227</c:v>
                </c:pt>
                <c:pt idx="291">
                  <c:v>0.47291666666666665</c:v>
                </c:pt>
                <c:pt idx="292">
                  <c:v>0.47361111111111115</c:v>
                </c:pt>
                <c:pt idx="293">
                  <c:v>0.47430555555555554</c:v>
                </c:pt>
                <c:pt idx="294">
                  <c:v>0.47500000000000003</c:v>
                </c:pt>
                <c:pt idx="295">
                  <c:v>0.47569444444444442</c:v>
                </c:pt>
                <c:pt idx="296">
                  <c:v>0.47638888888888892</c:v>
                </c:pt>
                <c:pt idx="297">
                  <c:v>0.4770833333333333</c:v>
                </c:pt>
                <c:pt idx="298">
                  <c:v>0.4777777777777778</c:v>
                </c:pt>
                <c:pt idx="299">
                  <c:v>0.47847222222222219</c:v>
                </c:pt>
                <c:pt idx="300">
                  <c:v>0.47916666666666669</c:v>
                </c:pt>
                <c:pt idx="301">
                  <c:v>0.47986111111111113</c:v>
                </c:pt>
                <c:pt idx="302">
                  <c:v>0.48055555555555557</c:v>
                </c:pt>
                <c:pt idx="303">
                  <c:v>0.48125000000000001</c:v>
                </c:pt>
                <c:pt idx="304">
                  <c:v>0.48194444444444445</c:v>
                </c:pt>
                <c:pt idx="305">
                  <c:v>0.4826388888888889</c:v>
                </c:pt>
                <c:pt idx="306">
                  <c:v>0.48333333333333334</c:v>
                </c:pt>
                <c:pt idx="307">
                  <c:v>0.48402777777777778</c:v>
                </c:pt>
                <c:pt idx="308">
                  <c:v>0.48472222222222222</c:v>
                </c:pt>
                <c:pt idx="309">
                  <c:v>0.48541666666666666</c:v>
                </c:pt>
                <c:pt idx="310">
                  <c:v>0.4861111111111111</c:v>
                </c:pt>
                <c:pt idx="311">
                  <c:v>0.48680555555555555</c:v>
                </c:pt>
                <c:pt idx="312">
                  <c:v>0.48749999999999999</c:v>
                </c:pt>
                <c:pt idx="313">
                  <c:v>0.48819444444444443</c:v>
                </c:pt>
                <c:pt idx="314">
                  <c:v>0.48888888888888887</c:v>
                </c:pt>
                <c:pt idx="315">
                  <c:v>0.48958333333333331</c:v>
                </c:pt>
                <c:pt idx="316">
                  <c:v>0.49027777777777781</c:v>
                </c:pt>
                <c:pt idx="317">
                  <c:v>0.4909722222222222</c:v>
                </c:pt>
                <c:pt idx="318">
                  <c:v>0.4916666666666667</c:v>
                </c:pt>
                <c:pt idx="319">
                  <c:v>0.49236111111111108</c:v>
                </c:pt>
                <c:pt idx="320">
                  <c:v>0.49305555555555558</c:v>
                </c:pt>
                <c:pt idx="321">
                  <c:v>0.49374999999999997</c:v>
                </c:pt>
                <c:pt idx="322">
                  <c:v>0.49444444444444446</c:v>
                </c:pt>
                <c:pt idx="323">
                  <c:v>0.49513888888888885</c:v>
                </c:pt>
                <c:pt idx="324">
                  <c:v>0.49583333333333335</c:v>
                </c:pt>
                <c:pt idx="325">
                  <c:v>0.49652777777777773</c:v>
                </c:pt>
                <c:pt idx="326">
                  <c:v>0.49722222222222223</c:v>
                </c:pt>
                <c:pt idx="327">
                  <c:v>0.49791666666666662</c:v>
                </c:pt>
                <c:pt idx="328">
                  <c:v>0.49861111111111112</c:v>
                </c:pt>
                <c:pt idx="329">
                  <c:v>0.4993055555555555</c:v>
                </c:pt>
                <c:pt idx="330">
                  <c:v>0.5</c:v>
                </c:pt>
                <c:pt idx="331">
                  <c:v>0.50069444444444444</c:v>
                </c:pt>
                <c:pt idx="332">
                  <c:v>0.50138888888888888</c:v>
                </c:pt>
                <c:pt idx="333">
                  <c:v>0.50208333333333333</c:v>
                </c:pt>
                <c:pt idx="334">
                  <c:v>0.50277777777777777</c:v>
                </c:pt>
                <c:pt idx="335">
                  <c:v>0.50347222222222221</c:v>
                </c:pt>
                <c:pt idx="336">
                  <c:v>0.50416666666666665</c:v>
                </c:pt>
                <c:pt idx="337">
                  <c:v>0.50486111111111109</c:v>
                </c:pt>
                <c:pt idx="338">
                  <c:v>0.50555555555555554</c:v>
                </c:pt>
                <c:pt idx="339">
                  <c:v>0.50624999999999998</c:v>
                </c:pt>
                <c:pt idx="340">
                  <c:v>0.50694444444444442</c:v>
                </c:pt>
                <c:pt idx="341">
                  <c:v>0.50763888888888886</c:v>
                </c:pt>
                <c:pt idx="342">
                  <c:v>0.5083333333333333</c:v>
                </c:pt>
                <c:pt idx="343">
                  <c:v>0.50902777777777775</c:v>
                </c:pt>
                <c:pt idx="344">
                  <c:v>0.50972222222222219</c:v>
                </c:pt>
                <c:pt idx="345">
                  <c:v>0.51041666666666663</c:v>
                </c:pt>
                <c:pt idx="346">
                  <c:v>0.51111111111111118</c:v>
                </c:pt>
                <c:pt idx="347">
                  <c:v>0.51180555555555551</c:v>
                </c:pt>
                <c:pt idx="348">
                  <c:v>0.51250000000000007</c:v>
                </c:pt>
                <c:pt idx="349">
                  <c:v>0.5131944444444444</c:v>
                </c:pt>
                <c:pt idx="350">
                  <c:v>0.51388888888888895</c:v>
                </c:pt>
                <c:pt idx="351">
                  <c:v>0.51458333333333328</c:v>
                </c:pt>
                <c:pt idx="352">
                  <c:v>0.51527777777777783</c:v>
                </c:pt>
                <c:pt idx="353">
                  <c:v>0.51597222222222217</c:v>
                </c:pt>
                <c:pt idx="354">
                  <c:v>0.51666666666666672</c:v>
                </c:pt>
                <c:pt idx="355">
                  <c:v>0.51736111111111105</c:v>
                </c:pt>
                <c:pt idx="356">
                  <c:v>0.5180555555555556</c:v>
                </c:pt>
                <c:pt idx="357">
                  <c:v>0.51874999999999993</c:v>
                </c:pt>
                <c:pt idx="358">
                  <c:v>0.51944444444444449</c:v>
                </c:pt>
                <c:pt idx="359">
                  <c:v>0.52013888888888882</c:v>
                </c:pt>
                <c:pt idx="360">
                  <c:v>0.52083333333333337</c:v>
                </c:pt>
                <c:pt idx="361">
                  <c:v>0.52152777777777781</c:v>
                </c:pt>
                <c:pt idx="362">
                  <c:v>0.52222222222222225</c:v>
                </c:pt>
                <c:pt idx="363">
                  <c:v>0.5229166666666667</c:v>
                </c:pt>
                <c:pt idx="364">
                  <c:v>0.52361111111111114</c:v>
                </c:pt>
                <c:pt idx="365">
                  <c:v>0.52430555555555558</c:v>
                </c:pt>
                <c:pt idx="366">
                  <c:v>0.52500000000000002</c:v>
                </c:pt>
                <c:pt idx="367">
                  <c:v>0.52569444444444446</c:v>
                </c:pt>
                <c:pt idx="368">
                  <c:v>0.52638888888888891</c:v>
                </c:pt>
                <c:pt idx="369">
                  <c:v>0.52708333333333335</c:v>
                </c:pt>
                <c:pt idx="370">
                  <c:v>0.52777777777777779</c:v>
                </c:pt>
                <c:pt idx="371">
                  <c:v>0.52847222222222223</c:v>
                </c:pt>
                <c:pt idx="372">
                  <c:v>0.52916666666666667</c:v>
                </c:pt>
                <c:pt idx="373">
                  <c:v>0.52986111111111112</c:v>
                </c:pt>
                <c:pt idx="374">
                  <c:v>0.53055555555555556</c:v>
                </c:pt>
                <c:pt idx="375">
                  <c:v>0.53125</c:v>
                </c:pt>
                <c:pt idx="376">
                  <c:v>0.53194444444444444</c:v>
                </c:pt>
                <c:pt idx="377">
                  <c:v>0.53263888888888888</c:v>
                </c:pt>
                <c:pt idx="378">
                  <c:v>0.53333333333333333</c:v>
                </c:pt>
                <c:pt idx="379">
                  <c:v>0.53402777777777777</c:v>
                </c:pt>
                <c:pt idx="380">
                  <c:v>0.53472222222222221</c:v>
                </c:pt>
                <c:pt idx="381">
                  <c:v>0.53541666666666665</c:v>
                </c:pt>
                <c:pt idx="382">
                  <c:v>0.53611111111111109</c:v>
                </c:pt>
                <c:pt idx="383">
                  <c:v>0.53680555555555554</c:v>
                </c:pt>
                <c:pt idx="384">
                  <c:v>0.53749999999999998</c:v>
                </c:pt>
                <c:pt idx="385">
                  <c:v>0.53819444444444442</c:v>
                </c:pt>
                <c:pt idx="386">
                  <c:v>0.53888888888888886</c:v>
                </c:pt>
                <c:pt idx="387">
                  <c:v>0.5395833333333333</c:v>
                </c:pt>
                <c:pt idx="388">
                  <c:v>0.54027777777777775</c:v>
                </c:pt>
                <c:pt idx="389">
                  <c:v>0.54097222222222219</c:v>
                </c:pt>
                <c:pt idx="390">
                  <c:v>0.54166666666666663</c:v>
                </c:pt>
                <c:pt idx="391">
                  <c:v>0.54236111111111118</c:v>
                </c:pt>
                <c:pt idx="392">
                  <c:v>0.54305555555555551</c:v>
                </c:pt>
                <c:pt idx="393">
                  <c:v>0.54375000000000007</c:v>
                </c:pt>
                <c:pt idx="394">
                  <c:v>0.5444444444444444</c:v>
                </c:pt>
                <c:pt idx="395">
                  <c:v>0.54513888888888895</c:v>
                </c:pt>
                <c:pt idx="396">
                  <c:v>0.54583333333333328</c:v>
                </c:pt>
                <c:pt idx="397">
                  <c:v>0.54652777777777783</c:v>
                </c:pt>
                <c:pt idx="398">
                  <c:v>0.54722222222222217</c:v>
                </c:pt>
                <c:pt idx="399">
                  <c:v>0.54791666666666672</c:v>
                </c:pt>
                <c:pt idx="400">
                  <c:v>0.54861111111111105</c:v>
                </c:pt>
                <c:pt idx="401">
                  <c:v>0.5493055555555556</c:v>
                </c:pt>
                <c:pt idx="402">
                  <c:v>0.54999999999999993</c:v>
                </c:pt>
                <c:pt idx="403">
                  <c:v>0.55069444444444449</c:v>
                </c:pt>
                <c:pt idx="404">
                  <c:v>0.55138888888888882</c:v>
                </c:pt>
                <c:pt idx="405">
                  <c:v>0.55208333333333337</c:v>
                </c:pt>
                <c:pt idx="406">
                  <c:v>0.55277777777777781</c:v>
                </c:pt>
                <c:pt idx="407">
                  <c:v>0.55347222222222225</c:v>
                </c:pt>
                <c:pt idx="408">
                  <c:v>0.5541666666666667</c:v>
                </c:pt>
                <c:pt idx="409">
                  <c:v>0.55486111111111114</c:v>
                </c:pt>
                <c:pt idx="410">
                  <c:v>0.55555555555555558</c:v>
                </c:pt>
                <c:pt idx="411">
                  <c:v>0.55625000000000002</c:v>
                </c:pt>
                <c:pt idx="412">
                  <c:v>0.55694444444444446</c:v>
                </c:pt>
                <c:pt idx="413">
                  <c:v>0.55763888888888891</c:v>
                </c:pt>
                <c:pt idx="414">
                  <c:v>0.55833333333333335</c:v>
                </c:pt>
                <c:pt idx="415">
                  <c:v>0.55902777777777779</c:v>
                </c:pt>
                <c:pt idx="416">
                  <c:v>0.55972222222222223</c:v>
                </c:pt>
                <c:pt idx="417">
                  <c:v>0.56041666666666667</c:v>
                </c:pt>
                <c:pt idx="418">
                  <c:v>0.56111111111111112</c:v>
                </c:pt>
                <c:pt idx="419">
                  <c:v>0.56180555555555556</c:v>
                </c:pt>
                <c:pt idx="420">
                  <c:v>0.5625</c:v>
                </c:pt>
                <c:pt idx="421">
                  <c:v>0.56319444444444444</c:v>
                </c:pt>
                <c:pt idx="422">
                  <c:v>0.56388888888888888</c:v>
                </c:pt>
                <c:pt idx="423">
                  <c:v>0.56458333333333333</c:v>
                </c:pt>
                <c:pt idx="424">
                  <c:v>0.56527777777777777</c:v>
                </c:pt>
                <c:pt idx="425">
                  <c:v>0.56597222222222221</c:v>
                </c:pt>
                <c:pt idx="426">
                  <c:v>0.56666666666666665</c:v>
                </c:pt>
                <c:pt idx="427">
                  <c:v>0.56736111111111109</c:v>
                </c:pt>
                <c:pt idx="428">
                  <c:v>0.56805555555555554</c:v>
                </c:pt>
                <c:pt idx="429">
                  <c:v>0.56874999999999998</c:v>
                </c:pt>
                <c:pt idx="430">
                  <c:v>0.56944444444444442</c:v>
                </c:pt>
                <c:pt idx="431">
                  <c:v>0.57013888888888886</c:v>
                </c:pt>
                <c:pt idx="432">
                  <c:v>0.5708333333333333</c:v>
                </c:pt>
                <c:pt idx="433">
                  <c:v>0.57152777777777775</c:v>
                </c:pt>
                <c:pt idx="434">
                  <c:v>0.57222222222222219</c:v>
                </c:pt>
                <c:pt idx="435">
                  <c:v>0.57291666666666663</c:v>
                </c:pt>
                <c:pt idx="436">
                  <c:v>0.57361111111111118</c:v>
                </c:pt>
                <c:pt idx="437">
                  <c:v>0.57430555555555551</c:v>
                </c:pt>
                <c:pt idx="438">
                  <c:v>0.57500000000000007</c:v>
                </c:pt>
                <c:pt idx="439">
                  <c:v>0.5756944444444444</c:v>
                </c:pt>
                <c:pt idx="440">
                  <c:v>0.57638888888888895</c:v>
                </c:pt>
                <c:pt idx="441">
                  <c:v>0.57708333333333328</c:v>
                </c:pt>
                <c:pt idx="442">
                  <c:v>0.57777777777777783</c:v>
                </c:pt>
                <c:pt idx="443">
                  <c:v>0.57847222222222217</c:v>
                </c:pt>
                <c:pt idx="444">
                  <c:v>0.57916666666666672</c:v>
                </c:pt>
                <c:pt idx="445">
                  <c:v>0.57986111111111105</c:v>
                </c:pt>
                <c:pt idx="446">
                  <c:v>0.5805555555555556</c:v>
                </c:pt>
                <c:pt idx="447">
                  <c:v>0.58124999999999993</c:v>
                </c:pt>
                <c:pt idx="448">
                  <c:v>0.58194444444444449</c:v>
                </c:pt>
                <c:pt idx="449">
                  <c:v>0.58263888888888882</c:v>
                </c:pt>
                <c:pt idx="450">
                  <c:v>0.58333333333333337</c:v>
                </c:pt>
                <c:pt idx="451">
                  <c:v>0.58402777777777781</c:v>
                </c:pt>
                <c:pt idx="452">
                  <c:v>0.58472222222222225</c:v>
                </c:pt>
                <c:pt idx="453">
                  <c:v>0.5854166666666667</c:v>
                </c:pt>
                <c:pt idx="454">
                  <c:v>0.58611111111111114</c:v>
                </c:pt>
                <c:pt idx="455">
                  <c:v>0.58680555555555558</c:v>
                </c:pt>
                <c:pt idx="456">
                  <c:v>0.58750000000000002</c:v>
                </c:pt>
                <c:pt idx="457">
                  <c:v>0.58819444444444446</c:v>
                </c:pt>
                <c:pt idx="458">
                  <c:v>0.58888888888888891</c:v>
                </c:pt>
                <c:pt idx="459">
                  <c:v>0.58958333333333335</c:v>
                </c:pt>
                <c:pt idx="460">
                  <c:v>0.59027777777777779</c:v>
                </c:pt>
                <c:pt idx="461">
                  <c:v>0.59097222222222223</c:v>
                </c:pt>
                <c:pt idx="462">
                  <c:v>0.59166666666666667</c:v>
                </c:pt>
                <c:pt idx="463">
                  <c:v>0.59236111111111112</c:v>
                </c:pt>
                <c:pt idx="464">
                  <c:v>0.59305555555555556</c:v>
                </c:pt>
                <c:pt idx="465">
                  <c:v>0.59375</c:v>
                </c:pt>
                <c:pt idx="466">
                  <c:v>0.59444444444444444</c:v>
                </c:pt>
                <c:pt idx="467">
                  <c:v>0.59513888888888888</c:v>
                </c:pt>
                <c:pt idx="468">
                  <c:v>0.59583333333333333</c:v>
                </c:pt>
                <c:pt idx="469">
                  <c:v>0.59652777777777777</c:v>
                </c:pt>
                <c:pt idx="470">
                  <c:v>0.59722222222222221</c:v>
                </c:pt>
                <c:pt idx="471">
                  <c:v>0.59791666666666665</c:v>
                </c:pt>
                <c:pt idx="472">
                  <c:v>0.59861111111111109</c:v>
                </c:pt>
                <c:pt idx="473">
                  <c:v>0.59930555555555554</c:v>
                </c:pt>
                <c:pt idx="474">
                  <c:v>0.6</c:v>
                </c:pt>
                <c:pt idx="475">
                  <c:v>0.60069444444444442</c:v>
                </c:pt>
                <c:pt idx="476">
                  <c:v>0.60138888888888886</c:v>
                </c:pt>
                <c:pt idx="477">
                  <c:v>0.6020833333333333</c:v>
                </c:pt>
                <c:pt idx="478">
                  <c:v>0.60277777777777775</c:v>
                </c:pt>
                <c:pt idx="479">
                  <c:v>0.60347222222222219</c:v>
                </c:pt>
                <c:pt idx="480">
                  <c:v>0.60416666666666663</c:v>
                </c:pt>
                <c:pt idx="481">
                  <c:v>0.60486111111111118</c:v>
                </c:pt>
                <c:pt idx="482">
                  <c:v>0.60555555555555551</c:v>
                </c:pt>
                <c:pt idx="483">
                  <c:v>0.60625000000000007</c:v>
                </c:pt>
                <c:pt idx="484">
                  <c:v>0.6069444444444444</c:v>
                </c:pt>
                <c:pt idx="485">
                  <c:v>0.60763888888888895</c:v>
                </c:pt>
                <c:pt idx="486">
                  <c:v>0.60833333333333328</c:v>
                </c:pt>
                <c:pt idx="487">
                  <c:v>0.60902777777777783</c:v>
                </c:pt>
                <c:pt idx="488">
                  <c:v>0.60972222222222217</c:v>
                </c:pt>
                <c:pt idx="489">
                  <c:v>0.61041666666666672</c:v>
                </c:pt>
                <c:pt idx="490">
                  <c:v>0.61111111111111105</c:v>
                </c:pt>
                <c:pt idx="491">
                  <c:v>0.6118055555555556</c:v>
                </c:pt>
                <c:pt idx="492">
                  <c:v>0.61249999999999993</c:v>
                </c:pt>
                <c:pt idx="493">
                  <c:v>0.61319444444444449</c:v>
                </c:pt>
                <c:pt idx="494">
                  <c:v>0.61388888888888882</c:v>
                </c:pt>
                <c:pt idx="495">
                  <c:v>0.61458333333333337</c:v>
                </c:pt>
                <c:pt idx="496">
                  <c:v>0.61527777777777781</c:v>
                </c:pt>
                <c:pt idx="497">
                  <c:v>0.61597222222222225</c:v>
                </c:pt>
                <c:pt idx="498">
                  <c:v>0.6166666666666667</c:v>
                </c:pt>
                <c:pt idx="499">
                  <c:v>0.61736111111111114</c:v>
                </c:pt>
                <c:pt idx="500">
                  <c:v>0.61805555555555558</c:v>
                </c:pt>
                <c:pt idx="501">
                  <c:v>0.61875000000000002</c:v>
                </c:pt>
                <c:pt idx="502">
                  <c:v>0.61944444444444446</c:v>
                </c:pt>
                <c:pt idx="503">
                  <c:v>0.62013888888888891</c:v>
                </c:pt>
                <c:pt idx="504">
                  <c:v>0.62083333333333335</c:v>
                </c:pt>
                <c:pt idx="505">
                  <c:v>0.62152777777777779</c:v>
                </c:pt>
                <c:pt idx="506">
                  <c:v>0.62222222222222223</c:v>
                </c:pt>
                <c:pt idx="507">
                  <c:v>0.62291666666666667</c:v>
                </c:pt>
                <c:pt idx="508">
                  <c:v>0.62361111111111112</c:v>
                </c:pt>
                <c:pt idx="509">
                  <c:v>0.62430555555555556</c:v>
                </c:pt>
                <c:pt idx="510">
                  <c:v>0.625</c:v>
                </c:pt>
                <c:pt idx="511">
                  <c:v>0.62569444444444444</c:v>
                </c:pt>
                <c:pt idx="512">
                  <c:v>0.62638888888888888</c:v>
                </c:pt>
                <c:pt idx="513">
                  <c:v>0.62708333333333333</c:v>
                </c:pt>
                <c:pt idx="514">
                  <c:v>0.62777777777777777</c:v>
                </c:pt>
                <c:pt idx="515">
                  <c:v>0.62847222222222221</c:v>
                </c:pt>
                <c:pt idx="516">
                  <c:v>0.62916666666666665</c:v>
                </c:pt>
                <c:pt idx="517">
                  <c:v>0.62986111111111109</c:v>
                </c:pt>
                <c:pt idx="518">
                  <c:v>0.63055555555555554</c:v>
                </c:pt>
                <c:pt idx="519">
                  <c:v>0.63124999999999998</c:v>
                </c:pt>
                <c:pt idx="520">
                  <c:v>0.63194444444444442</c:v>
                </c:pt>
                <c:pt idx="521">
                  <c:v>0.63263888888888886</c:v>
                </c:pt>
                <c:pt idx="522">
                  <c:v>0.6333333333333333</c:v>
                </c:pt>
                <c:pt idx="523">
                  <c:v>0.63402777777777775</c:v>
                </c:pt>
                <c:pt idx="524">
                  <c:v>0.63472222222222219</c:v>
                </c:pt>
                <c:pt idx="525">
                  <c:v>0.63541666666666663</c:v>
                </c:pt>
                <c:pt idx="526">
                  <c:v>0.63611111111111118</c:v>
                </c:pt>
                <c:pt idx="527">
                  <c:v>0.63680555555555551</c:v>
                </c:pt>
                <c:pt idx="528">
                  <c:v>0.63750000000000007</c:v>
                </c:pt>
                <c:pt idx="529">
                  <c:v>0.6381944444444444</c:v>
                </c:pt>
                <c:pt idx="530">
                  <c:v>0.63888888888888895</c:v>
                </c:pt>
                <c:pt idx="531">
                  <c:v>0.63958333333333328</c:v>
                </c:pt>
                <c:pt idx="532">
                  <c:v>0.64027777777777783</c:v>
                </c:pt>
                <c:pt idx="533">
                  <c:v>0.64097222222222217</c:v>
                </c:pt>
                <c:pt idx="534">
                  <c:v>0.64166666666666672</c:v>
                </c:pt>
                <c:pt idx="535">
                  <c:v>0.64236111111111105</c:v>
                </c:pt>
                <c:pt idx="536">
                  <c:v>0.6430555555555556</c:v>
                </c:pt>
                <c:pt idx="537">
                  <c:v>0.64374999999999993</c:v>
                </c:pt>
                <c:pt idx="538">
                  <c:v>0.64444444444444449</c:v>
                </c:pt>
                <c:pt idx="539">
                  <c:v>0.64513888888888882</c:v>
                </c:pt>
                <c:pt idx="540">
                  <c:v>0.64583333333333337</c:v>
                </c:pt>
                <c:pt idx="541">
                  <c:v>0.64652777777777781</c:v>
                </c:pt>
                <c:pt idx="542">
                  <c:v>0.64722222222222225</c:v>
                </c:pt>
                <c:pt idx="543">
                  <c:v>0.6479166666666667</c:v>
                </c:pt>
                <c:pt idx="544">
                  <c:v>0.64861111111111114</c:v>
                </c:pt>
                <c:pt idx="545">
                  <c:v>0.64930555555555558</c:v>
                </c:pt>
                <c:pt idx="546">
                  <c:v>0.65</c:v>
                </c:pt>
                <c:pt idx="547">
                  <c:v>0.65069444444444446</c:v>
                </c:pt>
                <c:pt idx="548">
                  <c:v>0.65138888888888891</c:v>
                </c:pt>
                <c:pt idx="549">
                  <c:v>0.65208333333333335</c:v>
                </c:pt>
                <c:pt idx="550">
                  <c:v>0.65277777777777779</c:v>
                </c:pt>
                <c:pt idx="551">
                  <c:v>0.65347222222222223</c:v>
                </c:pt>
                <c:pt idx="552">
                  <c:v>0.65416666666666667</c:v>
                </c:pt>
                <c:pt idx="553">
                  <c:v>0.65486111111111112</c:v>
                </c:pt>
                <c:pt idx="554">
                  <c:v>0.65555555555555556</c:v>
                </c:pt>
                <c:pt idx="555">
                  <c:v>0.65625</c:v>
                </c:pt>
                <c:pt idx="556">
                  <c:v>0.65694444444444444</c:v>
                </c:pt>
                <c:pt idx="557">
                  <c:v>0.65763888888888888</c:v>
                </c:pt>
                <c:pt idx="558">
                  <c:v>0.65833333333333333</c:v>
                </c:pt>
                <c:pt idx="559">
                  <c:v>0.65902777777777777</c:v>
                </c:pt>
                <c:pt idx="560">
                  <c:v>0.65972222222222221</c:v>
                </c:pt>
                <c:pt idx="561">
                  <c:v>0.66041666666666665</c:v>
                </c:pt>
                <c:pt idx="562">
                  <c:v>0.66111111111111109</c:v>
                </c:pt>
                <c:pt idx="563">
                  <c:v>0.66180555555555554</c:v>
                </c:pt>
                <c:pt idx="564">
                  <c:v>0.66249999999999998</c:v>
                </c:pt>
                <c:pt idx="565">
                  <c:v>0.66319444444444442</c:v>
                </c:pt>
                <c:pt idx="566">
                  <c:v>0.66388888888888886</c:v>
                </c:pt>
                <c:pt idx="567">
                  <c:v>0.6645833333333333</c:v>
                </c:pt>
                <c:pt idx="568">
                  <c:v>0.66527777777777775</c:v>
                </c:pt>
                <c:pt idx="569">
                  <c:v>0.66597222222222219</c:v>
                </c:pt>
                <c:pt idx="570">
                  <c:v>0.66666666666666663</c:v>
                </c:pt>
                <c:pt idx="571">
                  <c:v>0.66736111111111107</c:v>
                </c:pt>
                <c:pt idx="572">
                  <c:v>0.66805555555555562</c:v>
                </c:pt>
                <c:pt idx="573">
                  <c:v>0.66875000000000007</c:v>
                </c:pt>
                <c:pt idx="574">
                  <c:v>0.6694444444444444</c:v>
                </c:pt>
                <c:pt idx="575">
                  <c:v>0.67013888888888884</c:v>
                </c:pt>
                <c:pt idx="576">
                  <c:v>0.67083333333333339</c:v>
                </c:pt>
                <c:pt idx="577">
                  <c:v>0.67152777777777783</c:v>
                </c:pt>
                <c:pt idx="578">
                  <c:v>0.67222222222222217</c:v>
                </c:pt>
                <c:pt idx="579">
                  <c:v>0.67291666666666661</c:v>
                </c:pt>
                <c:pt idx="580">
                  <c:v>0.67361111111111116</c:v>
                </c:pt>
                <c:pt idx="581">
                  <c:v>0.6743055555555556</c:v>
                </c:pt>
                <c:pt idx="582">
                  <c:v>0.67499999999999993</c:v>
                </c:pt>
                <c:pt idx="583">
                  <c:v>0.67569444444444438</c:v>
                </c:pt>
                <c:pt idx="584">
                  <c:v>0.67638888888888893</c:v>
                </c:pt>
                <c:pt idx="585">
                  <c:v>0.67708333333333337</c:v>
                </c:pt>
                <c:pt idx="586">
                  <c:v>0.6777777777777777</c:v>
                </c:pt>
                <c:pt idx="587">
                  <c:v>0.67847222222222225</c:v>
                </c:pt>
                <c:pt idx="588">
                  <c:v>0.6791666666666667</c:v>
                </c:pt>
                <c:pt idx="589">
                  <c:v>0.67986111111111114</c:v>
                </c:pt>
                <c:pt idx="590">
                  <c:v>0.68055555555555547</c:v>
                </c:pt>
                <c:pt idx="591">
                  <c:v>0.68125000000000002</c:v>
                </c:pt>
                <c:pt idx="592">
                  <c:v>0.68194444444444446</c:v>
                </c:pt>
                <c:pt idx="593">
                  <c:v>0.68263888888888891</c:v>
                </c:pt>
                <c:pt idx="594">
                  <c:v>0.68333333333333324</c:v>
                </c:pt>
                <c:pt idx="595">
                  <c:v>0.68402777777777779</c:v>
                </c:pt>
                <c:pt idx="596">
                  <c:v>0.68472222222222223</c:v>
                </c:pt>
                <c:pt idx="597">
                  <c:v>0.68541666666666667</c:v>
                </c:pt>
                <c:pt idx="598">
                  <c:v>0.68611111111111101</c:v>
                </c:pt>
                <c:pt idx="599">
                  <c:v>0.68680555555555556</c:v>
                </c:pt>
                <c:pt idx="600">
                  <c:v>0.6875</c:v>
                </c:pt>
                <c:pt idx="601">
                  <c:v>0.68819444444444444</c:v>
                </c:pt>
                <c:pt idx="602">
                  <c:v>0.68888888888888899</c:v>
                </c:pt>
                <c:pt idx="603">
                  <c:v>0.68958333333333333</c:v>
                </c:pt>
                <c:pt idx="604">
                  <c:v>0.69027777777777777</c:v>
                </c:pt>
                <c:pt idx="605">
                  <c:v>0.69097222222222221</c:v>
                </c:pt>
                <c:pt idx="606">
                  <c:v>0.69166666666666676</c:v>
                </c:pt>
                <c:pt idx="607">
                  <c:v>0.69236111111111109</c:v>
                </c:pt>
                <c:pt idx="608">
                  <c:v>0.69305555555555554</c:v>
                </c:pt>
                <c:pt idx="609">
                  <c:v>0.69374999999999998</c:v>
                </c:pt>
                <c:pt idx="610">
                  <c:v>0.69444444444444453</c:v>
                </c:pt>
                <c:pt idx="611">
                  <c:v>0.69513888888888886</c:v>
                </c:pt>
                <c:pt idx="612">
                  <c:v>0.6958333333333333</c:v>
                </c:pt>
                <c:pt idx="613">
                  <c:v>0.69652777777777775</c:v>
                </c:pt>
                <c:pt idx="614">
                  <c:v>0.6972222222222223</c:v>
                </c:pt>
                <c:pt idx="615">
                  <c:v>0.69791666666666663</c:v>
                </c:pt>
                <c:pt idx="616">
                  <c:v>0.69861111111111107</c:v>
                </c:pt>
                <c:pt idx="617">
                  <c:v>0.69930555555555562</c:v>
                </c:pt>
                <c:pt idx="618">
                  <c:v>0.70000000000000007</c:v>
                </c:pt>
                <c:pt idx="619">
                  <c:v>0.7006944444444444</c:v>
                </c:pt>
                <c:pt idx="620">
                  <c:v>0.70138888888888884</c:v>
                </c:pt>
                <c:pt idx="621">
                  <c:v>0.70208333333333339</c:v>
                </c:pt>
                <c:pt idx="622">
                  <c:v>0.70277777777777783</c:v>
                </c:pt>
                <c:pt idx="623">
                  <c:v>0.70347222222222217</c:v>
                </c:pt>
                <c:pt idx="624">
                  <c:v>0.70416666666666661</c:v>
                </c:pt>
                <c:pt idx="625">
                  <c:v>0.70486111111111116</c:v>
                </c:pt>
                <c:pt idx="626">
                  <c:v>0.7055555555555556</c:v>
                </c:pt>
                <c:pt idx="627">
                  <c:v>0.70624999999999993</c:v>
                </c:pt>
                <c:pt idx="628">
                  <c:v>0.70694444444444438</c:v>
                </c:pt>
                <c:pt idx="629">
                  <c:v>0.70763888888888893</c:v>
                </c:pt>
                <c:pt idx="630">
                  <c:v>0.70833333333333337</c:v>
                </c:pt>
                <c:pt idx="631">
                  <c:v>0.7090277777777777</c:v>
                </c:pt>
                <c:pt idx="632">
                  <c:v>0.70972222222222225</c:v>
                </c:pt>
                <c:pt idx="633">
                  <c:v>0.7104166666666667</c:v>
                </c:pt>
                <c:pt idx="634">
                  <c:v>0.71111111111111114</c:v>
                </c:pt>
                <c:pt idx="635">
                  <c:v>0.71180555555555547</c:v>
                </c:pt>
                <c:pt idx="636">
                  <c:v>0.71250000000000002</c:v>
                </c:pt>
                <c:pt idx="637">
                  <c:v>0.71319444444444446</c:v>
                </c:pt>
                <c:pt idx="638">
                  <c:v>0.71388888888888891</c:v>
                </c:pt>
                <c:pt idx="639">
                  <c:v>0.71458333333333324</c:v>
                </c:pt>
                <c:pt idx="640">
                  <c:v>0.71527777777777779</c:v>
                </c:pt>
                <c:pt idx="641">
                  <c:v>0.71597222222222223</c:v>
                </c:pt>
                <c:pt idx="642">
                  <c:v>0.71666666666666667</c:v>
                </c:pt>
                <c:pt idx="643">
                  <c:v>0.71736111111111101</c:v>
                </c:pt>
                <c:pt idx="644">
                  <c:v>0.71805555555555556</c:v>
                </c:pt>
                <c:pt idx="645">
                  <c:v>0.71875</c:v>
                </c:pt>
                <c:pt idx="646">
                  <c:v>0.71944444444444444</c:v>
                </c:pt>
                <c:pt idx="647">
                  <c:v>0.72013888888888899</c:v>
                </c:pt>
                <c:pt idx="648">
                  <c:v>0.72083333333333333</c:v>
                </c:pt>
                <c:pt idx="649">
                  <c:v>0.72152777777777777</c:v>
                </c:pt>
                <c:pt idx="650">
                  <c:v>0.72222222222222221</c:v>
                </c:pt>
                <c:pt idx="651">
                  <c:v>0.72291666666666676</c:v>
                </c:pt>
                <c:pt idx="652">
                  <c:v>0.72361111111111109</c:v>
                </c:pt>
                <c:pt idx="653">
                  <c:v>0.72430555555555554</c:v>
                </c:pt>
                <c:pt idx="654">
                  <c:v>0.72499999999999998</c:v>
                </c:pt>
                <c:pt idx="655">
                  <c:v>0.72569444444444453</c:v>
                </c:pt>
                <c:pt idx="656">
                  <c:v>0.72638888888888886</c:v>
                </c:pt>
                <c:pt idx="657">
                  <c:v>0.7270833333333333</c:v>
                </c:pt>
                <c:pt idx="658">
                  <c:v>0.72777777777777775</c:v>
                </c:pt>
                <c:pt idx="659">
                  <c:v>0.7284722222222223</c:v>
                </c:pt>
                <c:pt idx="660">
                  <c:v>0.72916666666666663</c:v>
                </c:pt>
                <c:pt idx="661">
                  <c:v>0.72986111111111107</c:v>
                </c:pt>
                <c:pt idx="662">
                  <c:v>0.73055555555555562</c:v>
                </c:pt>
                <c:pt idx="663">
                  <c:v>0.73125000000000007</c:v>
                </c:pt>
                <c:pt idx="664">
                  <c:v>0.7319444444444444</c:v>
                </c:pt>
                <c:pt idx="665">
                  <c:v>0.73263888888888884</c:v>
                </c:pt>
                <c:pt idx="666">
                  <c:v>0.73333333333333339</c:v>
                </c:pt>
                <c:pt idx="667">
                  <c:v>0.73402777777777783</c:v>
                </c:pt>
                <c:pt idx="668">
                  <c:v>0.73472222222222217</c:v>
                </c:pt>
                <c:pt idx="669">
                  <c:v>0.73541666666666661</c:v>
                </c:pt>
                <c:pt idx="670">
                  <c:v>0.73611111111111116</c:v>
                </c:pt>
                <c:pt idx="671">
                  <c:v>0.7368055555555556</c:v>
                </c:pt>
                <c:pt idx="672">
                  <c:v>0.73749999999999993</c:v>
                </c:pt>
                <c:pt idx="673">
                  <c:v>0.73819444444444438</c:v>
                </c:pt>
                <c:pt idx="674">
                  <c:v>0.73888888888888893</c:v>
                </c:pt>
                <c:pt idx="675">
                  <c:v>0.73958333333333337</c:v>
                </c:pt>
                <c:pt idx="676">
                  <c:v>0.7402777777777777</c:v>
                </c:pt>
                <c:pt idx="677">
                  <c:v>0.74097222222222225</c:v>
                </c:pt>
                <c:pt idx="678">
                  <c:v>0.7416666666666667</c:v>
                </c:pt>
                <c:pt idx="679">
                  <c:v>0.74236111111111114</c:v>
                </c:pt>
                <c:pt idx="680">
                  <c:v>0.74305555555555547</c:v>
                </c:pt>
                <c:pt idx="681">
                  <c:v>0.74375000000000002</c:v>
                </c:pt>
                <c:pt idx="682">
                  <c:v>0.74444444444444446</c:v>
                </c:pt>
                <c:pt idx="683">
                  <c:v>0.74513888888888891</c:v>
                </c:pt>
                <c:pt idx="684">
                  <c:v>0.74583333333333324</c:v>
                </c:pt>
                <c:pt idx="685">
                  <c:v>0.74652777777777779</c:v>
                </c:pt>
                <c:pt idx="686">
                  <c:v>0.74722222222222223</c:v>
                </c:pt>
                <c:pt idx="687">
                  <c:v>0.74791666666666667</c:v>
                </c:pt>
                <c:pt idx="688">
                  <c:v>0.74861111111111101</c:v>
                </c:pt>
                <c:pt idx="689">
                  <c:v>0.74930555555555556</c:v>
                </c:pt>
                <c:pt idx="690">
                  <c:v>0.75</c:v>
                </c:pt>
                <c:pt idx="691">
                  <c:v>0.75069444444444444</c:v>
                </c:pt>
                <c:pt idx="692">
                  <c:v>0.75138888888888899</c:v>
                </c:pt>
                <c:pt idx="693">
                  <c:v>0.75208333333333333</c:v>
                </c:pt>
                <c:pt idx="694">
                  <c:v>0.75277777777777777</c:v>
                </c:pt>
                <c:pt idx="695">
                  <c:v>0.75347222222222221</c:v>
                </c:pt>
                <c:pt idx="696">
                  <c:v>0.75416666666666676</c:v>
                </c:pt>
                <c:pt idx="697">
                  <c:v>0.75486111111111109</c:v>
                </c:pt>
                <c:pt idx="698">
                  <c:v>0.75555555555555554</c:v>
                </c:pt>
                <c:pt idx="699">
                  <c:v>0.75624999999999998</c:v>
                </c:pt>
                <c:pt idx="700">
                  <c:v>0.75694444444444453</c:v>
                </c:pt>
                <c:pt idx="701">
                  <c:v>0.75763888888888886</c:v>
                </c:pt>
                <c:pt idx="702">
                  <c:v>0.7583333333333333</c:v>
                </c:pt>
                <c:pt idx="703">
                  <c:v>0.75902777777777775</c:v>
                </c:pt>
                <c:pt idx="704">
                  <c:v>0.7597222222222223</c:v>
                </c:pt>
                <c:pt idx="705">
                  <c:v>0.76041666666666663</c:v>
                </c:pt>
                <c:pt idx="706">
                  <c:v>0.76111111111111107</c:v>
                </c:pt>
                <c:pt idx="707">
                  <c:v>0.76180555555555562</c:v>
                </c:pt>
                <c:pt idx="708">
                  <c:v>0.76250000000000007</c:v>
                </c:pt>
                <c:pt idx="709">
                  <c:v>0.7631944444444444</c:v>
                </c:pt>
                <c:pt idx="710">
                  <c:v>0.76388888888888884</c:v>
                </c:pt>
                <c:pt idx="711">
                  <c:v>0.76458333333333339</c:v>
                </c:pt>
                <c:pt idx="712">
                  <c:v>0.76527777777777783</c:v>
                </c:pt>
                <c:pt idx="713">
                  <c:v>0.76597222222222217</c:v>
                </c:pt>
                <c:pt idx="714">
                  <c:v>0.76666666666666661</c:v>
                </c:pt>
                <c:pt idx="715">
                  <c:v>0.76736111111111116</c:v>
                </c:pt>
                <c:pt idx="716">
                  <c:v>0.7680555555555556</c:v>
                </c:pt>
                <c:pt idx="717">
                  <c:v>0.76874999999999993</c:v>
                </c:pt>
                <c:pt idx="718">
                  <c:v>0.76944444444444438</c:v>
                </c:pt>
                <c:pt idx="719">
                  <c:v>0.77013888888888893</c:v>
                </c:pt>
                <c:pt idx="720">
                  <c:v>0.77083333333333337</c:v>
                </c:pt>
                <c:pt idx="721">
                  <c:v>0.7715277777777777</c:v>
                </c:pt>
                <c:pt idx="722">
                  <c:v>0.77222222222222225</c:v>
                </c:pt>
                <c:pt idx="723">
                  <c:v>0.7729166666666667</c:v>
                </c:pt>
                <c:pt idx="724">
                  <c:v>0.77361111111111114</c:v>
                </c:pt>
                <c:pt idx="725">
                  <c:v>0.77430555555555547</c:v>
                </c:pt>
                <c:pt idx="726">
                  <c:v>0.77500000000000002</c:v>
                </c:pt>
                <c:pt idx="727">
                  <c:v>0.77569444444444446</c:v>
                </c:pt>
                <c:pt idx="728">
                  <c:v>0.77638888888888891</c:v>
                </c:pt>
                <c:pt idx="729">
                  <c:v>0.77708333333333324</c:v>
                </c:pt>
                <c:pt idx="730">
                  <c:v>0.77777777777777779</c:v>
                </c:pt>
                <c:pt idx="731">
                  <c:v>0.77847222222222223</c:v>
                </c:pt>
                <c:pt idx="732">
                  <c:v>0.77916666666666667</c:v>
                </c:pt>
                <c:pt idx="733">
                  <c:v>0.77986111111111101</c:v>
                </c:pt>
                <c:pt idx="734">
                  <c:v>0.78055555555555556</c:v>
                </c:pt>
                <c:pt idx="735">
                  <c:v>0.78125</c:v>
                </c:pt>
                <c:pt idx="736">
                  <c:v>0.78194444444444444</c:v>
                </c:pt>
                <c:pt idx="737">
                  <c:v>0.78263888888888899</c:v>
                </c:pt>
                <c:pt idx="738">
                  <c:v>0.78333333333333333</c:v>
                </c:pt>
                <c:pt idx="739">
                  <c:v>0.78402777777777777</c:v>
                </c:pt>
                <c:pt idx="740">
                  <c:v>0.78472222222222221</c:v>
                </c:pt>
                <c:pt idx="741">
                  <c:v>0.78541666666666676</c:v>
                </c:pt>
                <c:pt idx="742">
                  <c:v>0.78611111111111109</c:v>
                </c:pt>
                <c:pt idx="743">
                  <c:v>0.78680555555555554</c:v>
                </c:pt>
                <c:pt idx="744">
                  <c:v>0.78749999999999998</c:v>
                </c:pt>
                <c:pt idx="745">
                  <c:v>0.78819444444444453</c:v>
                </c:pt>
                <c:pt idx="746">
                  <c:v>0.78888888888888886</c:v>
                </c:pt>
                <c:pt idx="747">
                  <c:v>0.7895833333333333</c:v>
                </c:pt>
                <c:pt idx="748">
                  <c:v>0.79027777777777775</c:v>
                </c:pt>
                <c:pt idx="749">
                  <c:v>0.7909722222222223</c:v>
                </c:pt>
                <c:pt idx="750">
                  <c:v>0.79166666666666663</c:v>
                </c:pt>
                <c:pt idx="751">
                  <c:v>0.79236111111111107</c:v>
                </c:pt>
                <c:pt idx="752">
                  <c:v>0.79305555555555562</c:v>
                </c:pt>
                <c:pt idx="753">
                  <c:v>0.79375000000000007</c:v>
                </c:pt>
                <c:pt idx="754">
                  <c:v>0.7944444444444444</c:v>
                </c:pt>
                <c:pt idx="755">
                  <c:v>0.79513888888888884</c:v>
                </c:pt>
                <c:pt idx="756">
                  <c:v>0.79583333333333339</c:v>
                </c:pt>
                <c:pt idx="757">
                  <c:v>0.79652777777777783</c:v>
                </c:pt>
                <c:pt idx="758">
                  <c:v>0.79722222222222217</c:v>
                </c:pt>
                <c:pt idx="759">
                  <c:v>0.79791666666666661</c:v>
                </c:pt>
                <c:pt idx="760">
                  <c:v>0.79861111111111116</c:v>
                </c:pt>
                <c:pt idx="761">
                  <c:v>0.7993055555555556</c:v>
                </c:pt>
                <c:pt idx="762">
                  <c:v>0.79999999999999993</c:v>
                </c:pt>
                <c:pt idx="763">
                  <c:v>0.80069444444444438</c:v>
                </c:pt>
                <c:pt idx="764">
                  <c:v>0.80138888888888893</c:v>
                </c:pt>
                <c:pt idx="765">
                  <c:v>0.80208333333333337</c:v>
                </c:pt>
                <c:pt idx="766">
                  <c:v>0.8027777777777777</c:v>
                </c:pt>
                <c:pt idx="767">
                  <c:v>0.80347222222222225</c:v>
                </c:pt>
                <c:pt idx="768">
                  <c:v>0.8041666666666667</c:v>
                </c:pt>
                <c:pt idx="769">
                  <c:v>0.80486111111111114</c:v>
                </c:pt>
                <c:pt idx="770">
                  <c:v>0.80555555555555547</c:v>
                </c:pt>
                <c:pt idx="771">
                  <c:v>0.80625000000000002</c:v>
                </c:pt>
                <c:pt idx="772">
                  <c:v>0.80694444444444446</c:v>
                </c:pt>
                <c:pt idx="773">
                  <c:v>0.80763888888888891</c:v>
                </c:pt>
                <c:pt idx="774">
                  <c:v>0.80833333333333324</c:v>
                </c:pt>
                <c:pt idx="775">
                  <c:v>0.80902777777777779</c:v>
                </c:pt>
                <c:pt idx="776">
                  <c:v>0.80972222222222223</c:v>
                </c:pt>
                <c:pt idx="777">
                  <c:v>0.81041666666666667</c:v>
                </c:pt>
                <c:pt idx="778">
                  <c:v>0.81111111111111101</c:v>
                </c:pt>
                <c:pt idx="779">
                  <c:v>0.81180555555555556</c:v>
                </c:pt>
                <c:pt idx="780">
                  <c:v>0.8125</c:v>
                </c:pt>
                <c:pt idx="781">
                  <c:v>0.81319444444444444</c:v>
                </c:pt>
                <c:pt idx="782">
                  <c:v>0.81388888888888899</c:v>
                </c:pt>
                <c:pt idx="783">
                  <c:v>0.81458333333333333</c:v>
                </c:pt>
                <c:pt idx="784">
                  <c:v>0.81527777777777777</c:v>
                </c:pt>
                <c:pt idx="785">
                  <c:v>0.81597222222222221</c:v>
                </c:pt>
                <c:pt idx="786">
                  <c:v>0.81666666666666676</c:v>
                </c:pt>
                <c:pt idx="787">
                  <c:v>0.81736111111111109</c:v>
                </c:pt>
                <c:pt idx="788">
                  <c:v>0.81805555555555554</c:v>
                </c:pt>
                <c:pt idx="789">
                  <c:v>0.81874999999999998</c:v>
                </c:pt>
                <c:pt idx="790">
                  <c:v>0.81944444444444453</c:v>
                </c:pt>
                <c:pt idx="791">
                  <c:v>0.82013888888888886</c:v>
                </c:pt>
                <c:pt idx="792">
                  <c:v>0.8208333333333333</c:v>
                </c:pt>
                <c:pt idx="793">
                  <c:v>0.82152777777777775</c:v>
                </c:pt>
                <c:pt idx="794">
                  <c:v>0.8222222222222223</c:v>
                </c:pt>
                <c:pt idx="795">
                  <c:v>0.82291666666666663</c:v>
                </c:pt>
                <c:pt idx="796">
                  <c:v>0.82361111111111107</c:v>
                </c:pt>
                <c:pt idx="797">
                  <c:v>0.82430555555555562</c:v>
                </c:pt>
                <c:pt idx="798">
                  <c:v>0.82500000000000007</c:v>
                </c:pt>
                <c:pt idx="799">
                  <c:v>0.8256944444444444</c:v>
                </c:pt>
                <c:pt idx="800">
                  <c:v>0.82638888888888884</c:v>
                </c:pt>
                <c:pt idx="801">
                  <c:v>0.82708333333333339</c:v>
                </c:pt>
                <c:pt idx="802">
                  <c:v>0.82777777777777783</c:v>
                </c:pt>
                <c:pt idx="803">
                  <c:v>0.82847222222222217</c:v>
                </c:pt>
                <c:pt idx="804">
                  <c:v>0.82916666666666661</c:v>
                </c:pt>
                <c:pt idx="805">
                  <c:v>0.82986111111111116</c:v>
                </c:pt>
                <c:pt idx="806">
                  <c:v>0.8305555555555556</c:v>
                </c:pt>
                <c:pt idx="807">
                  <c:v>0.83124999999999993</c:v>
                </c:pt>
                <c:pt idx="808">
                  <c:v>0.83194444444444438</c:v>
                </c:pt>
                <c:pt idx="809">
                  <c:v>0.83263888888888893</c:v>
                </c:pt>
                <c:pt idx="810">
                  <c:v>0.83333333333333337</c:v>
                </c:pt>
                <c:pt idx="811">
                  <c:v>0.8340277777777777</c:v>
                </c:pt>
                <c:pt idx="812">
                  <c:v>0.83472222222222225</c:v>
                </c:pt>
                <c:pt idx="813">
                  <c:v>0.8354166666666667</c:v>
                </c:pt>
                <c:pt idx="814">
                  <c:v>0.83611111111111114</c:v>
                </c:pt>
                <c:pt idx="815">
                  <c:v>0.83680555555555547</c:v>
                </c:pt>
                <c:pt idx="816">
                  <c:v>0.83750000000000002</c:v>
                </c:pt>
                <c:pt idx="817">
                  <c:v>0.83819444444444446</c:v>
                </c:pt>
                <c:pt idx="818">
                  <c:v>0.83888888888888891</c:v>
                </c:pt>
                <c:pt idx="819">
                  <c:v>0.83958333333333324</c:v>
                </c:pt>
                <c:pt idx="820">
                  <c:v>0.84027777777777779</c:v>
                </c:pt>
                <c:pt idx="821">
                  <c:v>0.84097222222222223</c:v>
                </c:pt>
                <c:pt idx="822">
                  <c:v>0.84166666666666667</c:v>
                </c:pt>
                <c:pt idx="823">
                  <c:v>0.84236111111111101</c:v>
                </c:pt>
                <c:pt idx="824">
                  <c:v>0.84305555555555556</c:v>
                </c:pt>
                <c:pt idx="825">
                  <c:v>0.84375</c:v>
                </c:pt>
                <c:pt idx="826">
                  <c:v>0.84444444444444444</c:v>
                </c:pt>
                <c:pt idx="827">
                  <c:v>0.84513888888888899</c:v>
                </c:pt>
                <c:pt idx="828">
                  <c:v>0.84583333333333333</c:v>
                </c:pt>
                <c:pt idx="829">
                  <c:v>0.84652777777777777</c:v>
                </c:pt>
                <c:pt idx="830">
                  <c:v>0.84722222222222221</c:v>
                </c:pt>
                <c:pt idx="831">
                  <c:v>0.84791666666666676</c:v>
                </c:pt>
                <c:pt idx="832">
                  <c:v>0.84861111111111109</c:v>
                </c:pt>
                <c:pt idx="833">
                  <c:v>0.84930555555555554</c:v>
                </c:pt>
                <c:pt idx="834">
                  <c:v>0.85</c:v>
                </c:pt>
                <c:pt idx="835">
                  <c:v>0.85069444444444453</c:v>
                </c:pt>
                <c:pt idx="836">
                  <c:v>0.85138888888888886</c:v>
                </c:pt>
                <c:pt idx="837">
                  <c:v>0.8520833333333333</c:v>
                </c:pt>
                <c:pt idx="838">
                  <c:v>0.85277777777777775</c:v>
                </c:pt>
                <c:pt idx="839">
                  <c:v>0.8534722222222223</c:v>
                </c:pt>
                <c:pt idx="840">
                  <c:v>0.85416666666666663</c:v>
                </c:pt>
                <c:pt idx="841">
                  <c:v>0.85486111111111107</c:v>
                </c:pt>
                <c:pt idx="842">
                  <c:v>0.85555555555555562</c:v>
                </c:pt>
                <c:pt idx="843">
                  <c:v>0.85625000000000007</c:v>
                </c:pt>
                <c:pt idx="844">
                  <c:v>0.8569444444444444</c:v>
                </c:pt>
                <c:pt idx="845">
                  <c:v>0.85763888888888884</c:v>
                </c:pt>
                <c:pt idx="846">
                  <c:v>0.85833333333333339</c:v>
                </c:pt>
                <c:pt idx="847">
                  <c:v>0.85902777777777783</c:v>
                </c:pt>
                <c:pt idx="848">
                  <c:v>0.85972222222222217</c:v>
                </c:pt>
                <c:pt idx="849">
                  <c:v>0.86041666666666661</c:v>
                </c:pt>
                <c:pt idx="850">
                  <c:v>0.86111111111111116</c:v>
                </c:pt>
                <c:pt idx="851">
                  <c:v>0.8618055555555556</c:v>
                </c:pt>
                <c:pt idx="852">
                  <c:v>0.86249999999999993</c:v>
                </c:pt>
                <c:pt idx="853">
                  <c:v>0.86319444444444438</c:v>
                </c:pt>
                <c:pt idx="854">
                  <c:v>0.86388888888888893</c:v>
                </c:pt>
                <c:pt idx="855">
                  <c:v>0.86458333333333337</c:v>
                </c:pt>
                <c:pt idx="856">
                  <c:v>0.8652777777777777</c:v>
                </c:pt>
                <c:pt idx="857">
                  <c:v>0.86597222222222225</c:v>
                </c:pt>
                <c:pt idx="858">
                  <c:v>0.8666666666666667</c:v>
                </c:pt>
                <c:pt idx="859">
                  <c:v>0.86736111111111114</c:v>
                </c:pt>
                <c:pt idx="860">
                  <c:v>0.86805555555555547</c:v>
                </c:pt>
                <c:pt idx="861">
                  <c:v>0.86875000000000002</c:v>
                </c:pt>
                <c:pt idx="862">
                  <c:v>0.86944444444444446</c:v>
                </c:pt>
                <c:pt idx="863">
                  <c:v>0.87013888888888891</c:v>
                </c:pt>
                <c:pt idx="864">
                  <c:v>0.87083333333333324</c:v>
                </c:pt>
                <c:pt idx="865">
                  <c:v>0.87152777777777779</c:v>
                </c:pt>
                <c:pt idx="866">
                  <c:v>0.87222222222222223</c:v>
                </c:pt>
                <c:pt idx="867">
                  <c:v>0.87291666666666667</c:v>
                </c:pt>
                <c:pt idx="868">
                  <c:v>0.87361111111111101</c:v>
                </c:pt>
                <c:pt idx="869">
                  <c:v>0.87430555555555556</c:v>
                </c:pt>
                <c:pt idx="870">
                  <c:v>0.875</c:v>
                </c:pt>
                <c:pt idx="871">
                  <c:v>0.87569444444444444</c:v>
                </c:pt>
                <c:pt idx="872">
                  <c:v>0.87638888888888899</c:v>
                </c:pt>
                <c:pt idx="873">
                  <c:v>0.87708333333333333</c:v>
                </c:pt>
                <c:pt idx="874">
                  <c:v>0.87777777777777777</c:v>
                </c:pt>
                <c:pt idx="875">
                  <c:v>0.87847222222222221</c:v>
                </c:pt>
                <c:pt idx="876">
                  <c:v>0.87916666666666676</c:v>
                </c:pt>
                <c:pt idx="877">
                  <c:v>0.87986111111111109</c:v>
                </c:pt>
                <c:pt idx="878">
                  <c:v>0.88055555555555554</c:v>
                </c:pt>
                <c:pt idx="879">
                  <c:v>0.88124999999999998</c:v>
                </c:pt>
                <c:pt idx="880">
                  <c:v>0.88194444444444453</c:v>
                </c:pt>
                <c:pt idx="881">
                  <c:v>0.88263888888888886</c:v>
                </c:pt>
                <c:pt idx="882">
                  <c:v>0.8833333333333333</c:v>
                </c:pt>
                <c:pt idx="883">
                  <c:v>0.88402777777777775</c:v>
                </c:pt>
                <c:pt idx="884">
                  <c:v>0.8847222222222223</c:v>
                </c:pt>
                <c:pt idx="885">
                  <c:v>0.88541666666666663</c:v>
                </c:pt>
                <c:pt idx="886">
                  <c:v>0.88611111111111107</c:v>
                </c:pt>
                <c:pt idx="887">
                  <c:v>0.88680555555555562</c:v>
                </c:pt>
                <c:pt idx="888">
                  <c:v>0.88750000000000007</c:v>
                </c:pt>
                <c:pt idx="889">
                  <c:v>0.8881944444444444</c:v>
                </c:pt>
                <c:pt idx="890">
                  <c:v>0.88888888888888884</c:v>
                </c:pt>
                <c:pt idx="891">
                  <c:v>0.88958333333333339</c:v>
                </c:pt>
                <c:pt idx="892">
                  <c:v>0.89027777777777783</c:v>
                </c:pt>
                <c:pt idx="893">
                  <c:v>0.89097222222222217</c:v>
                </c:pt>
                <c:pt idx="894">
                  <c:v>0.89166666666666661</c:v>
                </c:pt>
                <c:pt idx="895">
                  <c:v>0.89236111111111116</c:v>
                </c:pt>
                <c:pt idx="896">
                  <c:v>0.8930555555555556</c:v>
                </c:pt>
                <c:pt idx="897">
                  <c:v>0.89374999999999993</c:v>
                </c:pt>
                <c:pt idx="898">
                  <c:v>0.89444444444444438</c:v>
                </c:pt>
                <c:pt idx="899">
                  <c:v>0.89513888888888893</c:v>
                </c:pt>
                <c:pt idx="900">
                  <c:v>0.89583333333333337</c:v>
                </c:pt>
                <c:pt idx="901">
                  <c:v>0.8965277777777777</c:v>
                </c:pt>
                <c:pt idx="902">
                  <c:v>0.89722222222222225</c:v>
                </c:pt>
                <c:pt idx="903">
                  <c:v>0.8979166666666667</c:v>
                </c:pt>
                <c:pt idx="904">
                  <c:v>0.89861111111111114</c:v>
                </c:pt>
                <c:pt idx="905">
                  <c:v>0.89930555555555547</c:v>
                </c:pt>
                <c:pt idx="906">
                  <c:v>0.9</c:v>
                </c:pt>
                <c:pt idx="907">
                  <c:v>0.90069444444444446</c:v>
                </c:pt>
                <c:pt idx="908">
                  <c:v>0.90138888888888891</c:v>
                </c:pt>
                <c:pt idx="909">
                  <c:v>0.90208333333333324</c:v>
                </c:pt>
                <c:pt idx="910">
                  <c:v>0.90277777777777779</c:v>
                </c:pt>
                <c:pt idx="911">
                  <c:v>0.90347222222222223</c:v>
                </c:pt>
                <c:pt idx="912">
                  <c:v>0.90416666666666667</c:v>
                </c:pt>
                <c:pt idx="913">
                  <c:v>0.90486111111111101</c:v>
                </c:pt>
                <c:pt idx="914">
                  <c:v>0.90555555555555556</c:v>
                </c:pt>
                <c:pt idx="915">
                  <c:v>0.90625</c:v>
                </c:pt>
                <c:pt idx="916">
                  <c:v>0.90694444444444444</c:v>
                </c:pt>
                <c:pt idx="917">
                  <c:v>0.90763888888888899</c:v>
                </c:pt>
                <c:pt idx="918">
                  <c:v>0.90833333333333333</c:v>
                </c:pt>
                <c:pt idx="919">
                  <c:v>0.90902777777777777</c:v>
                </c:pt>
                <c:pt idx="920">
                  <c:v>0.90972222222222221</c:v>
                </c:pt>
                <c:pt idx="921">
                  <c:v>0.91041666666666676</c:v>
                </c:pt>
                <c:pt idx="922">
                  <c:v>0.91111111111111109</c:v>
                </c:pt>
                <c:pt idx="923">
                  <c:v>0.91180555555555554</c:v>
                </c:pt>
                <c:pt idx="924">
                  <c:v>0.91249999999999998</c:v>
                </c:pt>
                <c:pt idx="925">
                  <c:v>0.91319444444444453</c:v>
                </c:pt>
                <c:pt idx="926">
                  <c:v>0.91388888888888886</c:v>
                </c:pt>
                <c:pt idx="927">
                  <c:v>0.9145833333333333</c:v>
                </c:pt>
                <c:pt idx="928">
                  <c:v>0.91527777777777775</c:v>
                </c:pt>
                <c:pt idx="929">
                  <c:v>0.9159722222222223</c:v>
                </c:pt>
                <c:pt idx="930">
                  <c:v>0.91666666666666663</c:v>
                </c:pt>
                <c:pt idx="931">
                  <c:v>0.91736111111111107</c:v>
                </c:pt>
                <c:pt idx="932">
                  <c:v>0.91805555555555562</c:v>
                </c:pt>
                <c:pt idx="933">
                  <c:v>0.91875000000000007</c:v>
                </c:pt>
                <c:pt idx="934">
                  <c:v>0.9194444444444444</c:v>
                </c:pt>
                <c:pt idx="935">
                  <c:v>0.92013888888888884</c:v>
                </c:pt>
                <c:pt idx="936">
                  <c:v>0.92083333333333339</c:v>
                </c:pt>
                <c:pt idx="937">
                  <c:v>0.92152777777777783</c:v>
                </c:pt>
                <c:pt idx="938">
                  <c:v>0.92222222222222217</c:v>
                </c:pt>
                <c:pt idx="939">
                  <c:v>0.92291666666666661</c:v>
                </c:pt>
                <c:pt idx="940">
                  <c:v>0.92361111111111116</c:v>
                </c:pt>
                <c:pt idx="941">
                  <c:v>0.9243055555555556</c:v>
                </c:pt>
                <c:pt idx="942">
                  <c:v>0.92499999999999993</c:v>
                </c:pt>
                <c:pt idx="943">
                  <c:v>0.92569444444444438</c:v>
                </c:pt>
                <c:pt idx="944">
                  <c:v>0.92638888888888893</c:v>
                </c:pt>
                <c:pt idx="945">
                  <c:v>0.92708333333333337</c:v>
                </c:pt>
                <c:pt idx="946">
                  <c:v>0.9277777777777777</c:v>
                </c:pt>
                <c:pt idx="947">
                  <c:v>0.92847222222222225</c:v>
                </c:pt>
                <c:pt idx="948">
                  <c:v>0.9291666666666667</c:v>
                </c:pt>
                <c:pt idx="949">
                  <c:v>0.92986111111111114</c:v>
                </c:pt>
                <c:pt idx="950">
                  <c:v>0.93055555555555547</c:v>
                </c:pt>
                <c:pt idx="951">
                  <c:v>0.93125000000000002</c:v>
                </c:pt>
                <c:pt idx="952">
                  <c:v>0.93194444444444446</c:v>
                </c:pt>
                <c:pt idx="953">
                  <c:v>0.93263888888888891</c:v>
                </c:pt>
                <c:pt idx="954">
                  <c:v>0.93333333333333324</c:v>
                </c:pt>
                <c:pt idx="955">
                  <c:v>0.93402777777777779</c:v>
                </c:pt>
                <c:pt idx="956">
                  <c:v>0.93472222222222223</c:v>
                </c:pt>
                <c:pt idx="957">
                  <c:v>0.93541666666666667</c:v>
                </c:pt>
                <c:pt idx="958">
                  <c:v>0.93611111111111101</c:v>
                </c:pt>
                <c:pt idx="959">
                  <c:v>0.93680555555555556</c:v>
                </c:pt>
                <c:pt idx="960">
                  <c:v>0.9375</c:v>
                </c:pt>
                <c:pt idx="961">
                  <c:v>0.93819444444444444</c:v>
                </c:pt>
                <c:pt idx="962">
                  <c:v>0.93888888888888899</c:v>
                </c:pt>
                <c:pt idx="963">
                  <c:v>0.93958333333333333</c:v>
                </c:pt>
                <c:pt idx="964">
                  <c:v>0.94027777777777777</c:v>
                </c:pt>
                <c:pt idx="965">
                  <c:v>0.94097222222222221</c:v>
                </c:pt>
                <c:pt idx="966">
                  <c:v>0.94166666666666676</c:v>
                </c:pt>
                <c:pt idx="967">
                  <c:v>0.94236111111111109</c:v>
                </c:pt>
                <c:pt idx="968">
                  <c:v>0.94305555555555554</c:v>
                </c:pt>
                <c:pt idx="969">
                  <c:v>0.94374999999999998</c:v>
                </c:pt>
                <c:pt idx="970">
                  <c:v>0.94444444444444453</c:v>
                </c:pt>
                <c:pt idx="971">
                  <c:v>0.94513888888888886</c:v>
                </c:pt>
                <c:pt idx="972">
                  <c:v>0.9458333333333333</c:v>
                </c:pt>
                <c:pt idx="973">
                  <c:v>0.94652777777777775</c:v>
                </c:pt>
                <c:pt idx="974">
                  <c:v>0.9472222222222223</c:v>
                </c:pt>
                <c:pt idx="975">
                  <c:v>0.94791666666666663</c:v>
                </c:pt>
                <c:pt idx="976">
                  <c:v>0.94861111111111107</c:v>
                </c:pt>
                <c:pt idx="977">
                  <c:v>0.94930555555555562</c:v>
                </c:pt>
                <c:pt idx="978">
                  <c:v>0.95000000000000007</c:v>
                </c:pt>
                <c:pt idx="979">
                  <c:v>0.9506944444444444</c:v>
                </c:pt>
                <c:pt idx="980">
                  <c:v>0.95138888888888884</c:v>
                </c:pt>
                <c:pt idx="981">
                  <c:v>0.95208333333333339</c:v>
                </c:pt>
                <c:pt idx="982">
                  <c:v>0.95277777777777783</c:v>
                </c:pt>
                <c:pt idx="983">
                  <c:v>0.95347222222222217</c:v>
                </c:pt>
                <c:pt idx="984">
                  <c:v>0.95416666666666661</c:v>
                </c:pt>
                <c:pt idx="985">
                  <c:v>0.95486111111111116</c:v>
                </c:pt>
                <c:pt idx="986">
                  <c:v>0.9555555555555556</c:v>
                </c:pt>
                <c:pt idx="987">
                  <c:v>0.95624999999999993</c:v>
                </c:pt>
                <c:pt idx="988">
                  <c:v>0.95694444444444438</c:v>
                </c:pt>
                <c:pt idx="989">
                  <c:v>0.95763888888888893</c:v>
                </c:pt>
                <c:pt idx="990">
                  <c:v>0.95833333333333337</c:v>
                </c:pt>
                <c:pt idx="991">
                  <c:v>0.9590277777777777</c:v>
                </c:pt>
                <c:pt idx="992">
                  <c:v>0.95972222222222225</c:v>
                </c:pt>
                <c:pt idx="993">
                  <c:v>0.9604166666666667</c:v>
                </c:pt>
                <c:pt idx="994">
                  <c:v>0.96111111111111114</c:v>
                </c:pt>
                <c:pt idx="995">
                  <c:v>0.96180555555555547</c:v>
                </c:pt>
                <c:pt idx="996">
                  <c:v>0.96250000000000002</c:v>
                </c:pt>
                <c:pt idx="997">
                  <c:v>0.96319444444444446</c:v>
                </c:pt>
                <c:pt idx="998">
                  <c:v>0.96388888888888891</c:v>
                </c:pt>
                <c:pt idx="999">
                  <c:v>0.96458333333333324</c:v>
                </c:pt>
                <c:pt idx="1000">
                  <c:v>0.96527777777777779</c:v>
                </c:pt>
                <c:pt idx="1001">
                  <c:v>0.96597222222222223</c:v>
                </c:pt>
                <c:pt idx="1002">
                  <c:v>0.96666666666666667</c:v>
                </c:pt>
                <c:pt idx="1003">
                  <c:v>0.96736111111111101</c:v>
                </c:pt>
                <c:pt idx="1004">
                  <c:v>0.96805555555555556</c:v>
                </c:pt>
                <c:pt idx="1005">
                  <c:v>0.96875</c:v>
                </c:pt>
                <c:pt idx="1006">
                  <c:v>0.96944444444444444</c:v>
                </c:pt>
                <c:pt idx="1007">
                  <c:v>0.97013888888888899</c:v>
                </c:pt>
                <c:pt idx="1008">
                  <c:v>0.97083333333333333</c:v>
                </c:pt>
                <c:pt idx="1009">
                  <c:v>0.97152777777777777</c:v>
                </c:pt>
                <c:pt idx="1010">
                  <c:v>0.97222222222222221</c:v>
                </c:pt>
                <c:pt idx="1011">
                  <c:v>0.97291666666666676</c:v>
                </c:pt>
                <c:pt idx="1012">
                  <c:v>0.97361111111111109</c:v>
                </c:pt>
                <c:pt idx="1013">
                  <c:v>0.97430555555555554</c:v>
                </c:pt>
                <c:pt idx="1014">
                  <c:v>0.97499999999999998</c:v>
                </c:pt>
                <c:pt idx="1015">
                  <c:v>0.97569444444444453</c:v>
                </c:pt>
                <c:pt idx="1016">
                  <c:v>0.97638888888888886</c:v>
                </c:pt>
                <c:pt idx="1017">
                  <c:v>0.9770833333333333</c:v>
                </c:pt>
                <c:pt idx="1018">
                  <c:v>0.97777777777777775</c:v>
                </c:pt>
                <c:pt idx="1019">
                  <c:v>0.9784722222222223</c:v>
                </c:pt>
                <c:pt idx="1020">
                  <c:v>0.97916666666666663</c:v>
                </c:pt>
                <c:pt idx="1021">
                  <c:v>0.97986111111111107</c:v>
                </c:pt>
                <c:pt idx="1022">
                  <c:v>0.98055555555555562</c:v>
                </c:pt>
                <c:pt idx="1023">
                  <c:v>0.98125000000000007</c:v>
                </c:pt>
                <c:pt idx="1024">
                  <c:v>0.9819444444444444</c:v>
                </c:pt>
                <c:pt idx="1025">
                  <c:v>0.98263888888888884</c:v>
                </c:pt>
                <c:pt idx="1026">
                  <c:v>0.98333333333333339</c:v>
                </c:pt>
                <c:pt idx="1027">
                  <c:v>0.98402777777777783</c:v>
                </c:pt>
                <c:pt idx="1028">
                  <c:v>0.98472222222222217</c:v>
                </c:pt>
                <c:pt idx="1029">
                  <c:v>0.98541666666666661</c:v>
                </c:pt>
                <c:pt idx="1030">
                  <c:v>0.98611111111111116</c:v>
                </c:pt>
                <c:pt idx="1031">
                  <c:v>0.9868055555555556</c:v>
                </c:pt>
                <c:pt idx="1032">
                  <c:v>0.98749999999999993</c:v>
                </c:pt>
                <c:pt idx="1033">
                  <c:v>0.98819444444444438</c:v>
                </c:pt>
                <c:pt idx="1034">
                  <c:v>0.98888888888888893</c:v>
                </c:pt>
                <c:pt idx="1035">
                  <c:v>0.98958333333333337</c:v>
                </c:pt>
                <c:pt idx="1036">
                  <c:v>0.9902777777777777</c:v>
                </c:pt>
                <c:pt idx="1037">
                  <c:v>0.99097222222222225</c:v>
                </c:pt>
                <c:pt idx="1038">
                  <c:v>0.9916666666666667</c:v>
                </c:pt>
                <c:pt idx="1039">
                  <c:v>0.99236111111111114</c:v>
                </c:pt>
                <c:pt idx="1040">
                  <c:v>0.99305555555555547</c:v>
                </c:pt>
                <c:pt idx="1041">
                  <c:v>0.99375000000000002</c:v>
                </c:pt>
                <c:pt idx="1042">
                  <c:v>0.99444444444444446</c:v>
                </c:pt>
                <c:pt idx="1043">
                  <c:v>0.99513888888888891</c:v>
                </c:pt>
                <c:pt idx="1044">
                  <c:v>0.99583333333333324</c:v>
                </c:pt>
                <c:pt idx="1045">
                  <c:v>0.99652777777777779</c:v>
                </c:pt>
                <c:pt idx="1046">
                  <c:v>0.99722222222222223</c:v>
                </c:pt>
                <c:pt idx="1047">
                  <c:v>0.99791666666666667</c:v>
                </c:pt>
                <c:pt idx="1048">
                  <c:v>0.99861111111111101</c:v>
                </c:pt>
                <c:pt idx="1049">
                  <c:v>0.99930555555555556</c:v>
                </c:pt>
                <c:pt idx="1050">
                  <c:v>1</c:v>
                </c:pt>
                <c:pt idx="1051">
                  <c:v>1.0006944444444443</c:v>
                </c:pt>
                <c:pt idx="1052">
                  <c:v>1.0013888888888889</c:v>
                </c:pt>
                <c:pt idx="1053">
                  <c:v>1.0020833333333334</c:v>
                </c:pt>
                <c:pt idx="1054">
                  <c:v>1.0027777777777778</c:v>
                </c:pt>
                <c:pt idx="1055">
                  <c:v>1.0034722222222221</c:v>
                </c:pt>
                <c:pt idx="1056">
                  <c:v>1.0041666666666667</c:v>
                </c:pt>
                <c:pt idx="1057">
                  <c:v>1.0048611111111112</c:v>
                </c:pt>
                <c:pt idx="1058">
                  <c:v>1.0055555555555555</c:v>
                </c:pt>
                <c:pt idx="1059">
                  <c:v>1.0062499999999999</c:v>
                </c:pt>
                <c:pt idx="1060">
                  <c:v>1.0069444444444444</c:v>
                </c:pt>
                <c:pt idx="1061">
                  <c:v>1.007638888888889</c:v>
                </c:pt>
                <c:pt idx="1062">
                  <c:v>1.0083333333333333</c:v>
                </c:pt>
                <c:pt idx="1063">
                  <c:v>1.0090277777777776</c:v>
                </c:pt>
                <c:pt idx="1064">
                  <c:v>1.0097222222222222</c:v>
                </c:pt>
                <c:pt idx="1065">
                  <c:v>1.0104166666666667</c:v>
                </c:pt>
                <c:pt idx="1066">
                  <c:v>1.0111111111111111</c:v>
                </c:pt>
                <c:pt idx="1067">
                  <c:v>1.0118055555555556</c:v>
                </c:pt>
                <c:pt idx="1068">
                  <c:v>1.0125</c:v>
                </c:pt>
                <c:pt idx="1069">
                  <c:v>1.0131944444444445</c:v>
                </c:pt>
                <c:pt idx="1070">
                  <c:v>1.0138888888888888</c:v>
                </c:pt>
                <c:pt idx="1071">
                  <c:v>1.0145833333333334</c:v>
                </c:pt>
                <c:pt idx="1072">
                  <c:v>1.0152777777777777</c:v>
                </c:pt>
                <c:pt idx="1073">
                  <c:v>1.0159722222222223</c:v>
                </c:pt>
                <c:pt idx="1074">
                  <c:v>1.0166666666666666</c:v>
                </c:pt>
                <c:pt idx="1075">
                  <c:v>1.0173611111111112</c:v>
                </c:pt>
                <c:pt idx="1076">
                  <c:v>1.0180555555555555</c:v>
                </c:pt>
                <c:pt idx="1077">
                  <c:v>1.01875</c:v>
                </c:pt>
                <c:pt idx="1078">
                  <c:v>1.0194444444444444</c:v>
                </c:pt>
                <c:pt idx="1079">
                  <c:v>1.0201388888888889</c:v>
                </c:pt>
                <c:pt idx="1080">
                  <c:v>1.0208333333333333</c:v>
                </c:pt>
                <c:pt idx="1081">
                  <c:v>1.0215277777777778</c:v>
                </c:pt>
                <c:pt idx="1082">
                  <c:v>1.0222222222222224</c:v>
                </c:pt>
                <c:pt idx="1083">
                  <c:v>1.0229166666666667</c:v>
                </c:pt>
                <c:pt idx="1084">
                  <c:v>1.023611111111111</c:v>
                </c:pt>
                <c:pt idx="1085">
                  <c:v>1.0243055555555556</c:v>
                </c:pt>
                <c:pt idx="1086">
                  <c:v>1.0250000000000001</c:v>
                </c:pt>
                <c:pt idx="1087">
                  <c:v>1.0256944444444445</c:v>
                </c:pt>
                <c:pt idx="1088">
                  <c:v>1.0263888888888888</c:v>
                </c:pt>
                <c:pt idx="1089">
                  <c:v>1.0270833333333333</c:v>
                </c:pt>
                <c:pt idx="1090">
                  <c:v>1.0277777777777779</c:v>
                </c:pt>
                <c:pt idx="1091">
                  <c:v>1.0284722222222222</c:v>
                </c:pt>
                <c:pt idx="1092">
                  <c:v>1.0291666666666666</c:v>
                </c:pt>
                <c:pt idx="1093">
                  <c:v>1.0298611111111111</c:v>
                </c:pt>
                <c:pt idx="1094">
                  <c:v>1.0305555555555557</c:v>
                </c:pt>
                <c:pt idx="1095">
                  <c:v>1.03125</c:v>
                </c:pt>
                <c:pt idx="1096">
                  <c:v>1.0319444444444443</c:v>
                </c:pt>
                <c:pt idx="1097">
                  <c:v>1.0326388888888889</c:v>
                </c:pt>
                <c:pt idx="1098">
                  <c:v>1.0333333333333334</c:v>
                </c:pt>
                <c:pt idx="1099">
                  <c:v>1.0340277777777778</c:v>
                </c:pt>
                <c:pt idx="1100">
                  <c:v>1.0347222222222221</c:v>
                </c:pt>
                <c:pt idx="1101">
                  <c:v>1.0354166666666667</c:v>
                </c:pt>
                <c:pt idx="1102">
                  <c:v>1.0361111111111112</c:v>
                </c:pt>
                <c:pt idx="1103">
                  <c:v>1.0368055555555555</c:v>
                </c:pt>
                <c:pt idx="1104">
                  <c:v>1.0374999999999999</c:v>
                </c:pt>
                <c:pt idx="1105">
                  <c:v>1.0381944444444444</c:v>
                </c:pt>
                <c:pt idx="1106">
                  <c:v>1.038888888888889</c:v>
                </c:pt>
                <c:pt idx="1107">
                  <c:v>1.0395833333333333</c:v>
                </c:pt>
                <c:pt idx="1108">
                  <c:v>1.0402777777777776</c:v>
                </c:pt>
                <c:pt idx="1109">
                  <c:v>1.0409722222222222</c:v>
                </c:pt>
              </c:numCache>
            </c:numRef>
          </c:cat>
          <c:val>
            <c:numRef>
              <c:f>'Ark1'!$B$2:$B$1111</c:f>
              <c:numCache>
                <c:formatCode>General</c:formatCode>
                <c:ptCount val="1110"/>
                <c:pt idx="0">
                  <c:v>6.2</c:v>
                </c:pt>
                <c:pt idx="1">
                  <c:v>6.2</c:v>
                </c:pt>
                <c:pt idx="2">
                  <c:v>6.1</c:v>
                </c:pt>
                <c:pt idx="3">
                  <c:v>6.3</c:v>
                </c:pt>
                <c:pt idx="4">
                  <c:v>6.3</c:v>
                </c:pt>
                <c:pt idx="5">
                  <c:v>6.2</c:v>
                </c:pt>
                <c:pt idx="6">
                  <c:v>6.6</c:v>
                </c:pt>
                <c:pt idx="7">
                  <c:v>6.8</c:v>
                </c:pt>
                <c:pt idx="8">
                  <c:v>7.1</c:v>
                </c:pt>
                <c:pt idx="9">
                  <c:v>7.3</c:v>
                </c:pt>
                <c:pt idx="10">
                  <c:v>7.7</c:v>
                </c:pt>
                <c:pt idx="11">
                  <c:v>8.1</c:v>
                </c:pt>
                <c:pt idx="12">
                  <c:v>8.3000000000000007</c:v>
                </c:pt>
                <c:pt idx="13">
                  <c:v>8.4</c:v>
                </c:pt>
                <c:pt idx="14">
                  <c:v>8.4</c:v>
                </c:pt>
                <c:pt idx="15">
                  <c:v>8.3000000000000007</c:v>
                </c:pt>
                <c:pt idx="16">
                  <c:v>8.5</c:v>
                </c:pt>
                <c:pt idx="17">
                  <c:v>8.6</c:v>
                </c:pt>
                <c:pt idx="18">
                  <c:v>8.5</c:v>
                </c:pt>
                <c:pt idx="19">
                  <c:v>8.5</c:v>
                </c:pt>
                <c:pt idx="20">
                  <c:v>8.6999999999999993</c:v>
                </c:pt>
                <c:pt idx="21">
                  <c:v>8.1</c:v>
                </c:pt>
                <c:pt idx="22">
                  <c:v>7.2</c:v>
                </c:pt>
                <c:pt idx="23">
                  <c:v>6.2</c:v>
                </c:pt>
                <c:pt idx="24">
                  <c:v>5.9</c:v>
                </c:pt>
                <c:pt idx="25">
                  <c:v>6.1</c:v>
                </c:pt>
                <c:pt idx="26">
                  <c:v>6.2</c:v>
                </c:pt>
                <c:pt idx="27">
                  <c:v>5.7</c:v>
                </c:pt>
                <c:pt idx="28">
                  <c:v>5.0999999999999996</c:v>
                </c:pt>
                <c:pt idx="29">
                  <c:v>4.9000000000000004</c:v>
                </c:pt>
                <c:pt idx="30">
                  <c:v>5.0999999999999996</c:v>
                </c:pt>
                <c:pt idx="31">
                  <c:v>4.9000000000000004</c:v>
                </c:pt>
                <c:pt idx="32">
                  <c:v>4.8</c:v>
                </c:pt>
                <c:pt idx="33">
                  <c:v>5.3</c:v>
                </c:pt>
                <c:pt idx="34">
                  <c:v>4.5999999999999996</c:v>
                </c:pt>
                <c:pt idx="35">
                  <c:v>4.2</c:v>
                </c:pt>
                <c:pt idx="36">
                  <c:v>3.9</c:v>
                </c:pt>
                <c:pt idx="37">
                  <c:v>4.0999999999999996</c:v>
                </c:pt>
                <c:pt idx="38">
                  <c:v>4</c:v>
                </c:pt>
                <c:pt idx="39">
                  <c:v>4.0999999999999996</c:v>
                </c:pt>
                <c:pt idx="40">
                  <c:v>4.4000000000000004</c:v>
                </c:pt>
                <c:pt idx="41">
                  <c:v>4.7</c:v>
                </c:pt>
                <c:pt idx="42">
                  <c:v>4.7</c:v>
                </c:pt>
                <c:pt idx="43">
                  <c:v>4.9000000000000004</c:v>
                </c:pt>
                <c:pt idx="44">
                  <c:v>5.0999999999999996</c:v>
                </c:pt>
                <c:pt idx="45">
                  <c:v>5.3</c:v>
                </c:pt>
                <c:pt idx="46">
                  <c:v>4.7</c:v>
                </c:pt>
                <c:pt idx="47">
                  <c:v>4.5999999999999996</c:v>
                </c:pt>
                <c:pt idx="48">
                  <c:v>4.8</c:v>
                </c:pt>
                <c:pt idx="49">
                  <c:v>4.7</c:v>
                </c:pt>
                <c:pt idx="50">
                  <c:v>4.8</c:v>
                </c:pt>
                <c:pt idx="51">
                  <c:v>5</c:v>
                </c:pt>
                <c:pt idx="52">
                  <c:v>4.7</c:v>
                </c:pt>
                <c:pt idx="53">
                  <c:v>4.5</c:v>
                </c:pt>
                <c:pt idx="54">
                  <c:v>4.4000000000000004</c:v>
                </c:pt>
                <c:pt idx="55">
                  <c:v>4.5</c:v>
                </c:pt>
                <c:pt idx="56">
                  <c:v>4.3</c:v>
                </c:pt>
                <c:pt idx="57">
                  <c:v>4.4000000000000004</c:v>
                </c:pt>
                <c:pt idx="58">
                  <c:v>4.7</c:v>
                </c:pt>
                <c:pt idx="59">
                  <c:v>4.8</c:v>
                </c:pt>
                <c:pt idx="60">
                  <c:v>5.0999999999999996</c:v>
                </c:pt>
                <c:pt idx="61">
                  <c:v>5.6</c:v>
                </c:pt>
                <c:pt idx="62">
                  <c:v>5.8</c:v>
                </c:pt>
                <c:pt idx="63">
                  <c:v>5.9</c:v>
                </c:pt>
                <c:pt idx="64">
                  <c:v>6.1</c:v>
                </c:pt>
                <c:pt idx="65">
                  <c:v>6</c:v>
                </c:pt>
                <c:pt idx="66">
                  <c:v>5.9</c:v>
                </c:pt>
                <c:pt idx="67">
                  <c:v>5.8</c:v>
                </c:pt>
                <c:pt idx="68">
                  <c:v>5.8</c:v>
                </c:pt>
                <c:pt idx="69">
                  <c:v>5.9</c:v>
                </c:pt>
                <c:pt idx="70">
                  <c:v>5.6</c:v>
                </c:pt>
                <c:pt idx="71">
                  <c:v>5.2</c:v>
                </c:pt>
                <c:pt idx="72">
                  <c:v>5.0999999999999996</c:v>
                </c:pt>
                <c:pt idx="73">
                  <c:v>5.3</c:v>
                </c:pt>
                <c:pt idx="74">
                  <c:v>5.4</c:v>
                </c:pt>
                <c:pt idx="75">
                  <c:v>4.7</c:v>
                </c:pt>
                <c:pt idx="76">
                  <c:v>4.7</c:v>
                </c:pt>
                <c:pt idx="77">
                  <c:v>4.9000000000000004</c:v>
                </c:pt>
                <c:pt idx="78">
                  <c:v>5</c:v>
                </c:pt>
                <c:pt idx="79">
                  <c:v>5</c:v>
                </c:pt>
                <c:pt idx="80">
                  <c:v>5</c:v>
                </c:pt>
                <c:pt idx="81">
                  <c:v>5</c:v>
                </c:pt>
                <c:pt idx="82">
                  <c:v>5</c:v>
                </c:pt>
                <c:pt idx="83">
                  <c:v>4.8</c:v>
                </c:pt>
                <c:pt idx="84">
                  <c:v>4.7</c:v>
                </c:pt>
                <c:pt idx="85">
                  <c:v>4.5</c:v>
                </c:pt>
                <c:pt idx="86">
                  <c:v>4.4000000000000004</c:v>
                </c:pt>
                <c:pt idx="87">
                  <c:v>4.5999999999999996</c:v>
                </c:pt>
                <c:pt idx="88">
                  <c:v>4.7</c:v>
                </c:pt>
                <c:pt idx="89">
                  <c:v>4.9000000000000004</c:v>
                </c:pt>
                <c:pt idx="90">
                  <c:v>5.3</c:v>
                </c:pt>
                <c:pt idx="91">
                  <c:v>5.9</c:v>
                </c:pt>
                <c:pt idx="92">
                  <c:v>6.6</c:v>
                </c:pt>
                <c:pt idx="93">
                  <c:v>6.7</c:v>
                </c:pt>
                <c:pt idx="94">
                  <c:v>6.3</c:v>
                </c:pt>
                <c:pt idx="95">
                  <c:v>6.2</c:v>
                </c:pt>
                <c:pt idx="96">
                  <c:v>6.1</c:v>
                </c:pt>
                <c:pt idx="97">
                  <c:v>6.3</c:v>
                </c:pt>
                <c:pt idx="98">
                  <c:v>5.9</c:v>
                </c:pt>
                <c:pt idx="99">
                  <c:v>6</c:v>
                </c:pt>
                <c:pt idx="100">
                  <c:v>6.1</c:v>
                </c:pt>
                <c:pt idx="101">
                  <c:v>6.3</c:v>
                </c:pt>
                <c:pt idx="102">
                  <c:v>6</c:v>
                </c:pt>
                <c:pt idx="103">
                  <c:v>6.3</c:v>
                </c:pt>
                <c:pt idx="104">
                  <c:v>6.2</c:v>
                </c:pt>
                <c:pt idx="105">
                  <c:v>6.2</c:v>
                </c:pt>
                <c:pt idx="106">
                  <c:v>6.1</c:v>
                </c:pt>
                <c:pt idx="107">
                  <c:v>6.4</c:v>
                </c:pt>
                <c:pt idx="108">
                  <c:v>7</c:v>
                </c:pt>
                <c:pt idx="109">
                  <c:v>6.9</c:v>
                </c:pt>
                <c:pt idx="110">
                  <c:v>6.8</c:v>
                </c:pt>
                <c:pt idx="111">
                  <c:v>6.5</c:v>
                </c:pt>
                <c:pt idx="112">
                  <c:v>6.3</c:v>
                </c:pt>
                <c:pt idx="113">
                  <c:v>6.3</c:v>
                </c:pt>
                <c:pt idx="114">
                  <c:v>5.6</c:v>
                </c:pt>
                <c:pt idx="115">
                  <c:v>5.5</c:v>
                </c:pt>
                <c:pt idx="116">
                  <c:v>5.9</c:v>
                </c:pt>
                <c:pt idx="117">
                  <c:v>5.9</c:v>
                </c:pt>
                <c:pt idx="118">
                  <c:v>5.9</c:v>
                </c:pt>
                <c:pt idx="119">
                  <c:v>5.8</c:v>
                </c:pt>
                <c:pt idx="120">
                  <c:v>6</c:v>
                </c:pt>
                <c:pt idx="121">
                  <c:v>6.1</c:v>
                </c:pt>
                <c:pt idx="122">
                  <c:v>6.3</c:v>
                </c:pt>
                <c:pt idx="123">
                  <c:v>6.3</c:v>
                </c:pt>
                <c:pt idx="124">
                  <c:v>6.1</c:v>
                </c:pt>
                <c:pt idx="125">
                  <c:v>6.4</c:v>
                </c:pt>
                <c:pt idx="126">
                  <c:v>6.3</c:v>
                </c:pt>
                <c:pt idx="127">
                  <c:v>6.1</c:v>
                </c:pt>
                <c:pt idx="128">
                  <c:v>5.8</c:v>
                </c:pt>
                <c:pt idx="129">
                  <c:v>6.3</c:v>
                </c:pt>
                <c:pt idx="130">
                  <c:v>6.7</c:v>
                </c:pt>
                <c:pt idx="131">
                  <c:v>6.9</c:v>
                </c:pt>
                <c:pt idx="132">
                  <c:v>6.8</c:v>
                </c:pt>
                <c:pt idx="133">
                  <c:v>6.8</c:v>
                </c:pt>
                <c:pt idx="134">
                  <c:v>6.5</c:v>
                </c:pt>
                <c:pt idx="135">
                  <c:v>6.5</c:v>
                </c:pt>
                <c:pt idx="136">
                  <c:v>6.1</c:v>
                </c:pt>
                <c:pt idx="137">
                  <c:v>6.1</c:v>
                </c:pt>
                <c:pt idx="138">
                  <c:v>6.2</c:v>
                </c:pt>
                <c:pt idx="139">
                  <c:v>6.1</c:v>
                </c:pt>
                <c:pt idx="140">
                  <c:v>6.5</c:v>
                </c:pt>
                <c:pt idx="141">
                  <c:v>6.9</c:v>
                </c:pt>
                <c:pt idx="142">
                  <c:v>7.1</c:v>
                </c:pt>
                <c:pt idx="143">
                  <c:v>7.1</c:v>
                </c:pt>
                <c:pt idx="144">
                  <c:v>7.1</c:v>
                </c:pt>
                <c:pt idx="145">
                  <c:v>6.7</c:v>
                </c:pt>
                <c:pt idx="146">
                  <c:v>6.6</c:v>
                </c:pt>
                <c:pt idx="147">
                  <c:v>6.6</c:v>
                </c:pt>
                <c:pt idx="148">
                  <c:v>6.7</c:v>
                </c:pt>
                <c:pt idx="149">
                  <c:v>7.1</c:v>
                </c:pt>
                <c:pt idx="150">
                  <c:v>7.9</c:v>
                </c:pt>
                <c:pt idx="151">
                  <c:v>8.1999999999999993</c:v>
                </c:pt>
                <c:pt idx="152">
                  <c:v>8.1</c:v>
                </c:pt>
                <c:pt idx="153">
                  <c:v>8.1</c:v>
                </c:pt>
                <c:pt idx="154">
                  <c:v>8.1999999999999993</c:v>
                </c:pt>
                <c:pt idx="155">
                  <c:v>7.9</c:v>
                </c:pt>
                <c:pt idx="156">
                  <c:v>7.6</c:v>
                </c:pt>
                <c:pt idx="157">
                  <c:v>7.1</c:v>
                </c:pt>
                <c:pt idx="158">
                  <c:v>7.6</c:v>
                </c:pt>
                <c:pt idx="159">
                  <c:v>7.6</c:v>
                </c:pt>
                <c:pt idx="160">
                  <c:v>7.5</c:v>
                </c:pt>
                <c:pt idx="161">
                  <c:v>8</c:v>
                </c:pt>
                <c:pt idx="162">
                  <c:v>8.9</c:v>
                </c:pt>
                <c:pt idx="163">
                  <c:v>9.1</c:v>
                </c:pt>
                <c:pt idx="164">
                  <c:v>8.6</c:v>
                </c:pt>
                <c:pt idx="165">
                  <c:v>8.8000000000000007</c:v>
                </c:pt>
                <c:pt idx="166">
                  <c:v>9.1</c:v>
                </c:pt>
                <c:pt idx="167">
                  <c:v>9.1</c:v>
                </c:pt>
                <c:pt idx="168">
                  <c:v>8.8000000000000007</c:v>
                </c:pt>
                <c:pt idx="169">
                  <c:v>9.1</c:v>
                </c:pt>
                <c:pt idx="170">
                  <c:v>9.5</c:v>
                </c:pt>
                <c:pt idx="171">
                  <c:v>9.5</c:v>
                </c:pt>
                <c:pt idx="172">
                  <c:v>9.1999999999999993</c:v>
                </c:pt>
                <c:pt idx="173">
                  <c:v>8.6999999999999993</c:v>
                </c:pt>
                <c:pt idx="174">
                  <c:v>8.3000000000000007</c:v>
                </c:pt>
                <c:pt idx="175">
                  <c:v>8.3000000000000007</c:v>
                </c:pt>
                <c:pt idx="176">
                  <c:v>8.9</c:v>
                </c:pt>
                <c:pt idx="177">
                  <c:v>8.6999999999999993</c:v>
                </c:pt>
                <c:pt idx="178">
                  <c:v>9.1</c:v>
                </c:pt>
                <c:pt idx="179">
                  <c:v>9.3000000000000007</c:v>
                </c:pt>
                <c:pt idx="180">
                  <c:v>9.9</c:v>
                </c:pt>
                <c:pt idx="181">
                  <c:v>9.6999999999999993</c:v>
                </c:pt>
                <c:pt idx="182">
                  <c:v>9.8000000000000007</c:v>
                </c:pt>
                <c:pt idx="183">
                  <c:v>9.5</c:v>
                </c:pt>
                <c:pt idx="184">
                  <c:v>9.8000000000000007</c:v>
                </c:pt>
                <c:pt idx="185">
                  <c:v>9.1</c:v>
                </c:pt>
                <c:pt idx="186">
                  <c:v>9.5</c:v>
                </c:pt>
                <c:pt idx="187">
                  <c:v>9.3000000000000007</c:v>
                </c:pt>
                <c:pt idx="188">
                  <c:v>9.1</c:v>
                </c:pt>
                <c:pt idx="189">
                  <c:v>9.8000000000000007</c:v>
                </c:pt>
                <c:pt idx="190">
                  <c:v>10.4</c:v>
                </c:pt>
                <c:pt idx="191">
                  <c:v>10.5</c:v>
                </c:pt>
                <c:pt idx="192">
                  <c:v>9.9</c:v>
                </c:pt>
                <c:pt idx="193">
                  <c:v>9.6999999999999993</c:v>
                </c:pt>
                <c:pt idx="194">
                  <c:v>9.6999999999999993</c:v>
                </c:pt>
                <c:pt idx="195">
                  <c:v>9.4</c:v>
                </c:pt>
                <c:pt idx="196">
                  <c:v>9.1999999999999993</c:v>
                </c:pt>
                <c:pt idx="197">
                  <c:v>9.1999999999999993</c:v>
                </c:pt>
                <c:pt idx="198">
                  <c:v>9.1999999999999993</c:v>
                </c:pt>
                <c:pt idx="199">
                  <c:v>9.6</c:v>
                </c:pt>
                <c:pt idx="200">
                  <c:v>9</c:v>
                </c:pt>
                <c:pt idx="201">
                  <c:v>9.5</c:v>
                </c:pt>
                <c:pt idx="202">
                  <c:v>9.1999999999999993</c:v>
                </c:pt>
                <c:pt idx="203">
                  <c:v>9.1</c:v>
                </c:pt>
                <c:pt idx="204">
                  <c:v>10</c:v>
                </c:pt>
                <c:pt idx="205">
                  <c:v>9.4</c:v>
                </c:pt>
                <c:pt idx="206">
                  <c:v>9.3000000000000007</c:v>
                </c:pt>
                <c:pt idx="207">
                  <c:v>10.1</c:v>
                </c:pt>
                <c:pt idx="208">
                  <c:v>10.3</c:v>
                </c:pt>
                <c:pt idx="209">
                  <c:v>10.8</c:v>
                </c:pt>
                <c:pt idx="210">
                  <c:v>11.7</c:v>
                </c:pt>
                <c:pt idx="211">
                  <c:v>11.5</c:v>
                </c:pt>
                <c:pt idx="212">
                  <c:v>11.3</c:v>
                </c:pt>
                <c:pt idx="213">
                  <c:v>11.4</c:v>
                </c:pt>
                <c:pt idx="214">
                  <c:v>11.3</c:v>
                </c:pt>
                <c:pt idx="215">
                  <c:v>11.3</c:v>
                </c:pt>
                <c:pt idx="216">
                  <c:v>11.5</c:v>
                </c:pt>
                <c:pt idx="217">
                  <c:v>11.7</c:v>
                </c:pt>
                <c:pt idx="218">
                  <c:v>11.8</c:v>
                </c:pt>
                <c:pt idx="219">
                  <c:v>11.8</c:v>
                </c:pt>
                <c:pt idx="220">
                  <c:v>11.7</c:v>
                </c:pt>
                <c:pt idx="221">
                  <c:v>11.9</c:v>
                </c:pt>
                <c:pt idx="222">
                  <c:v>11.8</c:v>
                </c:pt>
                <c:pt idx="223">
                  <c:v>11.7</c:v>
                </c:pt>
                <c:pt idx="224">
                  <c:v>11.9</c:v>
                </c:pt>
                <c:pt idx="225">
                  <c:v>11.4</c:v>
                </c:pt>
                <c:pt idx="226">
                  <c:v>11.4</c:v>
                </c:pt>
                <c:pt idx="227">
                  <c:v>11.4</c:v>
                </c:pt>
                <c:pt idx="228">
                  <c:v>11.3</c:v>
                </c:pt>
                <c:pt idx="229">
                  <c:v>11.5</c:v>
                </c:pt>
                <c:pt idx="230">
                  <c:v>12</c:v>
                </c:pt>
                <c:pt idx="231">
                  <c:v>12.3</c:v>
                </c:pt>
                <c:pt idx="232">
                  <c:v>12.2</c:v>
                </c:pt>
                <c:pt idx="233">
                  <c:v>12</c:v>
                </c:pt>
                <c:pt idx="234">
                  <c:v>12.3</c:v>
                </c:pt>
                <c:pt idx="235">
                  <c:v>12.2</c:v>
                </c:pt>
                <c:pt idx="236">
                  <c:v>12.7</c:v>
                </c:pt>
                <c:pt idx="237">
                  <c:v>13</c:v>
                </c:pt>
                <c:pt idx="238">
                  <c:v>12.9</c:v>
                </c:pt>
                <c:pt idx="239">
                  <c:v>13</c:v>
                </c:pt>
                <c:pt idx="240">
                  <c:v>13</c:v>
                </c:pt>
                <c:pt idx="241">
                  <c:v>13.2</c:v>
                </c:pt>
                <c:pt idx="242">
                  <c:v>12.8</c:v>
                </c:pt>
                <c:pt idx="243">
                  <c:v>13.7</c:v>
                </c:pt>
                <c:pt idx="244">
                  <c:v>13.4</c:v>
                </c:pt>
                <c:pt idx="245">
                  <c:v>13.5</c:v>
                </c:pt>
                <c:pt idx="246">
                  <c:v>13.4</c:v>
                </c:pt>
                <c:pt idx="247">
                  <c:v>13.1</c:v>
                </c:pt>
                <c:pt idx="248">
                  <c:v>13.2</c:v>
                </c:pt>
                <c:pt idx="249">
                  <c:v>13.7</c:v>
                </c:pt>
                <c:pt idx="250">
                  <c:v>14.2</c:v>
                </c:pt>
                <c:pt idx="251">
                  <c:v>14.2</c:v>
                </c:pt>
                <c:pt idx="252">
                  <c:v>14.1</c:v>
                </c:pt>
                <c:pt idx="253">
                  <c:v>13.5</c:v>
                </c:pt>
                <c:pt idx="254">
                  <c:v>13.7</c:v>
                </c:pt>
                <c:pt idx="255">
                  <c:v>13.4</c:v>
                </c:pt>
                <c:pt idx="256">
                  <c:v>13.1</c:v>
                </c:pt>
                <c:pt idx="257">
                  <c:v>13.6</c:v>
                </c:pt>
                <c:pt idx="258">
                  <c:v>13.8</c:v>
                </c:pt>
                <c:pt idx="259">
                  <c:v>13.9</c:v>
                </c:pt>
                <c:pt idx="260">
                  <c:v>14</c:v>
                </c:pt>
                <c:pt idx="261">
                  <c:v>14</c:v>
                </c:pt>
                <c:pt idx="262">
                  <c:v>14.1</c:v>
                </c:pt>
                <c:pt idx="263">
                  <c:v>13.7</c:v>
                </c:pt>
                <c:pt idx="264">
                  <c:v>13.3</c:v>
                </c:pt>
                <c:pt idx="265">
                  <c:v>12.8</c:v>
                </c:pt>
                <c:pt idx="266">
                  <c:v>12.9</c:v>
                </c:pt>
                <c:pt idx="267">
                  <c:v>13.1</c:v>
                </c:pt>
                <c:pt idx="268">
                  <c:v>12.9</c:v>
                </c:pt>
                <c:pt idx="269">
                  <c:v>13.3</c:v>
                </c:pt>
                <c:pt idx="270">
                  <c:v>13.9</c:v>
                </c:pt>
                <c:pt idx="271">
                  <c:v>14</c:v>
                </c:pt>
                <c:pt idx="272">
                  <c:v>13.8</c:v>
                </c:pt>
                <c:pt idx="273">
                  <c:v>13.2</c:v>
                </c:pt>
                <c:pt idx="274">
                  <c:v>13.2</c:v>
                </c:pt>
                <c:pt idx="275">
                  <c:v>13.6</c:v>
                </c:pt>
                <c:pt idx="276">
                  <c:v>14.6</c:v>
                </c:pt>
                <c:pt idx="277">
                  <c:v>15</c:v>
                </c:pt>
                <c:pt idx="278">
                  <c:v>14.9</c:v>
                </c:pt>
                <c:pt idx="279">
                  <c:v>15.7</c:v>
                </c:pt>
                <c:pt idx="280">
                  <c:v>15.7</c:v>
                </c:pt>
                <c:pt idx="281">
                  <c:v>15.4</c:v>
                </c:pt>
                <c:pt idx="282">
                  <c:v>15.5</c:v>
                </c:pt>
                <c:pt idx="283">
                  <c:v>15.5</c:v>
                </c:pt>
                <c:pt idx="284">
                  <c:v>15.5</c:v>
                </c:pt>
                <c:pt idx="285">
                  <c:v>15.5</c:v>
                </c:pt>
                <c:pt idx="286">
                  <c:v>14.9</c:v>
                </c:pt>
                <c:pt idx="287">
                  <c:v>14.7</c:v>
                </c:pt>
                <c:pt idx="288">
                  <c:v>14.5</c:v>
                </c:pt>
                <c:pt idx="289">
                  <c:v>14.6</c:v>
                </c:pt>
                <c:pt idx="290">
                  <c:v>14.3</c:v>
                </c:pt>
                <c:pt idx="291">
                  <c:v>14.1</c:v>
                </c:pt>
                <c:pt idx="292">
                  <c:v>14.2</c:v>
                </c:pt>
                <c:pt idx="293">
                  <c:v>14.6</c:v>
                </c:pt>
                <c:pt idx="294">
                  <c:v>13.9</c:v>
                </c:pt>
                <c:pt idx="295">
                  <c:v>13.5</c:v>
                </c:pt>
                <c:pt idx="296">
                  <c:v>13.1</c:v>
                </c:pt>
                <c:pt idx="297">
                  <c:v>13.5</c:v>
                </c:pt>
                <c:pt idx="298">
                  <c:v>13.8</c:v>
                </c:pt>
                <c:pt idx="299">
                  <c:v>13.6</c:v>
                </c:pt>
                <c:pt idx="300">
                  <c:v>13.3</c:v>
                </c:pt>
                <c:pt idx="301">
                  <c:v>13.3</c:v>
                </c:pt>
                <c:pt idx="302">
                  <c:v>13.4</c:v>
                </c:pt>
                <c:pt idx="303">
                  <c:v>13.3</c:v>
                </c:pt>
                <c:pt idx="304">
                  <c:v>13.7</c:v>
                </c:pt>
                <c:pt idx="305">
                  <c:v>14.1</c:v>
                </c:pt>
                <c:pt idx="306">
                  <c:v>14.3</c:v>
                </c:pt>
                <c:pt idx="307">
                  <c:v>14.2</c:v>
                </c:pt>
                <c:pt idx="308">
                  <c:v>13.9</c:v>
                </c:pt>
                <c:pt idx="309">
                  <c:v>13.9</c:v>
                </c:pt>
                <c:pt idx="310">
                  <c:v>13.9</c:v>
                </c:pt>
                <c:pt idx="311">
                  <c:v>14.4</c:v>
                </c:pt>
                <c:pt idx="312">
                  <c:v>14.7</c:v>
                </c:pt>
                <c:pt idx="313">
                  <c:v>14.6</c:v>
                </c:pt>
                <c:pt idx="314">
                  <c:v>14.5</c:v>
                </c:pt>
                <c:pt idx="315">
                  <c:v>14.4</c:v>
                </c:pt>
                <c:pt idx="316">
                  <c:v>13.8</c:v>
                </c:pt>
                <c:pt idx="317">
                  <c:v>14</c:v>
                </c:pt>
                <c:pt idx="318">
                  <c:v>14.3</c:v>
                </c:pt>
                <c:pt idx="319">
                  <c:v>14.6</c:v>
                </c:pt>
                <c:pt idx="320">
                  <c:v>14.1</c:v>
                </c:pt>
                <c:pt idx="321">
                  <c:v>14.2</c:v>
                </c:pt>
                <c:pt idx="322">
                  <c:v>14</c:v>
                </c:pt>
                <c:pt idx="323">
                  <c:v>14.5</c:v>
                </c:pt>
                <c:pt idx="324">
                  <c:v>14.3</c:v>
                </c:pt>
                <c:pt idx="325">
                  <c:v>13.6</c:v>
                </c:pt>
                <c:pt idx="326">
                  <c:v>13.7</c:v>
                </c:pt>
                <c:pt idx="327">
                  <c:v>13.8</c:v>
                </c:pt>
                <c:pt idx="328">
                  <c:v>14.2</c:v>
                </c:pt>
                <c:pt idx="329">
                  <c:v>14.3</c:v>
                </c:pt>
                <c:pt idx="330">
                  <c:v>15</c:v>
                </c:pt>
                <c:pt idx="331">
                  <c:v>15.3</c:v>
                </c:pt>
                <c:pt idx="332">
                  <c:v>14.9</c:v>
                </c:pt>
                <c:pt idx="333">
                  <c:v>14.3</c:v>
                </c:pt>
                <c:pt idx="334">
                  <c:v>14</c:v>
                </c:pt>
                <c:pt idx="335">
                  <c:v>13.8</c:v>
                </c:pt>
                <c:pt idx="336">
                  <c:v>13.7</c:v>
                </c:pt>
                <c:pt idx="337">
                  <c:v>13.8</c:v>
                </c:pt>
                <c:pt idx="338">
                  <c:v>13.7</c:v>
                </c:pt>
                <c:pt idx="339">
                  <c:v>14.5</c:v>
                </c:pt>
                <c:pt idx="340">
                  <c:v>14.1</c:v>
                </c:pt>
                <c:pt idx="341">
                  <c:v>14.5</c:v>
                </c:pt>
                <c:pt idx="342">
                  <c:v>14.5</c:v>
                </c:pt>
                <c:pt idx="343">
                  <c:v>14.6</c:v>
                </c:pt>
                <c:pt idx="344">
                  <c:v>14.6</c:v>
                </c:pt>
                <c:pt idx="345">
                  <c:v>14.9</c:v>
                </c:pt>
                <c:pt idx="346">
                  <c:v>14.4</c:v>
                </c:pt>
                <c:pt idx="347">
                  <c:v>14.3</c:v>
                </c:pt>
                <c:pt idx="348">
                  <c:v>14.8</c:v>
                </c:pt>
                <c:pt idx="349">
                  <c:v>14.7</c:v>
                </c:pt>
                <c:pt idx="350">
                  <c:v>14.6</c:v>
                </c:pt>
                <c:pt idx="351">
                  <c:v>14.8</c:v>
                </c:pt>
                <c:pt idx="352">
                  <c:v>14.6</c:v>
                </c:pt>
                <c:pt idx="353">
                  <c:v>14.1</c:v>
                </c:pt>
                <c:pt idx="354">
                  <c:v>13.8</c:v>
                </c:pt>
                <c:pt idx="355">
                  <c:v>13.8</c:v>
                </c:pt>
                <c:pt idx="356">
                  <c:v>14.2</c:v>
                </c:pt>
                <c:pt idx="357">
                  <c:v>14.9</c:v>
                </c:pt>
                <c:pt idx="358">
                  <c:v>14.8</c:v>
                </c:pt>
                <c:pt idx="359">
                  <c:v>14.5</c:v>
                </c:pt>
                <c:pt idx="360">
                  <c:v>14.6</c:v>
                </c:pt>
                <c:pt idx="361">
                  <c:v>14.8</c:v>
                </c:pt>
                <c:pt idx="362">
                  <c:v>14.3</c:v>
                </c:pt>
                <c:pt idx="363">
                  <c:v>14.1</c:v>
                </c:pt>
                <c:pt idx="364">
                  <c:v>14</c:v>
                </c:pt>
                <c:pt idx="365">
                  <c:v>14.1</c:v>
                </c:pt>
                <c:pt idx="366">
                  <c:v>13.5</c:v>
                </c:pt>
                <c:pt idx="367">
                  <c:v>13.7</c:v>
                </c:pt>
                <c:pt idx="368">
                  <c:v>13.8</c:v>
                </c:pt>
                <c:pt idx="369">
                  <c:v>14.3</c:v>
                </c:pt>
                <c:pt idx="370">
                  <c:v>14.2</c:v>
                </c:pt>
                <c:pt idx="371">
                  <c:v>13.9</c:v>
                </c:pt>
                <c:pt idx="372">
                  <c:v>13.5</c:v>
                </c:pt>
                <c:pt idx="373">
                  <c:v>14</c:v>
                </c:pt>
                <c:pt idx="374">
                  <c:v>14.3</c:v>
                </c:pt>
                <c:pt idx="375">
                  <c:v>14.7</c:v>
                </c:pt>
                <c:pt idx="376">
                  <c:v>14.1</c:v>
                </c:pt>
                <c:pt idx="377">
                  <c:v>13.8</c:v>
                </c:pt>
                <c:pt idx="378">
                  <c:v>14.2</c:v>
                </c:pt>
                <c:pt idx="379">
                  <c:v>14.2</c:v>
                </c:pt>
                <c:pt idx="380">
                  <c:v>14</c:v>
                </c:pt>
                <c:pt idx="381">
                  <c:v>13.2</c:v>
                </c:pt>
                <c:pt idx="382">
                  <c:v>13.1</c:v>
                </c:pt>
                <c:pt idx="383">
                  <c:v>12.9</c:v>
                </c:pt>
                <c:pt idx="384">
                  <c:v>13.2</c:v>
                </c:pt>
                <c:pt idx="385">
                  <c:v>13.5</c:v>
                </c:pt>
                <c:pt idx="386">
                  <c:v>12.9</c:v>
                </c:pt>
                <c:pt idx="387">
                  <c:v>13</c:v>
                </c:pt>
                <c:pt idx="388">
                  <c:v>12.9</c:v>
                </c:pt>
                <c:pt idx="389">
                  <c:v>14.1</c:v>
                </c:pt>
                <c:pt idx="390">
                  <c:v>14.3</c:v>
                </c:pt>
                <c:pt idx="391">
                  <c:v>14.9</c:v>
                </c:pt>
                <c:pt idx="392">
                  <c:v>15.3</c:v>
                </c:pt>
                <c:pt idx="393">
                  <c:v>15.3</c:v>
                </c:pt>
                <c:pt idx="394">
                  <c:v>15.6</c:v>
                </c:pt>
                <c:pt idx="395">
                  <c:v>15.4</c:v>
                </c:pt>
                <c:pt idx="396">
                  <c:v>15.3</c:v>
                </c:pt>
                <c:pt idx="397">
                  <c:v>15.7</c:v>
                </c:pt>
                <c:pt idx="398">
                  <c:v>16.100000000000001</c:v>
                </c:pt>
                <c:pt idx="399">
                  <c:v>16.3</c:v>
                </c:pt>
                <c:pt idx="400">
                  <c:v>16</c:v>
                </c:pt>
                <c:pt idx="401">
                  <c:v>16.399999999999999</c:v>
                </c:pt>
                <c:pt idx="402">
                  <c:v>16.5</c:v>
                </c:pt>
                <c:pt idx="403">
                  <c:v>16.399999999999999</c:v>
                </c:pt>
                <c:pt idx="404">
                  <c:v>15.6</c:v>
                </c:pt>
                <c:pt idx="405">
                  <c:v>15.7</c:v>
                </c:pt>
                <c:pt idx="406">
                  <c:v>15.5</c:v>
                </c:pt>
                <c:pt idx="407">
                  <c:v>15</c:v>
                </c:pt>
                <c:pt idx="408">
                  <c:v>15.2</c:v>
                </c:pt>
                <c:pt idx="409">
                  <c:v>15.3</c:v>
                </c:pt>
                <c:pt idx="410">
                  <c:v>14.9</c:v>
                </c:pt>
                <c:pt idx="411">
                  <c:v>14.7</c:v>
                </c:pt>
                <c:pt idx="412">
                  <c:v>13.9</c:v>
                </c:pt>
                <c:pt idx="413">
                  <c:v>14</c:v>
                </c:pt>
                <c:pt idx="414">
                  <c:v>14</c:v>
                </c:pt>
                <c:pt idx="415">
                  <c:v>13.7</c:v>
                </c:pt>
                <c:pt idx="416">
                  <c:v>13.8</c:v>
                </c:pt>
                <c:pt idx="417">
                  <c:v>13.6</c:v>
                </c:pt>
                <c:pt idx="418">
                  <c:v>13.2</c:v>
                </c:pt>
                <c:pt idx="419">
                  <c:v>13.3</c:v>
                </c:pt>
                <c:pt idx="420">
                  <c:v>14</c:v>
                </c:pt>
                <c:pt idx="421">
                  <c:v>14.2</c:v>
                </c:pt>
                <c:pt idx="422">
                  <c:v>14.4</c:v>
                </c:pt>
                <c:pt idx="423">
                  <c:v>15.2</c:v>
                </c:pt>
                <c:pt idx="424">
                  <c:v>15</c:v>
                </c:pt>
                <c:pt idx="425">
                  <c:v>15.1</c:v>
                </c:pt>
                <c:pt idx="426">
                  <c:v>15.2</c:v>
                </c:pt>
                <c:pt idx="427">
                  <c:v>15.5</c:v>
                </c:pt>
                <c:pt idx="428">
                  <c:v>15.4</c:v>
                </c:pt>
                <c:pt idx="429">
                  <c:v>15.4</c:v>
                </c:pt>
                <c:pt idx="430">
                  <c:v>15.6</c:v>
                </c:pt>
                <c:pt idx="431">
                  <c:v>15.5</c:v>
                </c:pt>
                <c:pt idx="432">
                  <c:v>15.1</c:v>
                </c:pt>
                <c:pt idx="433">
                  <c:v>15.1</c:v>
                </c:pt>
                <c:pt idx="434">
                  <c:v>15</c:v>
                </c:pt>
                <c:pt idx="435">
                  <c:v>14.4</c:v>
                </c:pt>
                <c:pt idx="436">
                  <c:v>13.8</c:v>
                </c:pt>
                <c:pt idx="437">
                  <c:v>13.9</c:v>
                </c:pt>
                <c:pt idx="438">
                  <c:v>13.8</c:v>
                </c:pt>
                <c:pt idx="439">
                  <c:v>13.7</c:v>
                </c:pt>
                <c:pt idx="440">
                  <c:v>13.6</c:v>
                </c:pt>
                <c:pt idx="441">
                  <c:v>13.4</c:v>
                </c:pt>
                <c:pt idx="442">
                  <c:v>13.7</c:v>
                </c:pt>
                <c:pt idx="443">
                  <c:v>13.3</c:v>
                </c:pt>
                <c:pt idx="444">
                  <c:v>13.3</c:v>
                </c:pt>
                <c:pt idx="445">
                  <c:v>12.8</c:v>
                </c:pt>
                <c:pt idx="446">
                  <c:v>13.4</c:v>
                </c:pt>
                <c:pt idx="447">
                  <c:v>13.8</c:v>
                </c:pt>
                <c:pt idx="448">
                  <c:v>14.4</c:v>
                </c:pt>
                <c:pt idx="449">
                  <c:v>14.7</c:v>
                </c:pt>
                <c:pt idx="450">
                  <c:v>15.4</c:v>
                </c:pt>
                <c:pt idx="451">
                  <c:v>15.8</c:v>
                </c:pt>
                <c:pt idx="452">
                  <c:v>16</c:v>
                </c:pt>
                <c:pt idx="453">
                  <c:v>15.6</c:v>
                </c:pt>
                <c:pt idx="454">
                  <c:v>15.6</c:v>
                </c:pt>
                <c:pt idx="455">
                  <c:v>15.6</c:v>
                </c:pt>
                <c:pt idx="456">
                  <c:v>15.6</c:v>
                </c:pt>
                <c:pt idx="457">
                  <c:v>15.5</c:v>
                </c:pt>
                <c:pt idx="458">
                  <c:v>15.1</c:v>
                </c:pt>
                <c:pt idx="459">
                  <c:v>15.6</c:v>
                </c:pt>
                <c:pt idx="460">
                  <c:v>15.7</c:v>
                </c:pt>
                <c:pt idx="461">
                  <c:v>15.9</c:v>
                </c:pt>
                <c:pt idx="462">
                  <c:v>15.8</c:v>
                </c:pt>
                <c:pt idx="463">
                  <c:v>15.6</c:v>
                </c:pt>
                <c:pt idx="464">
                  <c:v>15.7</c:v>
                </c:pt>
                <c:pt idx="465">
                  <c:v>15.7</c:v>
                </c:pt>
                <c:pt idx="466">
                  <c:v>15.8</c:v>
                </c:pt>
                <c:pt idx="467">
                  <c:v>15.6</c:v>
                </c:pt>
                <c:pt idx="468">
                  <c:v>15.5</c:v>
                </c:pt>
                <c:pt idx="469">
                  <c:v>15.6</c:v>
                </c:pt>
                <c:pt idx="470">
                  <c:v>16.100000000000001</c:v>
                </c:pt>
                <c:pt idx="471">
                  <c:v>16.2</c:v>
                </c:pt>
                <c:pt idx="472">
                  <c:v>16.5</c:v>
                </c:pt>
                <c:pt idx="473">
                  <c:v>16.2</c:v>
                </c:pt>
                <c:pt idx="474">
                  <c:v>15.7</c:v>
                </c:pt>
                <c:pt idx="475">
                  <c:v>16</c:v>
                </c:pt>
                <c:pt idx="476">
                  <c:v>15.7</c:v>
                </c:pt>
                <c:pt idx="477">
                  <c:v>15.5</c:v>
                </c:pt>
                <c:pt idx="478">
                  <c:v>15.7</c:v>
                </c:pt>
                <c:pt idx="479">
                  <c:v>16.2</c:v>
                </c:pt>
                <c:pt idx="480">
                  <c:v>17</c:v>
                </c:pt>
                <c:pt idx="481">
                  <c:v>17.399999999999999</c:v>
                </c:pt>
                <c:pt idx="482">
                  <c:v>17.600000000000001</c:v>
                </c:pt>
                <c:pt idx="483">
                  <c:v>18.100000000000001</c:v>
                </c:pt>
                <c:pt idx="484">
                  <c:v>18.2</c:v>
                </c:pt>
                <c:pt idx="485">
                  <c:v>18.2</c:v>
                </c:pt>
                <c:pt idx="486">
                  <c:v>18.600000000000001</c:v>
                </c:pt>
                <c:pt idx="487">
                  <c:v>18.600000000000001</c:v>
                </c:pt>
                <c:pt idx="488">
                  <c:v>19.100000000000001</c:v>
                </c:pt>
                <c:pt idx="489">
                  <c:v>18.899999999999999</c:v>
                </c:pt>
                <c:pt idx="490">
                  <c:v>19.3</c:v>
                </c:pt>
                <c:pt idx="491">
                  <c:v>18.8</c:v>
                </c:pt>
                <c:pt idx="492">
                  <c:v>18.899999999999999</c:v>
                </c:pt>
                <c:pt idx="493">
                  <c:v>17.899999999999999</c:v>
                </c:pt>
                <c:pt idx="494">
                  <c:v>18.100000000000001</c:v>
                </c:pt>
                <c:pt idx="495">
                  <c:v>18</c:v>
                </c:pt>
                <c:pt idx="496">
                  <c:v>17.600000000000001</c:v>
                </c:pt>
                <c:pt idx="497">
                  <c:v>17.7</c:v>
                </c:pt>
                <c:pt idx="498">
                  <c:v>17.399999999999999</c:v>
                </c:pt>
                <c:pt idx="499">
                  <c:v>18.100000000000001</c:v>
                </c:pt>
                <c:pt idx="500">
                  <c:v>18.5</c:v>
                </c:pt>
                <c:pt idx="501">
                  <c:v>18.8</c:v>
                </c:pt>
                <c:pt idx="502">
                  <c:v>18.600000000000001</c:v>
                </c:pt>
                <c:pt idx="503">
                  <c:v>18.600000000000001</c:v>
                </c:pt>
                <c:pt idx="504">
                  <c:v>18.2</c:v>
                </c:pt>
                <c:pt idx="505">
                  <c:v>18.5</c:v>
                </c:pt>
                <c:pt idx="506">
                  <c:v>18.600000000000001</c:v>
                </c:pt>
                <c:pt idx="507">
                  <c:v>18.7</c:v>
                </c:pt>
                <c:pt idx="508">
                  <c:v>18.600000000000001</c:v>
                </c:pt>
                <c:pt idx="509">
                  <c:v>19.100000000000001</c:v>
                </c:pt>
                <c:pt idx="510">
                  <c:v>19.3</c:v>
                </c:pt>
                <c:pt idx="511">
                  <c:v>19.399999999999999</c:v>
                </c:pt>
                <c:pt idx="512">
                  <c:v>19.899999999999999</c:v>
                </c:pt>
                <c:pt idx="513">
                  <c:v>19.899999999999999</c:v>
                </c:pt>
                <c:pt idx="514">
                  <c:v>20</c:v>
                </c:pt>
                <c:pt idx="515">
                  <c:v>20.3</c:v>
                </c:pt>
                <c:pt idx="516">
                  <c:v>20.399999999999999</c:v>
                </c:pt>
                <c:pt idx="517">
                  <c:v>20.2</c:v>
                </c:pt>
                <c:pt idx="518">
                  <c:v>20.100000000000001</c:v>
                </c:pt>
                <c:pt idx="519">
                  <c:v>20.100000000000001</c:v>
                </c:pt>
                <c:pt idx="520">
                  <c:v>20</c:v>
                </c:pt>
                <c:pt idx="521">
                  <c:v>20</c:v>
                </c:pt>
                <c:pt idx="522">
                  <c:v>19.8</c:v>
                </c:pt>
                <c:pt idx="523">
                  <c:v>19.3</c:v>
                </c:pt>
                <c:pt idx="524">
                  <c:v>18.8</c:v>
                </c:pt>
                <c:pt idx="525">
                  <c:v>18.899999999999999</c:v>
                </c:pt>
                <c:pt idx="526">
                  <c:v>19.3</c:v>
                </c:pt>
                <c:pt idx="527">
                  <c:v>19</c:v>
                </c:pt>
                <c:pt idx="528">
                  <c:v>18.8</c:v>
                </c:pt>
                <c:pt idx="529">
                  <c:v>18.7</c:v>
                </c:pt>
                <c:pt idx="530">
                  <c:v>18.100000000000001</c:v>
                </c:pt>
                <c:pt idx="531">
                  <c:v>18.100000000000001</c:v>
                </c:pt>
                <c:pt idx="532">
                  <c:v>17.100000000000001</c:v>
                </c:pt>
                <c:pt idx="533">
                  <c:v>16.899999999999999</c:v>
                </c:pt>
                <c:pt idx="534">
                  <c:v>16.600000000000001</c:v>
                </c:pt>
                <c:pt idx="535">
                  <c:v>16.3</c:v>
                </c:pt>
                <c:pt idx="536">
                  <c:v>16.2</c:v>
                </c:pt>
                <c:pt idx="537">
                  <c:v>15.9</c:v>
                </c:pt>
                <c:pt idx="538">
                  <c:v>16.600000000000001</c:v>
                </c:pt>
                <c:pt idx="539">
                  <c:v>17</c:v>
                </c:pt>
                <c:pt idx="540">
                  <c:v>17.5</c:v>
                </c:pt>
                <c:pt idx="541">
                  <c:v>17.600000000000001</c:v>
                </c:pt>
                <c:pt idx="542">
                  <c:v>17.600000000000001</c:v>
                </c:pt>
                <c:pt idx="543">
                  <c:v>18.3</c:v>
                </c:pt>
                <c:pt idx="544">
                  <c:v>18.2</c:v>
                </c:pt>
                <c:pt idx="545">
                  <c:v>18.3</c:v>
                </c:pt>
                <c:pt idx="546">
                  <c:v>19.3</c:v>
                </c:pt>
                <c:pt idx="547">
                  <c:v>19.100000000000001</c:v>
                </c:pt>
                <c:pt idx="548">
                  <c:v>19.399999999999999</c:v>
                </c:pt>
                <c:pt idx="549">
                  <c:v>19.399999999999999</c:v>
                </c:pt>
                <c:pt idx="550">
                  <c:v>19.7</c:v>
                </c:pt>
                <c:pt idx="551">
                  <c:v>19.7</c:v>
                </c:pt>
                <c:pt idx="552">
                  <c:v>19.600000000000001</c:v>
                </c:pt>
                <c:pt idx="553">
                  <c:v>18.600000000000001</c:v>
                </c:pt>
                <c:pt idx="554">
                  <c:v>18.3</c:v>
                </c:pt>
                <c:pt idx="555">
                  <c:v>18.2</c:v>
                </c:pt>
                <c:pt idx="556">
                  <c:v>17.7</c:v>
                </c:pt>
                <c:pt idx="557">
                  <c:v>17.7</c:v>
                </c:pt>
                <c:pt idx="558">
                  <c:v>17.899999999999999</c:v>
                </c:pt>
                <c:pt idx="559">
                  <c:v>18.7</c:v>
                </c:pt>
                <c:pt idx="560">
                  <c:v>18.3</c:v>
                </c:pt>
                <c:pt idx="561">
                  <c:v>18</c:v>
                </c:pt>
                <c:pt idx="562">
                  <c:v>18.7</c:v>
                </c:pt>
                <c:pt idx="563">
                  <c:v>18.7</c:v>
                </c:pt>
                <c:pt idx="564">
                  <c:v>18.399999999999999</c:v>
                </c:pt>
                <c:pt idx="565">
                  <c:v>17.8</c:v>
                </c:pt>
                <c:pt idx="566">
                  <c:v>17.5</c:v>
                </c:pt>
                <c:pt idx="567">
                  <c:v>17.3</c:v>
                </c:pt>
                <c:pt idx="568">
                  <c:v>18</c:v>
                </c:pt>
                <c:pt idx="569">
                  <c:v>18.899999999999999</c:v>
                </c:pt>
                <c:pt idx="570">
                  <c:v>19.5</c:v>
                </c:pt>
                <c:pt idx="571">
                  <c:v>19.8</c:v>
                </c:pt>
                <c:pt idx="572">
                  <c:v>19.8</c:v>
                </c:pt>
                <c:pt idx="573">
                  <c:v>19.5</c:v>
                </c:pt>
                <c:pt idx="574">
                  <c:v>18.7</c:v>
                </c:pt>
                <c:pt idx="575">
                  <c:v>19.3</c:v>
                </c:pt>
                <c:pt idx="576">
                  <c:v>19.399999999999999</c:v>
                </c:pt>
                <c:pt idx="577">
                  <c:v>19.600000000000001</c:v>
                </c:pt>
                <c:pt idx="578">
                  <c:v>19.2</c:v>
                </c:pt>
                <c:pt idx="579">
                  <c:v>19.3</c:v>
                </c:pt>
                <c:pt idx="580">
                  <c:v>20.5</c:v>
                </c:pt>
                <c:pt idx="581">
                  <c:v>20.9</c:v>
                </c:pt>
                <c:pt idx="582">
                  <c:v>20.399999999999999</c:v>
                </c:pt>
                <c:pt idx="583">
                  <c:v>21.3</c:v>
                </c:pt>
                <c:pt idx="584">
                  <c:v>21.9</c:v>
                </c:pt>
                <c:pt idx="585">
                  <c:v>21.7</c:v>
                </c:pt>
                <c:pt idx="586">
                  <c:v>22.1</c:v>
                </c:pt>
                <c:pt idx="587">
                  <c:v>21.8</c:v>
                </c:pt>
                <c:pt idx="588">
                  <c:v>21.8</c:v>
                </c:pt>
                <c:pt idx="589">
                  <c:v>21.8</c:v>
                </c:pt>
                <c:pt idx="590">
                  <c:v>21.9</c:v>
                </c:pt>
                <c:pt idx="591">
                  <c:v>21.9</c:v>
                </c:pt>
                <c:pt idx="592">
                  <c:v>21.2</c:v>
                </c:pt>
                <c:pt idx="593">
                  <c:v>20.399999999999999</c:v>
                </c:pt>
                <c:pt idx="594">
                  <c:v>20</c:v>
                </c:pt>
                <c:pt idx="595">
                  <c:v>18.899999999999999</c:v>
                </c:pt>
                <c:pt idx="596">
                  <c:v>19</c:v>
                </c:pt>
                <c:pt idx="597">
                  <c:v>19.100000000000001</c:v>
                </c:pt>
                <c:pt idx="598">
                  <c:v>19</c:v>
                </c:pt>
                <c:pt idx="599">
                  <c:v>18.8</c:v>
                </c:pt>
                <c:pt idx="600">
                  <c:v>19.8</c:v>
                </c:pt>
                <c:pt idx="601">
                  <c:v>19.600000000000001</c:v>
                </c:pt>
                <c:pt idx="602">
                  <c:v>19.899999999999999</c:v>
                </c:pt>
                <c:pt idx="603">
                  <c:v>19.100000000000001</c:v>
                </c:pt>
                <c:pt idx="604">
                  <c:v>19.3</c:v>
                </c:pt>
                <c:pt idx="605">
                  <c:v>20</c:v>
                </c:pt>
                <c:pt idx="606">
                  <c:v>19.899999999999999</c:v>
                </c:pt>
                <c:pt idx="607">
                  <c:v>20</c:v>
                </c:pt>
                <c:pt idx="608">
                  <c:v>19.3</c:v>
                </c:pt>
                <c:pt idx="609">
                  <c:v>19.5</c:v>
                </c:pt>
                <c:pt idx="610">
                  <c:v>19.5</c:v>
                </c:pt>
                <c:pt idx="611">
                  <c:v>19.7</c:v>
                </c:pt>
                <c:pt idx="612">
                  <c:v>19.7</c:v>
                </c:pt>
                <c:pt idx="613">
                  <c:v>19.100000000000001</c:v>
                </c:pt>
                <c:pt idx="614">
                  <c:v>19.399999999999999</c:v>
                </c:pt>
                <c:pt idx="615">
                  <c:v>19.8</c:v>
                </c:pt>
                <c:pt idx="616">
                  <c:v>18.899999999999999</c:v>
                </c:pt>
                <c:pt idx="617">
                  <c:v>19.2</c:v>
                </c:pt>
                <c:pt idx="618">
                  <c:v>19.100000000000001</c:v>
                </c:pt>
                <c:pt idx="619">
                  <c:v>18.5</c:v>
                </c:pt>
                <c:pt idx="620">
                  <c:v>19.2</c:v>
                </c:pt>
                <c:pt idx="621">
                  <c:v>19.3</c:v>
                </c:pt>
                <c:pt idx="622">
                  <c:v>20.100000000000001</c:v>
                </c:pt>
                <c:pt idx="623">
                  <c:v>20.7</c:v>
                </c:pt>
                <c:pt idx="624">
                  <c:v>20.7</c:v>
                </c:pt>
                <c:pt idx="625">
                  <c:v>19.8</c:v>
                </c:pt>
                <c:pt idx="626">
                  <c:v>19.5</c:v>
                </c:pt>
                <c:pt idx="627">
                  <c:v>20</c:v>
                </c:pt>
                <c:pt idx="628">
                  <c:v>20.7</c:v>
                </c:pt>
                <c:pt idx="629">
                  <c:v>21.5</c:v>
                </c:pt>
                <c:pt idx="630">
                  <c:v>21.9</c:v>
                </c:pt>
                <c:pt idx="631">
                  <c:v>22.8</c:v>
                </c:pt>
                <c:pt idx="632">
                  <c:v>22.7</c:v>
                </c:pt>
                <c:pt idx="633">
                  <c:v>22.9</c:v>
                </c:pt>
                <c:pt idx="634">
                  <c:v>23.1</c:v>
                </c:pt>
                <c:pt idx="635">
                  <c:v>23.6</c:v>
                </c:pt>
                <c:pt idx="636">
                  <c:v>24</c:v>
                </c:pt>
                <c:pt idx="637">
                  <c:v>23.8</c:v>
                </c:pt>
                <c:pt idx="638">
                  <c:v>24.1</c:v>
                </c:pt>
                <c:pt idx="639">
                  <c:v>24.4</c:v>
                </c:pt>
                <c:pt idx="640">
                  <c:v>25.2</c:v>
                </c:pt>
                <c:pt idx="641">
                  <c:v>25.4</c:v>
                </c:pt>
                <c:pt idx="642">
                  <c:v>25.6</c:v>
                </c:pt>
                <c:pt idx="643">
                  <c:v>26.3</c:v>
                </c:pt>
                <c:pt idx="644">
                  <c:v>26.6</c:v>
                </c:pt>
                <c:pt idx="645">
                  <c:v>27.9</c:v>
                </c:pt>
                <c:pt idx="646">
                  <c:v>27.8</c:v>
                </c:pt>
                <c:pt idx="647">
                  <c:v>27.8</c:v>
                </c:pt>
                <c:pt idx="648">
                  <c:v>27.4</c:v>
                </c:pt>
                <c:pt idx="649">
                  <c:v>27.5</c:v>
                </c:pt>
                <c:pt idx="650">
                  <c:v>27.1</c:v>
                </c:pt>
                <c:pt idx="651">
                  <c:v>27.1</c:v>
                </c:pt>
                <c:pt idx="652">
                  <c:v>25.8</c:v>
                </c:pt>
                <c:pt idx="653">
                  <c:v>24.5</c:v>
                </c:pt>
                <c:pt idx="654">
                  <c:v>24.2</c:v>
                </c:pt>
                <c:pt idx="655">
                  <c:v>23.6</c:v>
                </c:pt>
                <c:pt idx="656">
                  <c:v>22.8</c:v>
                </c:pt>
                <c:pt idx="657">
                  <c:v>22.7</c:v>
                </c:pt>
                <c:pt idx="658">
                  <c:v>22.1</c:v>
                </c:pt>
                <c:pt idx="659">
                  <c:v>22.4</c:v>
                </c:pt>
                <c:pt idx="660">
                  <c:v>22.5</c:v>
                </c:pt>
                <c:pt idx="661">
                  <c:v>22.9</c:v>
                </c:pt>
                <c:pt idx="662">
                  <c:v>23</c:v>
                </c:pt>
                <c:pt idx="663">
                  <c:v>23.2</c:v>
                </c:pt>
                <c:pt idx="664">
                  <c:v>22.3</c:v>
                </c:pt>
                <c:pt idx="665">
                  <c:v>22.9</c:v>
                </c:pt>
                <c:pt idx="666">
                  <c:v>23</c:v>
                </c:pt>
                <c:pt idx="667">
                  <c:v>22.7</c:v>
                </c:pt>
                <c:pt idx="668">
                  <c:v>22.6</c:v>
                </c:pt>
                <c:pt idx="669">
                  <c:v>22.5</c:v>
                </c:pt>
                <c:pt idx="670">
                  <c:v>22.4</c:v>
                </c:pt>
                <c:pt idx="671">
                  <c:v>22.6</c:v>
                </c:pt>
                <c:pt idx="672">
                  <c:v>21.8</c:v>
                </c:pt>
                <c:pt idx="673">
                  <c:v>20.6</c:v>
                </c:pt>
                <c:pt idx="674">
                  <c:v>20.399999999999999</c:v>
                </c:pt>
                <c:pt idx="675">
                  <c:v>20.6</c:v>
                </c:pt>
                <c:pt idx="676">
                  <c:v>20.399999999999999</c:v>
                </c:pt>
                <c:pt idx="677">
                  <c:v>20.8</c:v>
                </c:pt>
                <c:pt idx="678">
                  <c:v>21</c:v>
                </c:pt>
                <c:pt idx="679">
                  <c:v>22.3</c:v>
                </c:pt>
                <c:pt idx="680">
                  <c:v>22.3</c:v>
                </c:pt>
                <c:pt idx="681">
                  <c:v>22.2</c:v>
                </c:pt>
                <c:pt idx="682">
                  <c:v>23.3</c:v>
                </c:pt>
                <c:pt idx="683">
                  <c:v>23.7</c:v>
                </c:pt>
                <c:pt idx="684">
                  <c:v>23.2</c:v>
                </c:pt>
                <c:pt idx="685">
                  <c:v>23.5</c:v>
                </c:pt>
                <c:pt idx="686">
                  <c:v>23.2</c:v>
                </c:pt>
                <c:pt idx="687">
                  <c:v>23.5</c:v>
                </c:pt>
                <c:pt idx="688">
                  <c:v>23.3</c:v>
                </c:pt>
                <c:pt idx="689">
                  <c:v>24.1</c:v>
                </c:pt>
                <c:pt idx="690">
                  <c:v>24.4</c:v>
                </c:pt>
                <c:pt idx="691">
                  <c:v>24.6</c:v>
                </c:pt>
                <c:pt idx="692">
                  <c:v>25.6</c:v>
                </c:pt>
                <c:pt idx="693">
                  <c:v>26.6</c:v>
                </c:pt>
                <c:pt idx="694">
                  <c:v>26.6</c:v>
                </c:pt>
                <c:pt idx="695">
                  <c:v>26.1</c:v>
                </c:pt>
                <c:pt idx="696">
                  <c:v>26.2</c:v>
                </c:pt>
                <c:pt idx="697">
                  <c:v>26.9</c:v>
                </c:pt>
                <c:pt idx="698">
                  <c:v>27.1</c:v>
                </c:pt>
                <c:pt idx="699">
                  <c:v>27</c:v>
                </c:pt>
                <c:pt idx="700">
                  <c:v>26.9</c:v>
                </c:pt>
                <c:pt idx="701">
                  <c:v>26.1</c:v>
                </c:pt>
                <c:pt idx="702">
                  <c:v>26.5</c:v>
                </c:pt>
                <c:pt idx="703">
                  <c:v>26.6</c:v>
                </c:pt>
                <c:pt idx="704">
                  <c:v>26.9</c:v>
                </c:pt>
                <c:pt idx="705">
                  <c:v>27.1</c:v>
                </c:pt>
                <c:pt idx="706">
                  <c:v>27.7</c:v>
                </c:pt>
                <c:pt idx="707">
                  <c:v>27.7</c:v>
                </c:pt>
                <c:pt idx="708">
                  <c:v>27.8</c:v>
                </c:pt>
                <c:pt idx="709">
                  <c:v>27.4</c:v>
                </c:pt>
                <c:pt idx="710">
                  <c:v>27.5</c:v>
                </c:pt>
                <c:pt idx="711">
                  <c:v>25.1</c:v>
                </c:pt>
                <c:pt idx="712">
                  <c:v>22.6</c:v>
                </c:pt>
                <c:pt idx="713">
                  <c:v>22.8</c:v>
                </c:pt>
                <c:pt idx="714">
                  <c:v>22.3</c:v>
                </c:pt>
                <c:pt idx="715">
                  <c:v>21</c:v>
                </c:pt>
                <c:pt idx="716">
                  <c:v>19.3</c:v>
                </c:pt>
                <c:pt idx="717">
                  <c:v>19.2</c:v>
                </c:pt>
                <c:pt idx="718">
                  <c:v>18.7</c:v>
                </c:pt>
                <c:pt idx="719">
                  <c:v>18.5</c:v>
                </c:pt>
                <c:pt idx="720">
                  <c:v>19.399999999999999</c:v>
                </c:pt>
                <c:pt idx="721">
                  <c:v>20</c:v>
                </c:pt>
                <c:pt idx="722">
                  <c:v>19.600000000000001</c:v>
                </c:pt>
                <c:pt idx="723">
                  <c:v>19.8</c:v>
                </c:pt>
                <c:pt idx="724">
                  <c:v>20.5</c:v>
                </c:pt>
                <c:pt idx="725">
                  <c:v>20.399999999999999</c:v>
                </c:pt>
                <c:pt idx="726">
                  <c:v>20.6</c:v>
                </c:pt>
                <c:pt idx="727">
                  <c:v>20.8</c:v>
                </c:pt>
                <c:pt idx="728">
                  <c:v>20.399999999999999</c:v>
                </c:pt>
                <c:pt idx="729">
                  <c:v>19.5</c:v>
                </c:pt>
                <c:pt idx="730">
                  <c:v>17.899999999999999</c:v>
                </c:pt>
                <c:pt idx="731">
                  <c:v>17.100000000000001</c:v>
                </c:pt>
                <c:pt idx="732">
                  <c:v>16.600000000000001</c:v>
                </c:pt>
                <c:pt idx="733">
                  <c:v>16.399999999999999</c:v>
                </c:pt>
                <c:pt idx="734">
                  <c:v>16.100000000000001</c:v>
                </c:pt>
                <c:pt idx="735">
                  <c:v>14.8</c:v>
                </c:pt>
                <c:pt idx="736">
                  <c:v>13.1</c:v>
                </c:pt>
                <c:pt idx="737">
                  <c:v>12.7</c:v>
                </c:pt>
                <c:pt idx="738">
                  <c:v>12.2</c:v>
                </c:pt>
                <c:pt idx="739">
                  <c:v>12</c:v>
                </c:pt>
                <c:pt idx="740">
                  <c:v>11.1</c:v>
                </c:pt>
                <c:pt idx="741">
                  <c:v>10.7</c:v>
                </c:pt>
                <c:pt idx="742">
                  <c:v>10.8</c:v>
                </c:pt>
                <c:pt idx="743">
                  <c:v>10.6</c:v>
                </c:pt>
                <c:pt idx="744">
                  <c:v>10.3</c:v>
                </c:pt>
                <c:pt idx="745">
                  <c:v>10.8</c:v>
                </c:pt>
                <c:pt idx="746">
                  <c:v>10.4</c:v>
                </c:pt>
                <c:pt idx="747">
                  <c:v>10.6</c:v>
                </c:pt>
                <c:pt idx="748">
                  <c:v>10</c:v>
                </c:pt>
                <c:pt idx="749">
                  <c:v>10</c:v>
                </c:pt>
                <c:pt idx="750">
                  <c:v>11</c:v>
                </c:pt>
                <c:pt idx="751">
                  <c:v>9.9</c:v>
                </c:pt>
                <c:pt idx="752">
                  <c:v>10.3</c:v>
                </c:pt>
                <c:pt idx="753">
                  <c:v>10.5</c:v>
                </c:pt>
                <c:pt idx="754">
                  <c:v>10.5</c:v>
                </c:pt>
                <c:pt idx="755">
                  <c:v>10.5</c:v>
                </c:pt>
                <c:pt idx="756">
                  <c:v>9.6</c:v>
                </c:pt>
                <c:pt idx="757">
                  <c:v>10.3</c:v>
                </c:pt>
                <c:pt idx="758">
                  <c:v>9.9</c:v>
                </c:pt>
                <c:pt idx="759">
                  <c:v>9.6</c:v>
                </c:pt>
                <c:pt idx="760">
                  <c:v>9.6</c:v>
                </c:pt>
                <c:pt idx="761">
                  <c:v>9.8000000000000007</c:v>
                </c:pt>
                <c:pt idx="762">
                  <c:v>10.5</c:v>
                </c:pt>
                <c:pt idx="763">
                  <c:v>10</c:v>
                </c:pt>
                <c:pt idx="764">
                  <c:v>9.6</c:v>
                </c:pt>
                <c:pt idx="765">
                  <c:v>9.6</c:v>
                </c:pt>
                <c:pt idx="766">
                  <c:v>9.8000000000000007</c:v>
                </c:pt>
                <c:pt idx="767">
                  <c:v>9.9</c:v>
                </c:pt>
                <c:pt idx="768">
                  <c:v>9.6</c:v>
                </c:pt>
                <c:pt idx="769">
                  <c:v>9.3000000000000007</c:v>
                </c:pt>
                <c:pt idx="770">
                  <c:v>9.1</c:v>
                </c:pt>
                <c:pt idx="771">
                  <c:v>8.9</c:v>
                </c:pt>
                <c:pt idx="772">
                  <c:v>8.3000000000000007</c:v>
                </c:pt>
                <c:pt idx="773">
                  <c:v>8.1999999999999993</c:v>
                </c:pt>
                <c:pt idx="774">
                  <c:v>8.1999999999999993</c:v>
                </c:pt>
                <c:pt idx="775">
                  <c:v>8.6</c:v>
                </c:pt>
                <c:pt idx="776">
                  <c:v>8.6999999999999993</c:v>
                </c:pt>
                <c:pt idx="777">
                  <c:v>9.6999999999999993</c:v>
                </c:pt>
                <c:pt idx="778">
                  <c:v>8.9</c:v>
                </c:pt>
                <c:pt idx="779">
                  <c:v>9</c:v>
                </c:pt>
                <c:pt idx="780">
                  <c:v>8.6</c:v>
                </c:pt>
                <c:pt idx="781">
                  <c:v>8.9</c:v>
                </c:pt>
                <c:pt idx="782">
                  <c:v>9</c:v>
                </c:pt>
                <c:pt idx="783">
                  <c:v>9.3000000000000007</c:v>
                </c:pt>
                <c:pt idx="784">
                  <c:v>9.5</c:v>
                </c:pt>
                <c:pt idx="785">
                  <c:v>10.1</c:v>
                </c:pt>
                <c:pt idx="786">
                  <c:v>10.8</c:v>
                </c:pt>
                <c:pt idx="787">
                  <c:v>10.9</c:v>
                </c:pt>
                <c:pt idx="788">
                  <c:v>11.7</c:v>
                </c:pt>
                <c:pt idx="789">
                  <c:v>12.8</c:v>
                </c:pt>
                <c:pt idx="790">
                  <c:v>13.1</c:v>
                </c:pt>
                <c:pt idx="791">
                  <c:v>13.6</c:v>
                </c:pt>
                <c:pt idx="792">
                  <c:v>12.6</c:v>
                </c:pt>
                <c:pt idx="793">
                  <c:v>12.4</c:v>
                </c:pt>
                <c:pt idx="794">
                  <c:v>13.4</c:v>
                </c:pt>
                <c:pt idx="795">
                  <c:v>13.6</c:v>
                </c:pt>
                <c:pt idx="796">
                  <c:v>14.2</c:v>
                </c:pt>
                <c:pt idx="797">
                  <c:v>15.8</c:v>
                </c:pt>
                <c:pt idx="798">
                  <c:v>15.5</c:v>
                </c:pt>
                <c:pt idx="799">
                  <c:v>16.2</c:v>
                </c:pt>
                <c:pt idx="800">
                  <c:v>16.7</c:v>
                </c:pt>
                <c:pt idx="801">
                  <c:v>16.600000000000001</c:v>
                </c:pt>
                <c:pt idx="802">
                  <c:v>16.5</c:v>
                </c:pt>
                <c:pt idx="803">
                  <c:v>16.100000000000001</c:v>
                </c:pt>
                <c:pt idx="804">
                  <c:v>16.7</c:v>
                </c:pt>
                <c:pt idx="805">
                  <c:v>16.7</c:v>
                </c:pt>
                <c:pt idx="806">
                  <c:v>16.7</c:v>
                </c:pt>
                <c:pt idx="807">
                  <c:v>17.899999999999999</c:v>
                </c:pt>
                <c:pt idx="808">
                  <c:v>18</c:v>
                </c:pt>
                <c:pt idx="809">
                  <c:v>17.3</c:v>
                </c:pt>
                <c:pt idx="810">
                  <c:v>18.2</c:v>
                </c:pt>
                <c:pt idx="811">
                  <c:v>18.600000000000001</c:v>
                </c:pt>
                <c:pt idx="812">
                  <c:v>18.8</c:v>
                </c:pt>
                <c:pt idx="813">
                  <c:v>19.600000000000001</c:v>
                </c:pt>
                <c:pt idx="814">
                  <c:v>19.3</c:v>
                </c:pt>
                <c:pt idx="815">
                  <c:v>19.399999999999999</c:v>
                </c:pt>
                <c:pt idx="816">
                  <c:v>19.8</c:v>
                </c:pt>
                <c:pt idx="817">
                  <c:v>20.100000000000001</c:v>
                </c:pt>
                <c:pt idx="818">
                  <c:v>20</c:v>
                </c:pt>
                <c:pt idx="819">
                  <c:v>20</c:v>
                </c:pt>
                <c:pt idx="820">
                  <c:v>19.899999999999999</c:v>
                </c:pt>
                <c:pt idx="821">
                  <c:v>20.100000000000001</c:v>
                </c:pt>
                <c:pt idx="822">
                  <c:v>19.8</c:v>
                </c:pt>
                <c:pt idx="823">
                  <c:v>20</c:v>
                </c:pt>
                <c:pt idx="824">
                  <c:v>20.3</c:v>
                </c:pt>
                <c:pt idx="825">
                  <c:v>19.899999999999999</c:v>
                </c:pt>
                <c:pt idx="826">
                  <c:v>19.600000000000001</c:v>
                </c:pt>
                <c:pt idx="827">
                  <c:v>19.399999999999999</c:v>
                </c:pt>
                <c:pt idx="828">
                  <c:v>19.899999999999999</c:v>
                </c:pt>
                <c:pt idx="829">
                  <c:v>19.399999999999999</c:v>
                </c:pt>
                <c:pt idx="830">
                  <c:v>20.100000000000001</c:v>
                </c:pt>
                <c:pt idx="831">
                  <c:v>20.9</c:v>
                </c:pt>
                <c:pt idx="832">
                  <c:v>19.3</c:v>
                </c:pt>
                <c:pt idx="833">
                  <c:v>20.2</c:v>
                </c:pt>
                <c:pt idx="834">
                  <c:v>21.1</c:v>
                </c:pt>
                <c:pt idx="835">
                  <c:v>20.3</c:v>
                </c:pt>
                <c:pt idx="836">
                  <c:v>20.3</c:v>
                </c:pt>
                <c:pt idx="837">
                  <c:v>21.1</c:v>
                </c:pt>
                <c:pt idx="838">
                  <c:v>21.2</c:v>
                </c:pt>
                <c:pt idx="839">
                  <c:v>20.3</c:v>
                </c:pt>
                <c:pt idx="840">
                  <c:v>19.3</c:v>
                </c:pt>
                <c:pt idx="841">
                  <c:v>19.600000000000001</c:v>
                </c:pt>
                <c:pt idx="842">
                  <c:v>20</c:v>
                </c:pt>
                <c:pt idx="843">
                  <c:v>20.399999999999999</c:v>
                </c:pt>
                <c:pt idx="844">
                  <c:v>20.100000000000001</c:v>
                </c:pt>
                <c:pt idx="845">
                  <c:v>19.8</c:v>
                </c:pt>
                <c:pt idx="846">
                  <c:v>19.7</c:v>
                </c:pt>
                <c:pt idx="847">
                  <c:v>20.5</c:v>
                </c:pt>
                <c:pt idx="848">
                  <c:v>20.8</c:v>
                </c:pt>
                <c:pt idx="849">
                  <c:v>21</c:v>
                </c:pt>
                <c:pt idx="850">
                  <c:v>20.8</c:v>
                </c:pt>
                <c:pt idx="851">
                  <c:v>21.7</c:v>
                </c:pt>
                <c:pt idx="852">
                  <c:v>22.3</c:v>
                </c:pt>
                <c:pt idx="853">
                  <c:v>22.5</c:v>
                </c:pt>
                <c:pt idx="854">
                  <c:v>22.8</c:v>
                </c:pt>
                <c:pt idx="855">
                  <c:v>22.8</c:v>
                </c:pt>
                <c:pt idx="856">
                  <c:v>22.2</c:v>
                </c:pt>
                <c:pt idx="857">
                  <c:v>23</c:v>
                </c:pt>
                <c:pt idx="858">
                  <c:v>22.9</c:v>
                </c:pt>
                <c:pt idx="859">
                  <c:v>22.5</c:v>
                </c:pt>
                <c:pt idx="860">
                  <c:v>22</c:v>
                </c:pt>
                <c:pt idx="861">
                  <c:v>21</c:v>
                </c:pt>
                <c:pt idx="862">
                  <c:v>19.100000000000001</c:v>
                </c:pt>
                <c:pt idx="863">
                  <c:v>18.600000000000001</c:v>
                </c:pt>
                <c:pt idx="864">
                  <c:v>17.899999999999999</c:v>
                </c:pt>
                <c:pt idx="865">
                  <c:v>17.2</c:v>
                </c:pt>
                <c:pt idx="866">
                  <c:v>17.2</c:v>
                </c:pt>
                <c:pt idx="867">
                  <c:v>17</c:v>
                </c:pt>
                <c:pt idx="868">
                  <c:v>15.5</c:v>
                </c:pt>
                <c:pt idx="869">
                  <c:v>14.9</c:v>
                </c:pt>
                <c:pt idx="870">
                  <c:v>15.6</c:v>
                </c:pt>
                <c:pt idx="871">
                  <c:v>16</c:v>
                </c:pt>
                <c:pt idx="872">
                  <c:v>15.8</c:v>
                </c:pt>
                <c:pt idx="873">
                  <c:v>16</c:v>
                </c:pt>
                <c:pt idx="874">
                  <c:v>16.399999999999999</c:v>
                </c:pt>
                <c:pt idx="875">
                  <c:v>16.3</c:v>
                </c:pt>
                <c:pt idx="876">
                  <c:v>16.600000000000001</c:v>
                </c:pt>
                <c:pt idx="877">
                  <c:v>16</c:v>
                </c:pt>
                <c:pt idx="878">
                  <c:v>16</c:v>
                </c:pt>
                <c:pt idx="879">
                  <c:v>16.7</c:v>
                </c:pt>
                <c:pt idx="880">
                  <c:v>16.8</c:v>
                </c:pt>
                <c:pt idx="881">
                  <c:v>16.399999999999999</c:v>
                </c:pt>
                <c:pt idx="882">
                  <c:v>17</c:v>
                </c:pt>
                <c:pt idx="883">
                  <c:v>17.100000000000001</c:v>
                </c:pt>
                <c:pt idx="884">
                  <c:v>17.5</c:v>
                </c:pt>
                <c:pt idx="885">
                  <c:v>17.3</c:v>
                </c:pt>
                <c:pt idx="886">
                  <c:v>17.399999999999999</c:v>
                </c:pt>
                <c:pt idx="887">
                  <c:v>16.899999999999999</c:v>
                </c:pt>
                <c:pt idx="888">
                  <c:v>16.3</c:v>
                </c:pt>
                <c:pt idx="889">
                  <c:v>14.9</c:v>
                </c:pt>
                <c:pt idx="890">
                  <c:v>13.7</c:v>
                </c:pt>
                <c:pt idx="891">
                  <c:v>13.7</c:v>
                </c:pt>
                <c:pt idx="892">
                  <c:v>14</c:v>
                </c:pt>
                <c:pt idx="893">
                  <c:v>13.3</c:v>
                </c:pt>
                <c:pt idx="894">
                  <c:v>12.8</c:v>
                </c:pt>
                <c:pt idx="895">
                  <c:v>12.7</c:v>
                </c:pt>
                <c:pt idx="896">
                  <c:v>13.6</c:v>
                </c:pt>
                <c:pt idx="897">
                  <c:v>13.4</c:v>
                </c:pt>
                <c:pt idx="898">
                  <c:v>13.2</c:v>
                </c:pt>
                <c:pt idx="899">
                  <c:v>14.1</c:v>
                </c:pt>
                <c:pt idx="900">
                  <c:v>14.7</c:v>
                </c:pt>
                <c:pt idx="901">
                  <c:v>14.9</c:v>
                </c:pt>
                <c:pt idx="902">
                  <c:v>15.1</c:v>
                </c:pt>
                <c:pt idx="903">
                  <c:v>15.7</c:v>
                </c:pt>
                <c:pt idx="904">
                  <c:v>15.9</c:v>
                </c:pt>
                <c:pt idx="905">
                  <c:v>16</c:v>
                </c:pt>
                <c:pt idx="906">
                  <c:v>15.4</c:v>
                </c:pt>
                <c:pt idx="907">
                  <c:v>14.5</c:v>
                </c:pt>
                <c:pt idx="908">
                  <c:v>14.3</c:v>
                </c:pt>
                <c:pt idx="909">
                  <c:v>14.9</c:v>
                </c:pt>
                <c:pt idx="910">
                  <c:v>14.4</c:v>
                </c:pt>
                <c:pt idx="911">
                  <c:v>15.8</c:v>
                </c:pt>
                <c:pt idx="912">
                  <c:v>16.600000000000001</c:v>
                </c:pt>
                <c:pt idx="913">
                  <c:v>17.3</c:v>
                </c:pt>
                <c:pt idx="914">
                  <c:v>17.600000000000001</c:v>
                </c:pt>
                <c:pt idx="915">
                  <c:v>17.7</c:v>
                </c:pt>
                <c:pt idx="916">
                  <c:v>18.3</c:v>
                </c:pt>
                <c:pt idx="917">
                  <c:v>17.899999999999999</c:v>
                </c:pt>
                <c:pt idx="918">
                  <c:v>18.5</c:v>
                </c:pt>
                <c:pt idx="919">
                  <c:v>18.899999999999999</c:v>
                </c:pt>
                <c:pt idx="920">
                  <c:v>19.899999999999999</c:v>
                </c:pt>
                <c:pt idx="921">
                  <c:v>20.3</c:v>
                </c:pt>
                <c:pt idx="922">
                  <c:v>19.3</c:v>
                </c:pt>
                <c:pt idx="923">
                  <c:v>19.600000000000001</c:v>
                </c:pt>
                <c:pt idx="924">
                  <c:v>19.3</c:v>
                </c:pt>
                <c:pt idx="925">
                  <c:v>19.7</c:v>
                </c:pt>
                <c:pt idx="926">
                  <c:v>19</c:v>
                </c:pt>
                <c:pt idx="927">
                  <c:v>18.600000000000001</c:v>
                </c:pt>
                <c:pt idx="928">
                  <c:v>17.8</c:v>
                </c:pt>
                <c:pt idx="929">
                  <c:v>18.2</c:v>
                </c:pt>
                <c:pt idx="930">
                  <c:v>18.8</c:v>
                </c:pt>
                <c:pt idx="931">
                  <c:v>19.2</c:v>
                </c:pt>
                <c:pt idx="932">
                  <c:v>20.5</c:v>
                </c:pt>
                <c:pt idx="933">
                  <c:v>21</c:v>
                </c:pt>
                <c:pt idx="934">
                  <c:v>20.2</c:v>
                </c:pt>
                <c:pt idx="935">
                  <c:v>19.600000000000001</c:v>
                </c:pt>
                <c:pt idx="936">
                  <c:v>20.3</c:v>
                </c:pt>
                <c:pt idx="937">
                  <c:v>21.1</c:v>
                </c:pt>
                <c:pt idx="938">
                  <c:v>22.4</c:v>
                </c:pt>
                <c:pt idx="939">
                  <c:v>23.1</c:v>
                </c:pt>
                <c:pt idx="940">
                  <c:v>22.9</c:v>
                </c:pt>
                <c:pt idx="941">
                  <c:v>23</c:v>
                </c:pt>
                <c:pt idx="942">
                  <c:v>23.6</c:v>
                </c:pt>
                <c:pt idx="943">
                  <c:v>22.3</c:v>
                </c:pt>
                <c:pt idx="944">
                  <c:v>21.6</c:v>
                </c:pt>
                <c:pt idx="945">
                  <c:v>22</c:v>
                </c:pt>
                <c:pt idx="946">
                  <c:v>21.6</c:v>
                </c:pt>
                <c:pt idx="947">
                  <c:v>21.3</c:v>
                </c:pt>
                <c:pt idx="948">
                  <c:v>20.6</c:v>
                </c:pt>
                <c:pt idx="949">
                  <c:v>20.8</c:v>
                </c:pt>
                <c:pt idx="950">
                  <c:v>20.8</c:v>
                </c:pt>
                <c:pt idx="951">
                  <c:v>19.8</c:v>
                </c:pt>
                <c:pt idx="952">
                  <c:v>19.899999999999999</c:v>
                </c:pt>
                <c:pt idx="953">
                  <c:v>19.2</c:v>
                </c:pt>
                <c:pt idx="954">
                  <c:v>19.399999999999999</c:v>
                </c:pt>
                <c:pt idx="955">
                  <c:v>19.399999999999999</c:v>
                </c:pt>
                <c:pt idx="956">
                  <c:v>19.7</c:v>
                </c:pt>
                <c:pt idx="957">
                  <c:v>19.600000000000001</c:v>
                </c:pt>
                <c:pt idx="958">
                  <c:v>18.7</c:v>
                </c:pt>
                <c:pt idx="959">
                  <c:v>19.2</c:v>
                </c:pt>
                <c:pt idx="960">
                  <c:v>19.100000000000001</c:v>
                </c:pt>
                <c:pt idx="961">
                  <c:v>22.1</c:v>
                </c:pt>
                <c:pt idx="962">
                  <c:v>22.8</c:v>
                </c:pt>
                <c:pt idx="963">
                  <c:v>25.3</c:v>
                </c:pt>
                <c:pt idx="964">
                  <c:v>26.4</c:v>
                </c:pt>
                <c:pt idx="965">
                  <c:v>26.9</c:v>
                </c:pt>
                <c:pt idx="966">
                  <c:v>28.5</c:v>
                </c:pt>
                <c:pt idx="967">
                  <c:v>30.4</c:v>
                </c:pt>
                <c:pt idx="968">
                  <c:v>30.5</c:v>
                </c:pt>
                <c:pt idx="969">
                  <c:v>30.9</c:v>
                </c:pt>
                <c:pt idx="970">
                  <c:v>31.2</c:v>
                </c:pt>
                <c:pt idx="971">
                  <c:v>30.6</c:v>
                </c:pt>
                <c:pt idx="972">
                  <c:v>28.2</c:v>
                </c:pt>
                <c:pt idx="973">
                  <c:v>25</c:v>
                </c:pt>
                <c:pt idx="974">
                  <c:v>23.2</c:v>
                </c:pt>
                <c:pt idx="975">
                  <c:v>23.9</c:v>
                </c:pt>
                <c:pt idx="976">
                  <c:v>23.5</c:v>
                </c:pt>
                <c:pt idx="977">
                  <c:v>24.1</c:v>
                </c:pt>
                <c:pt idx="978">
                  <c:v>24</c:v>
                </c:pt>
                <c:pt idx="979">
                  <c:v>24.5</c:v>
                </c:pt>
                <c:pt idx="980">
                  <c:v>24.9</c:v>
                </c:pt>
                <c:pt idx="981">
                  <c:v>25.3</c:v>
                </c:pt>
                <c:pt idx="982">
                  <c:v>25.1</c:v>
                </c:pt>
                <c:pt idx="983">
                  <c:v>25.9</c:v>
                </c:pt>
                <c:pt idx="984">
                  <c:v>25</c:v>
                </c:pt>
                <c:pt idx="985">
                  <c:v>21</c:v>
                </c:pt>
                <c:pt idx="986">
                  <c:v>18.7</c:v>
                </c:pt>
                <c:pt idx="987">
                  <c:v>19.2</c:v>
                </c:pt>
                <c:pt idx="988">
                  <c:v>17.399999999999999</c:v>
                </c:pt>
                <c:pt idx="989">
                  <c:v>16.100000000000001</c:v>
                </c:pt>
                <c:pt idx="990">
                  <c:v>15.4</c:v>
                </c:pt>
                <c:pt idx="991">
                  <c:v>15.6</c:v>
                </c:pt>
                <c:pt idx="992">
                  <c:v>14.7</c:v>
                </c:pt>
                <c:pt idx="993">
                  <c:v>15.4</c:v>
                </c:pt>
                <c:pt idx="994">
                  <c:v>15.6</c:v>
                </c:pt>
                <c:pt idx="995">
                  <c:v>15.6</c:v>
                </c:pt>
                <c:pt idx="996">
                  <c:v>14.9</c:v>
                </c:pt>
                <c:pt idx="997">
                  <c:v>14.8</c:v>
                </c:pt>
                <c:pt idx="998">
                  <c:v>14.5</c:v>
                </c:pt>
                <c:pt idx="999">
                  <c:v>15</c:v>
                </c:pt>
                <c:pt idx="1000">
                  <c:v>14.4</c:v>
                </c:pt>
                <c:pt idx="1001">
                  <c:v>15.2</c:v>
                </c:pt>
                <c:pt idx="1002">
                  <c:v>15.2</c:v>
                </c:pt>
                <c:pt idx="1003">
                  <c:v>15.3</c:v>
                </c:pt>
                <c:pt idx="1004">
                  <c:v>15.1</c:v>
                </c:pt>
                <c:pt idx="1005">
                  <c:v>16.2</c:v>
                </c:pt>
                <c:pt idx="1006">
                  <c:v>16.100000000000001</c:v>
                </c:pt>
                <c:pt idx="1007">
                  <c:v>18.5</c:v>
                </c:pt>
                <c:pt idx="1008">
                  <c:v>19.8</c:v>
                </c:pt>
                <c:pt idx="1009">
                  <c:v>19.600000000000001</c:v>
                </c:pt>
                <c:pt idx="1010">
                  <c:v>19.600000000000001</c:v>
                </c:pt>
                <c:pt idx="1011">
                  <c:v>19.8</c:v>
                </c:pt>
                <c:pt idx="1012">
                  <c:v>18.2</c:v>
                </c:pt>
                <c:pt idx="1013">
                  <c:v>16.7</c:v>
                </c:pt>
                <c:pt idx="1014">
                  <c:v>16</c:v>
                </c:pt>
                <c:pt idx="1015">
                  <c:v>15.1</c:v>
                </c:pt>
                <c:pt idx="1016">
                  <c:v>15.9</c:v>
                </c:pt>
                <c:pt idx="1017">
                  <c:v>16</c:v>
                </c:pt>
                <c:pt idx="1018">
                  <c:v>15.7</c:v>
                </c:pt>
                <c:pt idx="1019">
                  <c:v>15.8</c:v>
                </c:pt>
                <c:pt idx="1020">
                  <c:v>15</c:v>
                </c:pt>
                <c:pt idx="1021">
                  <c:v>14.9</c:v>
                </c:pt>
                <c:pt idx="1022">
                  <c:v>14.8</c:v>
                </c:pt>
                <c:pt idx="1023">
                  <c:v>14.6</c:v>
                </c:pt>
                <c:pt idx="1024">
                  <c:v>15</c:v>
                </c:pt>
                <c:pt idx="1025">
                  <c:v>15.4</c:v>
                </c:pt>
                <c:pt idx="1026">
                  <c:v>15.9</c:v>
                </c:pt>
                <c:pt idx="1027">
                  <c:v>16.5</c:v>
                </c:pt>
                <c:pt idx="1028">
                  <c:v>17.100000000000001</c:v>
                </c:pt>
                <c:pt idx="1029">
                  <c:v>17.5</c:v>
                </c:pt>
                <c:pt idx="1030">
                  <c:v>17.7</c:v>
                </c:pt>
                <c:pt idx="1031">
                  <c:v>18.2</c:v>
                </c:pt>
                <c:pt idx="1032">
                  <c:v>17.399999999999999</c:v>
                </c:pt>
                <c:pt idx="1033">
                  <c:v>17.5</c:v>
                </c:pt>
                <c:pt idx="1034">
                  <c:v>18</c:v>
                </c:pt>
                <c:pt idx="1035">
                  <c:v>18.399999999999999</c:v>
                </c:pt>
                <c:pt idx="1036">
                  <c:v>17.5</c:v>
                </c:pt>
                <c:pt idx="1037">
                  <c:v>17.2</c:v>
                </c:pt>
                <c:pt idx="1038">
                  <c:v>17.7</c:v>
                </c:pt>
                <c:pt idx="1039">
                  <c:v>17.3</c:v>
                </c:pt>
                <c:pt idx="1040">
                  <c:v>17.8</c:v>
                </c:pt>
                <c:pt idx="1041">
                  <c:v>17.100000000000001</c:v>
                </c:pt>
                <c:pt idx="1042">
                  <c:v>17.3</c:v>
                </c:pt>
                <c:pt idx="1043">
                  <c:v>17.2</c:v>
                </c:pt>
                <c:pt idx="1044">
                  <c:v>16.399999999999999</c:v>
                </c:pt>
                <c:pt idx="1045">
                  <c:v>16.5</c:v>
                </c:pt>
                <c:pt idx="1046">
                  <c:v>16.3</c:v>
                </c:pt>
                <c:pt idx="1047">
                  <c:v>16.5</c:v>
                </c:pt>
                <c:pt idx="1048">
                  <c:v>16.399999999999999</c:v>
                </c:pt>
                <c:pt idx="1049">
                  <c:v>16.600000000000001</c:v>
                </c:pt>
                <c:pt idx="1050">
                  <c:v>16.600000000000001</c:v>
                </c:pt>
                <c:pt idx="1051">
                  <c:v>16.8</c:v>
                </c:pt>
                <c:pt idx="1052">
                  <c:v>16.399999999999999</c:v>
                </c:pt>
                <c:pt idx="1053">
                  <c:v>15.9</c:v>
                </c:pt>
                <c:pt idx="1054">
                  <c:v>15.2</c:v>
                </c:pt>
                <c:pt idx="1055">
                  <c:v>14.7</c:v>
                </c:pt>
                <c:pt idx="1056">
                  <c:v>14.7</c:v>
                </c:pt>
                <c:pt idx="1057">
                  <c:v>13.9</c:v>
                </c:pt>
                <c:pt idx="1058">
                  <c:v>13.5</c:v>
                </c:pt>
                <c:pt idx="1059">
                  <c:v>13</c:v>
                </c:pt>
                <c:pt idx="1060">
                  <c:v>13</c:v>
                </c:pt>
                <c:pt idx="1061">
                  <c:v>13.6</c:v>
                </c:pt>
                <c:pt idx="1062">
                  <c:v>13</c:v>
                </c:pt>
                <c:pt idx="1063">
                  <c:v>12.9</c:v>
                </c:pt>
                <c:pt idx="1064">
                  <c:v>13</c:v>
                </c:pt>
                <c:pt idx="1065">
                  <c:v>12.5</c:v>
                </c:pt>
                <c:pt idx="1066">
                  <c:v>13.5</c:v>
                </c:pt>
                <c:pt idx="1067">
                  <c:v>13.3</c:v>
                </c:pt>
                <c:pt idx="1068">
                  <c:v>13.1</c:v>
                </c:pt>
                <c:pt idx="1069">
                  <c:v>13.8</c:v>
                </c:pt>
                <c:pt idx="1070">
                  <c:v>13.2</c:v>
                </c:pt>
                <c:pt idx="1071">
                  <c:v>13.6</c:v>
                </c:pt>
                <c:pt idx="1072">
                  <c:v>12.9</c:v>
                </c:pt>
                <c:pt idx="1073">
                  <c:v>12.2</c:v>
                </c:pt>
                <c:pt idx="1074">
                  <c:v>12.2</c:v>
                </c:pt>
                <c:pt idx="1075">
                  <c:v>12.4</c:v>
                </c:pt>
                <c:pt idx="1076">
                  <c:v>12.9</c:v>
                </c:pt>
                <c:pt idx="1077">
                  <c:v>12.4</c:v>
                </c:pt>
                <c:pt idx="1078">
                  <c:v>12</c:v>
                </c:pt>
                <c:pt idx="1079">
                  <c:v>11.8</c:v>
                </c:pt>
                <c:pt idx="1080">
                  <c:v>12</c:v>
                </c:pt>
                <c:pt idx="1081">
                  <c:v>11.6</c:v>
                </c:pt>
                <c:pt idx="1082">
                  <c:v>11.1</c:v>
                </c:pt>
                <c:pt idx="1083">
                  <c:v>11.1</c:v>
                </c:pt>
                <c:pt idx="1084">
                  <c:v>10.8</c:v>
                </c:pt>
                <c:pt idx="1085">
                  <c:v>10.5</c:v>
                </c:pt>
                <c:pt idx="1086">
                  <c:v>10.8</c:v>
                </c:pt>
                <c:pt idx="1087">
                  <c:v>10.3</c:v>
                </c:pt>
                <c:pt idx="1088">
                  <c:v>10.199999999999999</c:v>
                </c:pt>
                <c:pt idx="1089">
                  <c:v>9.8000000000000007</c:v>
                </c:pt>
                <c:pt idx="1090">
                  <c:v>9.4</c:v>
                </c:pt>
                <c:pt idx="1091">
                  <c:v>8.8000000000000007</c:v>
                </c:pt>
                <c:pt idx="1092">
                  <c:v>8.1999999999999993</c:v>
                </c:pt>
                <c:pt idx="1093">
                  <c:v>7.9</c:v>
                </c:pt>
                <c:pt idx="1094">
                  <c:v>8.6</c:v>
                </c:pt>
                <c:pt idx="1095">
                  <c:v>8.3000000000000007</c:v>
                </c:pt>
                <c:pt idx="1096">
                  <c:v>8</c:v>
                </c:pt>
                <c:pt idx="1097">
                  <c:v>8</c:v>
                </c:pt>
                <c:pt idx="1098">
                  <c:v>7.9</c:v>
                </c:pt>
                <c:pt idx="1099">
                  <c:v>8</c:v>
                </c:pt>
                <c:pt idx="1100">
                  <c:v>7.9</c:v>
                </c:pt>
                <c:pt idx="1101">
                  <c:v>8.1</c:v>
                </c:pt>
                <c:pt idx="1102">
                  <c:v>7.4</c:v>
                </c:pt>
                <c:pt idx="1103">
                  <c:v>7.3</c:v>
                </c:pt>
                <c:pt idx="1104">
                  <c:v>7.2</c:v>
                </c:pt>
                <c:pt idx="1105">
                  <c:v>6.8</c:v>
                </c:pt>
                <c:pt idx="1106">
                  <c:v>6.6</c:v>
                </c:pt>
                <c:pt idx="1107">
                  <c:v>6.7</c:v>
                </c:pt>
                <c:pt idx="1108">
                  <c:v>6.5</c:v>
                </c:pt>
                <c:pt idx="1109">
                  <c:v>6.3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067968"/>
        <c:axId val="54069504"/>
      </c:lineChart>
      <c:catAx>
        <c:axId val="54067968"/>
        <c:scaling>
          <c:orientation val="minMax"/>
        </c:scaling>
        <c:delete val="0"/>
        <c:axPos val="b"/>
        <c:numFmt formatCode="hh:mm;@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nb-NO"/>
          </a:p>
        </c:txPr>
        <c:crossAx val="54069504"/>
        <c:crosses val="autoZero"/>
        <c:auto val="1"/>
        <c:lblAlgn val="ctr"/>
        <c:lblOffset val="100"/>
        <c:tickLblSkip val="30"/>
        <c:tickMarkSkip val="10"/>
        <c:noMultiLvlLbl val="0"/>
      </c:catAx>
      <c:valAx>
        <c:axId val="54069504"/>
        <c:scaling>
          <c:orientation val="minMax"/>
          <c:max val="45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C00000"/>
                </a:solidFill>
              </a:defRPr>
            </a:pPr>
            <a:endParaRPr lang="nb-NO"/>
          </a:p>
        </c:txPr>
        <c:crossAx val="54067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6.7669942718978138E-2"/>
          <c:y val="0.15432197069745041"/>
          <c:w val="0.41983518833668537"/>
          <c:h val="8.251926572720351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41B35-6A03-48B5-BF9E-CE7990DFF60F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0449C-501B-4D71-A2BB-08FDC7D73D9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4096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0449C-501B-4D71-A2BB-08FDC7D73D9F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937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87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1923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227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43" y="1306800"/>
            <a:ext cx="1309514" cy="1309543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8716"/>
            <a:ext cx="9144000" cy="32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69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6AB9A-378C-43EF-A441-80426F4513FB}" type="datetime1">
              <a:rPr lang="nb-NO" smtClean="0"/>
              <a:t>01.11.2013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BBB-D477-4A1E-AD45-2937F9C39D2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5321" y="4615926"/>
            <a:ext cx="8023938" cy="185833"/>
          </a:xfrm>
        </p:spPr>
        <p:txBody>
          <a:bodyPr>
            <a:normAutofit/>
          </a:bodyPr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nb-NO" dirty="0" smtClean="0"/>
              <a:t>Kildehenvisning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759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6AB9A-378C-43EF-A441-80426F4513FB}" type="datetime1">
              <a:rPr lang="nb-NO" smtClean="0"/>
              <a:t>01.11.2013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18BBB-D477-4A1E-AD45-2937F9C39D2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65321" y="4615926"/>
            <a:ext cx="8023938" cy="185833"/>
          </a:xfrm>
        </p:spPr>
        <p:txBody>
          <a:bodyPr>
            <a:normAutofit/>
          </a:bodyPr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nb-NO" dirty="0" smtClean="0"/>
              <a:t>Kildehenvisning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7598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tels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4745" cy="5141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693" y="1526979"/>
            <a:ext cx="6045952" cy="1069066"/>
          </a:xfrm>
        </p:spPr>
        <p:txBody>
          <a:bodyPr anchor="t">
            <a:noAutofit/>
          </a:bodyPr>
          <a:lstStyle>
            <a:lvl1pPr algn="l">
              <a:defRPr sz="3000" b="1" cap="none" baseline="0">
                <a:solidFill>
                  <a:srgbClr val="58595B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13000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09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661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312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7670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732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059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788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6858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7615C-A4B1-4C4B-BF1D-F1950DF54953}" type="datetimeFigureOut">
              <a:rPr lang="nb-NO" smtClean="0"/>
              <a:t>01.11.2013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8E8D-DE17-448A-8B28-F7766E59590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96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Umiddelbar publisering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805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4707"/>
          <a:stretch/>
        </p:blipFill>
        <p:spPr bwMode="auto">
          <a:xfrm>
            <a:off x="116006" y="87086"/>
            <a:ext cx="5724071" cy="493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87086"/>
            <a:ext cx="2952328" cy="493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910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478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754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1864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5761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1864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26890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6715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3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942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Å Prosjekter\Redaktørmøtet høst 2013\Bilder\CostaConcord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028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162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1" t="8391" r="14881" b="3188"/>
          <a:stretch/>
        </p:blipFill>
        <p:spPr bwMode="auto">
          <a:xfrm>
            <a:off x="61274" y="78767"/>
            <a:ext cx="3475318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H:\Å Prosjekter\Digital Signage\Flytoget\Creds fra SoMe\Bilde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5"/>
          <a:stretch/>
        </p:blipFill>
        <p:spPr bwMode="auto">
          <a:xfrm>
            <a:off x="7240611" y="2623409"/>
            <a:ext cx="1808582" cy="1997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Å Prosjekter\Digital Signage\Flytoget\Creds fra SoMe\Bilde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56"/>
          <a:stretch/>
        </p:blipFill>
        <p:spPr bwMode="auto">
          <a:xfrm>
            <a:off x="7240611" y="379081"/>
            <a:ext cx="1808582" cy="2039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Å Prosjekter\Digital Signage\Flytoget\Creds fra SoMe\Bilde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66"/>
          <a:stretch/>
        </p:blipFill>
        <p:spPr bwMode="auto">
          <a:xfrm>
            <a:off x="3676840" y="379081"/>
            <a:ext cx="1699271" cy="1976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Å Prosjekter\Digital Signage\Flytoget\Creds fra SoMe\Bilde7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74"/>
          <a:stretch/>
        </p:blipFill>
        <p:spPr bwMode="auto">
          <a:xfrm>
            <a:off x="3676840" y="2623409"/>
            <a:ext cx="1687248" cy="2036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Å Prosjekter\Digital Signage\Flytoget\Creds fra SoMe\Bilde1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87695"/>
            <a:ext cx="1593953" cy="2829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" t="16229" b="17209"/>
          <a:stretch/>
        </p:blipFill>
        <p:spPr bwMode="auto">
          <a:xfrm>
            <a:off x="5508103" y="3047919"/>
            <a:ext cx="1593953" cy="2005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72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Studio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119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9079" r="3611" b="15911"/>
          <a:stretch/>
        </p:blipFill>
        <p:spPr bwMode="auto">
          <a:xfrm>
            <a:off x="0" y="0"/>
            <a:ext cx="9144000" cy="51127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7902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989"/>
            <a:ext cx="3125651" cy="4648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8" y="227989"/>
            <a:ext cx="5776776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6" b="12624"/>
          <a:stretch/>
        </p:blipFill>
        <p:spPr bwMode="auto">
          <a:xfrm>
            <a:off x="57749" y="4011910"/>
            <a:ext cx="5776776" cy="86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56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G:\Valg\valg2013\powerpoint_ronny\fn-valgstudio-pgm-1908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"/>
          <a:stretch/>
        </p:blipFill>
        <p:spPr bwMode="auto">
          <a:xfrm>
            <a:off x="88085" y="2694301"/>
            <a:ext cx="3919216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G:\Valg\valg2013\powerpoint_ronny\fn-valgstudio-pgm-1908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7613"/>
          <a:stretch/>
        </p:blipFill>
        <p:spPr bwMode="auto">
          <a:xfrm>
            <a:off x="4143538" y="195486"/>
            <a:ext cx="4892958" cy="2388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:\Valg\valg2013\powerpoint_ronny\fn-valgstudio-pgm-1908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9"/>
          <a:stretch/>
        </p:blipFill>
        <p:spPr bwMode="auto">
          <a:xfrm>
            <a:off x="88085" y="195486"/>
            <a:ext cx="3919216" cy="2388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G:\Valg\valg2013\powerpoint_ronny\fn-valgstudio-pgm-1908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4" b="10401"/>
          <a:stretch/>
        </p:blipFill>
        <p:spPr bwMode="auto">
          <a:xfrm>
            <a:off x="4143537" y="2694300"/>
            <a:ext cx="4892959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0104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b-NO" dirty="0" smtClean="0"/>
              <a:t>Nyhetskanalen og TV 2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nb-NO" dirty="0" smtClean="0"/>
              <a:t>Seing gjennom døgnet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08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13" b="1361"/>
          <a:stretch/>
        </p:blipFill>
        <p:spPr bwMode="auto">
          <a:xfrm>
            <a:off x="32245" y="34192"/>
            <a:ext cx="4398099" cy="2996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0" b="22725"/>
          <a:stretch/>
        </p:blipFill>
        <p:spPr bwMode="auto">
          <a:xfrm>
            <a:off x="1603808" y="3147814"/>
            <a:ext cx="5868144" cy="19229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/>
          <a:stretch/>
        </p:blipFill>
        <p:spPr bwMode="auto">
          <a:xfrm>
            <a:off x="4537880" y="40805"/>
            <a:ext cx="4571748" cy="2990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5433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9"/>
            <a:ext cx="9152586" cy="5138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3291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6751" y="104348"/>
            <a:ext cx="7239000" cy="562401"/>
          </a:xfrm>
        </p:spPr>
        <p:txBody>
          <a:bodyPr>
            <a:normAutofit/>
          </a:bodyPr>
          <a:lstStyle/>
          <a:p>
            <a:r>
              <a:rPr lang="nb-NO" sz="1600" b="0" dirty="0" smtClean="0">
                <a:solidFill>
                  <a:schemeClr val="tx1"/>
                </a:solidFill>
              </a:rPr>
              <a:t>Rating i 1000 for TV 2 – en vanlig hverdag</a:t>
            </a:r>
            <a:br>
              <a:rPr lang="nb-NO" sz="1600" b="0" dirty="0" smtClean="0">
                <a:solidFill>
                  <a:schemeClr val="tx1"/>
                </a:solidFill>
              </a:rPr>
            </a:br>
            <a:r>
              <a:rPr lang="nb-NO" sz="1200" b="0" dirty="0" smtClean="0">
                <a:solidFill>
                  <a:schemeClr val="tx1"/>
                </a:solidFill>
              </a:rPr>
              <a:t>Data: Mandag-torsdag – siste 8 uker (uke 36-43 2013)</a:t>
            </a:r>
            <a:endParaRPr lang="nb-NO" sz="1200" b="0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83379203"/>
              </p:ext>
            </p:extLst>
          </p:nvPr>
        </p:nvGraphicFramePr>
        <p:xfrm>
          <a:off x="219075" y="704850"/>
          <a:ext cx="8351108" cy="411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4633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66751" y="104348"/>
            <a:ext cx="7239000" cy="562401"/>
          </a:xfrm>
        </p:spPr>
        <p:txBody>
          <a:bodyPr>
            <a:normAutofit/>
          </a:bodyPr>
          <a:lstStyle/>
          <a:p>
            <a:r>
              <a:rPr lang="nb-NO" sz="1600" b="0" dirty="0" smtClean="0">
                <a:solidFill>
                  <a:schemeClr val="tx1"/>
                </a:solidFill>
              </a:rPr>
              <a:t>Rating i 1000 for Nyhetskanalen – en vanlig hverdag</a:t>
            </a:r>
            <a:br>
              <a:rPr lang="nb-NO" sz="1600" b="0" dirty="0" smtClean="0">
                <a:solidFill>
                  <a:schemeClr val="tx1"/>
                </a:solidFill>
              </a:rPr>
            </a:br>
            <a:r>
              <a:rPr lang="nb-NO" sz="1200" b="0" dirty="0" smtClean="0">
                <a:solidFill>
                  <a:schemeClr val="tx1"/>
                </a:solidFill>
              </a:rPr>
              <a:t>Data: Mandag-torsdag – siste 8 uker (uke 36-43 2013)</a:t>
            </a:r>
            <a:endParaRPr lang="nb-NO" sz="1200" b="0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003219887"/>
              </p:ext>
            </p:extLst>
          </p:nvPr>
        </p:nvGraphicFramePr>
        <p:xfrm>
          <a:off x="219075" y="704850"/>
          <a:ext cx="8020050" cy="411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61499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«News Gathering»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460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0"/>
          <a:stretch/>
        </p:blipFill>
        <p:spPr bwMode="auto">
          <a:xfrm>
            <a:off x="76440" y="576695"/>
            <a:ext cx="4464496" cy="3817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70" y="576695"/>
            <a:ext cx="4386004" cy="3817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ktangel 5"/>
          <p:cNvSpPr/>
          <p:nvPr/>
        </p:nvSpPr>
        <p:spPr>
          <a:xfrm>
            <a:off x="5724128" y="644238"/>
            <a:ext cx="792088" cy="273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68862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>
            <a:noAutofit/>
          </a:bodyPr>
          <a:lstStyle/>
          <a:p>
            <a:r>
              <a:rPr lang="nb-NO" sz="2400" dirty="0" smtClean="0"/>
              <a:t>Best på Breaking News</a:t>
            </a:r>
            <a:endParaRPr lang="nb-NO" sz="2400" dirty="0"/>
          </a:p>
        </p:txBody>
      </p:sp>
      <p:sp>
        <p:nvSpPr>
          <p:cNvPr id="4" name="Rektangel 3"/>
          <p:cNvSpPr/>
          <p:nvPr/>
        </p:nvSpPr>
        <p:spPr>
          <a:xfrm>
            <a:off x="431540" y="1635646"/>
            <a:ext cx="1116124" cy="216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/>
              <a:t>Mobil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431540" y="2139702"/>
            <a:ext cx="1872208" cy="216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err="1" smtClean="0"/>
              <a:t>Aviwest</a:t>
            </a:r>
            <a:r>
              <a:rPr lang="nb-NO" dirty="0" smtClean="0"/>
              <a:t> / </a:t>
            </a:r>
            <a:r>
              <a:rPr lang="nb-NO" dirty="0" err="1" smtClean="0"/>
              <a:t>LiveU</a:t>
            </a:r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431540" y="2643758"/>
            <a:ext cx="2484276" cy="216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/>
              <a:t>Fast IP-kamera</a:t>
            </a:r>
            <a:endParaRPr lang="nb-NO" dirty="0"/>
          </a:p>
        </p:txBody>
      </p:sp>
      <p:sp>
        <p:nvSpPr>
          <p:cNvPr id="7" name="Rektangel 6"/>
          <p:cNvSpPr/>
          <p:nvPr/>
        </p:nvSpPr>
        <p:spPr>
          <a:xfrm>
            <a:off x="431540" y="3147814"/>
            <a:ext cx="2988332" cy="216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/>
              <a:t>IP-SNG</a:t>
            </a:r>
            <a:endParaRPr lang="nb-NO" dirty="0"/>
          </a:p>
        </p:txBody>
      </p:sp>
      <p:sp>
        <p:nvSpPr>
          <p:cNvPr id="8" name="Rektangel 7"/>
          <p:cNvSpPr/>
          <p:nvPr/>
        </p:nvSpPr>
        <p:spPr>
          <a:xfrm>
            <a:off x="431540" y="3651870"/>
            <a:ext cx="3348372" cy="2160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/>
              <a:t>Deng</a:t>
            </a:r>
            <a:endParaRPr lang="nb-NO" dirty="0"/>
          </a:p>
        </p:txBody>
      </p:sp>
      <p:sp>
        <p:nvSpPr>
          <p:cNvPr id="9" name="Rektangel 8"/>
          <p:cNvSpPr/>
          <p:nvPr/>
        </p:nvSpPr>
        <p:spPr>
          <a:xfrm>
            <a:off x="431540" y="4155926"/>
            <a:ext cx="378042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/>
              <a:t>SNG</a:t>
            </a:r>
            <a:endParaRPr lang="nb-NO" dirty="0"/>
          </a:p>
        </p:txBody>
      </p:sp>
      <p:sp>
        <p:nvSpPr>
          <p:cNvPr id="10" name="Rektangel 9"/>
          <p:cNvSpPr/>
          <p:nvPr/>
        </p:nvSpPr>
        <p:spPr>
          <a:xfrm>
            <a:off x="431540" y="4659982"/>
            <a:ext cx="4428492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dirty="0" smtClean="0"/>
              <a:t>OB-buss</a:t>
            </a:r>
            <a:endParaRPr lang="nb-NO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395536" y="987574"/>
            <a:ext cx="190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Kontribusjon</a:t>
            </a:r>
            <a:endParaRPr lang="nb-NO" dirty="0"/>
          </a:p>
        </p:txBody>
      </p:sp>
      <p:cxnSp>
        <p:nvCxnSpPr>
          <p:cNvPr id="15" name="Rett linje 14"/>
          <p:cNvCxnSpPr/>
          <p:nvPr/>
        </p:nvCxnSpPr>
        <p:spPr>
          <a:xfrm>
            <a:off x="431540" y="135690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79" y="1635646"/>
            <a:ext cx="2681529" cy="3226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1451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"/>
          <a:stretch/>
        </p:blipFill>
        <p:spPr bwMode="auto">
          <a:xfrm>
            <a:off x="251520" y="112154"/>
            <a:ext cx="2906144" cy="4835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"/>
          <a:stretch/>
        </p:blipFill>
        <p:spPr bwMode="auto">
          <a:xfrm>
            <a:off x="3347864" y="114792"/>
            <a:ext cx="3096344" cy="4832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7" name="Picture 7" descr="http://www.tv-bay.com/images/news/big/hiltron_to_launch_hmam-iot_satellite_antenna_mount_and__61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9898"/>
          <a:stretch/>
        </p:blipFill>
        <p:spPr bwMode="auto">
          <a:xfrm>
            <a:off x="6608696" y="1203598"/>
            <a:ext cx="2227025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1" b="5218"/>
          <a:stretch/>
        </p:blipFill>
        <p:spPr bwMode="auto">
          <a:xfrm>
            <a:off x="6603473" y="114000"/>
            <a:ext cx="2232248" cy="95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356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6"/>
          <a:stretch/>
        </p:blipFill>
        <p:spPr bwMode="auto">
          <a:xfrm>
            <a:off x="395536" y="61134"/>
            <a:ext cx="3352006" cy="4999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r="12674" b="24998"/>
          <a:stretch/>
        </p:blipFill>
        <p:spPr bwMode="auto">
          <a:xfrm>
            <a:off x="3870670" y="61134"/>
            <a:ext cx="2429302" cy="324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713" r="9206" b="713"/>
          <a:stretch/>
        </p:blipFill>
        <p:spPr bwMode="auto">
          <a:xfrm>
            <a:off x="6404598" y="61134"/>
            <a:ext cx="2295414" cy="32421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70" y="3405843"/>
            <a:ext cx="4824535" cy="1655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269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1797</TotalTime>
  <Words>49</Words>
  <Application>Microsoft Office PowerPoint</Application>
  <PresentationFormat>Skjermfremvisning (16:9)</PresentationFormat>
  <Paragraphs>17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2" baseType="lpstr">
      <vt:lpstr>blank</vt:lpstr>
      <vt:lpstr>PowerPoint-presentasjon</vt:lpstr>
      <vt:lpstr>Nyhetskanalen og TV 2</vt:lpstr>
      <vt:lpstr>Rating i 1000 for TV 2 – en vanlig hverdag Data: Mandag-torsdag – siste 8 uker (uke 36-43 2013)</vt:lpstr>
      <vt:lpstr>Rating i 1000 for Nyhetskanalen – en vanlig hverdag Data: Mandag-torsdag – siste 8 uker (uke 36-43 2013)</vt:lpstr>
      <vt:lpstr>«News Gathering»</vt:lpstr>
      <vt:lpstr>PowerPoint-presentasjon</vt:lpstr>
      <vt:lpstr>Best på Breaking News</vt:lpstr>
      <vt:lpstr>PowerPoint-presentasjon</vt:lpstr>
      <vt:lpstr>PowerPoint-presentasjon</vt:lpstr>
      <vt:lpstr>Umiddelbar publisering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Studio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TV2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Ola Gråberg</dc:creator>
  <cp:lastModifiedBy>Ola Gråberg</cp:lastModifiedBy>
  <cp:revision>48</cp:revision>
  <cp:lastPrinted>2013-10-28T12:32:17Z</cp:lastPrinted>
  <dcterms:created xsi:type="dcterms:W3CDTF">2013-10-28T09:50:02Z</dcterms:created>
  <dcterms:modified xsi:type="dcterms:W3CDTF">2013-11-01T08:37:40Z</dcterms:modified>
</cp:coreProperties>
</file>