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3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4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5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6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4146" r:id="rId2"/>
    <p:sldMasterId id="2147484156" r:id="rId3"/>
    <p:sldMasterId id="2147484203" r:id="rId4"/>
    <p:sldMasterId id="2147484215" r:id="rId5"/>
    <p:sldMasterId id="2147484220" r:id="rId6"/>
    <p:sldMasterId id="2147484224" r:id="rId7"/>
  </p:sldMasterIdLst>
  <p:notesMasterIdLst>
    <p:notesMasterId r:id="rId108"/>
  </p:notesMasterIdLst>
  <p:handoutMasterIdLst>
    <p:handoutMasterId r:id="rId109"/>
  </p:handoutMasterIdLst>
  <p:sldIdLst>
    <p:sldId id="4652" r:id="rId8"/>
    <p:sldId id="4653" r:id="rId9"/>
    <p:sldId id="4654" r:id="rId10"/>
    <p:sldId id="4578" r:id="rId11"/>
    <p:sldId id="4579" r:id="rId12"/>
    <p:sldId id="4580" r:id="rId13"/>
    <p:sldId id="4581" r:id="rId14"/>
    <p:sldId id="4582" r:id="rId15"/>
    <p:sldId id="4584" r:id="rId16"/>
    <p:sldId id="4585" r:id="rId17"/>
    <p:sldId id="4636" r:id="rId18"/>
    <p:sldId id="4637" r:id="rId19"/>
    <p:sldId id="4638" r:id="rId20"/>
    <p:sldId id="4640" r:id="rId21"/>
    <p:sldId id="4641" r:id="rId22"/>
    <p:sldId id="4507" r:id="rId23"/>
    <p:sldId id="4485" r:id="rId24"/>
    <p:sldId id="4486" r:id="rId25"/>
    <p:sldId id="4487" r:id="rId26"/>
    <p:sldId id="4488" r:id="rId27"/>
    <p:sldId id="4489" r:id="rId28"/>
    <p:sldId id="4490" r:id="rId29"/>
    <p:sldId id="4491" r:id="rId30"/>
    <p:sldId id="4492" r:id="rId31"/>
    <p:sldId id="4493" r:id="rId32"/>
    <p:sldId id="4494" r:id="rId33"/>
    <p:sldId id="4495" r:id="rId34"/>
    <p:sldId id="4324" r:id="rId35"/>
    <p:sldId id="4341" r:id="rId36"/>
    <p:sldId id="4250" r:id="rId37"/>
    <p:sldId id="4266" r:id="rId38"/>
    <p:sldId id="4267" r:id="rId39"/>
    <p:sldId id="4264" r:id="rId40"/>
    <p:sldId id="4297" r:id="rId41"/>
    <p:sldId id="4278" r:id="rId42"/>
    <p:sldId id="4274" r:id="rId43"/>
    <p:sldId id="4275" r:id="rId44"/>
    <p:sldId id="4279" r:id="rId45"/>
    <p:sldId id="4268" r:id="rId46"/>
    <p:sldId id="4269" r:id="rId47"/>
    <p:sldId id="4508" r:id="rId48"/>
    <p:sldId id="4298" r:id="rId49"/>
    <p:sldId id="4281" r:id="rId50"/>
    <p:sldId id="4469" r:id="rId51"/>
    <p:sldId id="4470" r:id="rId52"/>
    <p:sldId id="4471" r:id="rId53"/>
    <p:sldId id="4472" r:id="rId54"/>
    <p:sldId id="4595" r:id="rId55"/>
    <p:sldId id="4600" r:id="rId56"/>
    <p:sldId id="4596" r:id="rId57"/>
    <p:sldId id="4598" r:id="rId58"/>
    <p:sldId id="4599" r:id="rId59"/>
    <p:sldId id="4371" r:id="rId60"/>
    <p:sldId id="4348" r:id="rId61"/>
    <p:sldId id="4524" r:id="rId62"/>
    <p:sldId id="4525" r:id="rId63"/>
    <p:sldId id="4526" r:id="rId64"/>
    <p:sldId id="4527" r:id="rId65"/>
    <p:sldId id="4369" r:id="rId66"/>
    <p:sldId id="4601" r:id="rId67"/>
    <p:sldId id="4603" r:id="rId68"/>
    <p:sldId id="4604" r:id="rId69"/>
    <p:sldId id="4605" r:id="rId70"/>
    <p:sldId id="4602" r:id="rId71"/>
    <p:sldId id="4606" r:id="rId72"/>
    <p:sldId id="4607" r:id="rId73"/>
    <p:sldId id="4608" r:id="rId74"/>
    <p:sldId id="4609" r:id="rId75"/>
    <p:sldId id="4614" r:id="rId76"/>
    <p:sldId id="4615" r:id="rId77"/>
    <p:sldId id="4612" r:id="rId78"/>
    <p:sldId id="4642" r:id="rId79"/>
    <p:sldId id="4643" r:id="rId80"/>
    <p:sldId id="4644" r:id="rId81"/>
    <p:sldId id="4645" r:id="rId82"/>
    <p:sldId id="4646" r:id="rId83"/>
    <p:sldId id="4647" r:id="rId84"/>
    <p:sldId id="4649" r:id="rId85"/>
    <p:sldId id="4650" r:id="rId86"/>
    <p:sldId id="4651" r:id="rId87"/>
    <p:sldId id="4617" r:id="rId88"/>
    <p:sldId id="4620" r:id="rId89"/>
    <p:sldId id="4622" r:id="rId90"/>
    <p:sldId id="4623" r:id="rId91"/>
    <p:sldId id="4624" r:id="rId92"/>
    <p:sldId id="4621" r:id="rId93"/>
    <p:sldId id="4625" r:id="rId94"/>
    <p:sldId id="4626" r:id="rId95"/>
    <p:sldId id="4627" r:id="rId96"/>
    <p:sldId id="4628" r:id="rId97"/>
    <p:sldId id="4300" r:id="rId98"/>
    <p:sldId id="4291" r:id="rId99"/>
    <p:sldId id="4629" r:id="rId100"/>
    <p:sldId id="4630" r:id="rId101"/>
    <p:sldId id="4631" r:id="rId102"/>
    <p:sldId id="4632" r:id="rId103"/>
    <p:sldId id="4633" r:id="rId104"/>
    <p:sldId id="4634" r:id="rId105"/>
    <p:sldId id="4635" r:id="rId106"/>
    <p:sldId id="4322" r:id="rId107"/>
  </p:sldIdLst>
  <p:sldSz cx="9144000" cy="6858000" type="screen4x3"/>
  <p:notesSz cx="7132638" cy="9418638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5" d="100"/>
          <a:sy n="65" d="100"/>
        </p:scale>
        <p:origin x="-1452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66" Type="http://schemas.openxmlformats.org/officeDocument/2006/relationships/slide" Target="slides/slide59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87" Type="http://schemas.openxmlformats.org/officeDocument/2006/relationships/slide" Target="slides/slide80.xml"/><Relationship Id="rId102" Type="http://schemas.openxmlformats.org/officeDocument/2006/relationships/slide" Target="slides/slide95.xml"/><Relationship Id="rId110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56" Type="http://schemas.openxmlformats.org/officeDocument/2006/relationships/slide" Target="slides/slide49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13" Type="http://schemas.openxmlformats.org/officeDocument/2006/relationships/tableStyles" Target="tableStyles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slide" Target="slides/slide52.xml"/><Relationship Id="rId67" Type="http://schemas.openxmlformats.org/officeDocument/2006/relationships/slide" Target="slides/slide60.xml"/><Relationship Id="rId103" Type="http://schemas.openxmlformats.org/officeDocument/2006/relationships/slide" Target="slides/slide96.xml"/><Relationship Id="rId108" Type="http://schemas.openxmlformats.org/officeDocument/2006/relationships/notesMaster" Target="notesMasters/notesMaster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slide" Target="slides/slide47.xml"/><Relationship Id="rId62" Type="http://schemas.openxmlformats.org/officeDocument/2006/relationships/slide" Target="slides/slide55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1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handoutMaster" Target="handoutMasters/handoutMaster1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t" anchorCtr="0" compatLnSpc="1">
            <a:prstTxWarp prst="textNoShape">
              <a:avLst/>
            </a:prstTxWarp>
          </a:bodyPr>
          <a:lstStyle>
            <a:lvl1pPr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36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41775" y="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t" anchorCtr="0" compatLnSpc="1">
            <a:prstTxWarp prst="textNoShape">
              <a:avLst/>
            </a:prstTxWarp>
          </a:bodyPr>
          <a:lstStyle>
            <a:lvl1pPr algn="r"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37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94715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b" anchorCtr="0" compatLnSpc="1">
            <a:prstTxWarp prst="textNoShape">
              <a:avLst/>
            </a:prstTxWarp>
          </a:bodyPr>
          <a:lstStyle>
            <a:lvl1pPr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37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b" anchorCtr="0" compatLnSpc="1">
            <a:prstTxWarp prst="textNoShape">
              <a:avLst/>
            </a:prstTxWarp>
          </a:bodyPr>
          <a:lstStyle>
            <a:lvl1pPr algn="r" defTabSz="946150">
              <a:defRPr sz="1200"/>
            </a:lvl1pPr>
          </a:lstStyle>
          <a:p>
            <a:fld id="{697AAE9F-2589-9E46-A149-72398C08764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02021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t" anchorCtr="0" compatLnSpc="1">
            <a:prstTxWarp prst="textNoShape">
              <a:avLst/>
            </a:prstTxWarp>
          </a:bodyPr>
          <a:lstStyle>
            <a:lvl1pPr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41775" y="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t" anchorCtr="0" compatLnSpc="1">
            <a:prstTxWarp prst="textNoShape">
              <a:avLst/>
            </a:prstTxWarp>
          </a:bodyPr>
          <a:lstStyle>
            <a:lvl1pPr algn="r"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138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11263" y="706438"/>
            <a:ext cx="4710112" cy="35321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301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50913" y="4473575"/>
            <a:ext cx="5230812" cy="423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301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94715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b" anchorCtr="0" compatLnSpc="1">
            <a:prstTxWarp prst="textNoShape">
              <a:avLst/>
            </a:prstTxWarp>
          </a:bodyPr>
          <a:lstStyle>
            <a:lvl1pPr defTabSz="946150">
              <a:defRPr sz="1200"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576" tIns="47288" rIns="94576" bIns="47288" numCol="1" anchor="b" anchorCtr="0" compatLnSpc="1">
            <a:prstTxWarp prst="textNoShape">
              <a:avLst/>
            </a:prstTxWarp>
          </a:bodyPr>
          <a:lstStyle>
            <a:lvl1pPr algn="r" defTabSz="946150">
              <a:defRPr sz="1200"/>
            </a:lvl1pPr>
          </a:lstStyle>
          <a:p>
            <a:fld id="{486405D5-A8D6-1544-A0B2-82C9B82DF16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73311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00" charset="0"/>
        <a:ea typeface="ＭＳ Ｐゴシック" pitchFamily="100" charset="-128"/>
        <a:cs typeface="ＭＳ Ｐゴシック" pitchFamily="100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00" charset="0"/>
        <a:ea typeface="ＭＳ Ｐゴシック" pitchFamily="100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00" charset="0"/>
        <a:ea typeface="ＭＳ Ｐゴシック" pitchFamily="100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00" charset="0"/>
        <a:ea typeface="ＭＳ Ｐゴシック" pitchFamily="100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00" charset="0"/>
        <a:ea typeface="ＭＳ Ｐゴシック" pitchFamily="100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D994EC13-68C3-CE49-96F1-32CE058E6E2C}" type="slidenum">
              <a:rPr lang="en-US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ADB4E771-635D-F041-83D5-77BBA40F69C7}" type="slidenum">
              <a:rPr lang="en-US" sz="1200">
                <a:solidFill>
                  <a:prstClr val="black"/>
                </a:solidFill>
              </a:rPr>
              <a:pPr algn="r" eaLnBrk="1" hangingPunct="1"/>
              <a:t>13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CA84E3D-FF16-7D4F-A03E-5C21F219FFB5}" type="slidenum">
              <a:rPr lang="en-US" sz="1200">
                <a:solidFill>
                  <a:prstClr val="black"/>
                </a:solidFill>
              </a:rPr>
              <a:pPr algn="r" eaLnBrk="1" hangingPunct="1"/>
              <a:t>14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15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16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17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18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19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27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28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29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34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39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42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44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49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53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54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55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56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57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58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59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60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100" charset="-128"/>
              </a:defRPr>
            </a:lvl9pPr>
          </a:lstStyle>
          <a:p>
            <a:pPr algn="r" eaLnBrk="1" hangingPunct="1"/>
            <a:fld id="{D52C08F2-8C6E-4BD3-A60C-FCD22DAA0A16}" type="slidenum">
              <a:rPr lang="en-US" sz="1200">
                <a:solidFill>
                  <a:prstClr val="black"/>
                </a:solidFill>
              </a:rPr>
              <a:pPr algn="r" eaLnBrk="1" hangingPunct="1"/>
              <a:t>9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64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65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66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67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68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69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8187B362-6BEC-C443-835E-8F86F26046B8}" type="slidenum">
              <a:rPr lang="en-US" sz="1200">
                <a:solidFill>
                  <a:srgbClr val="000000"/>
                </a:solidFill>
              </a:rPr>
              <a:pPr algn="r" eaLnBrk="1" hangingPunct="1"/>
              <a:t>70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22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71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72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10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3237E57-D6FC-044E-A899-499DC74AADA4}" type="slidenum">
              <a:rPr lang="en-US" sz="1200">
                <a:solidFill>
                  <a:prstClr val="black"/>
                </a:solidFill>
              </a:rPr>
              <a:pPr algn="r" eaLnBrk="1" hangingPunct="1"/>
              <a:t>73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79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81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03072DCA-5AFD-B541-8579-3BFB632F66E5}" type="slidenum">
              <a:rPr lang="en-US" sz="1200">
                <a:solidFill>
                  <a:srgbClr val="000000"/>
                </a:solidFill>
              </a:rPr>
              <a:pPr algn="r" eaLnBrk="1" hangingPunct="1"/>
              <a:t>82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11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C91E28BD-7544-DE48-ABE2-94BB5BA4629B}" type="slidenum">
              <a:rPr lang="en-US" sz="1200">
                <a:solidFill>
                  <a:srgbClr val="000000"/>
                </a:solidFill>
              </a:rPr>
              <a:pPr algn="r" eaLnBrk="1" hangingPunct="1"/>
              <a:t>83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A72CD26A-2095-AE49-8FA3-CB8689335726}" type="slidenum">
              <a:rPr lang="en-US" sz="1200">
                <a:solidFill>
                  <a:srgbClr val="000000"/>
                </a:solidFill>
              </a:rPr>
              <a:pPr algn="r" eaLnBrk="1" hangingPunct="1"/>
              <a:t>84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89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90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28A93832-5FBA-A540-8043-3E90A9186EAD}" type="slidenum">
              <a:rPr lang="en-US" sz="1200">
                <a:solidFill>
                  <a:srgbClr val="000000"/>
                </a:solidFill>
              </a:rPr>
              <a:pPr algn="r" eaLnBrk="1" hangingPunct="1"/>
              <a:t>91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92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CA87B43-BFBF-164D-9FDB-7B2BF6A046FB}" type="slidenum">
              <a:rPr lang="en-US" sz="1200">
                <a:solidFill>
                  <a:srgbClr val="000000"/>
                </a:solidFill>
              </a:rPr>
              <a:pPr algn="r" eaLnBrk="1" hangingPunct="1"/>
              <a:t>12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FBC96C69-51A1-8D4D-9BB8-F1CB31503544}" type="slidenum">
              <a:rPr lang="en-US" sz="1200">
                <a:solidFill>
                  <a:srgbClr val="000000"/>
                </a:solidFill>
              </a:rPr>
              <a:pPr algn="r" eaLnBrk="1" hangingPunct="1"/>
              <a:t>98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B635C983-7C03-FD44-8D1E-5E0A1017771D}" type="slidenum">
              <a:rPr lang="en-US" sz="1200">
                <a:solidFill>
                  <a:srgbClr val="000000"/>
                </a:solidFill>
              </a:rPr>
              <a:pPr algn="r" eaLnBrk="1" hangingPunct="1"/>
              <a:t>99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 txBox="1">
            <a:spLocks noGrp="1" noChangeArrowheads="1"/>
          </p:cNvSpPr>
          <p:nvPr/>
        </p:nvSpPr>
        <p:spPr bwMode="auto">
          <a:xfrm>
            <a:off x="4041775" y="8947150"/>
            <a:ext cx="3090863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76" tIns="47288" rIns="94576" bIns="47288" anchor="b"/>
          <a:lstStyle>
            <a:lvl1pPr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9461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9461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fld id="{D994EC13-68C3-CE49-96F1-32CE058E6E2C}" type="slidenum">
              <a:rPr lang="en-US" sz="1200">
                <a:solidFill>
                  <a:srgbClr val="000000"/>
                </a:solidFill>
              </a:rPr>
              <a:pPr algn="r" eaLnBrk="1" hangingPunct="1"/>
              <a:t>100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54441" y="672193"/>
            <a:ext cx="7772400" cy="1470025"/>
          </a:xfrm>
          <a:prstGeom prst="rect">
            <a:avLst/>
          </a:prstGeom>
        </p:spPr>
        <p:txBody>
          <a:bodyPr/>
          <a:lstStyle>
            <a:lvl1pPr algn="l">
              <a:buFontTx/>
              <a:buNone/>
              <a:defRPr sz="8000" b="1" i="0">
                <a:solidFill>
                  <a:srgbClr val="000066"/>
                </a:solidFill>
                <a:latin typeface="Cambria"/>
                <a:cs typeface="Cambria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371" y="3886200"/>
            <a:ext cx="7776957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800">
                <a:solidFill>
                  <a:srgbClr val="FFFFFF"/>
                </a:solidFill>
                <a:latin typeface="Cambria"/>
                <a:cs typeface="Cambria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86616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3218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8502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33383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4289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90467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4361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756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8475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8544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531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A5CE2328-1427-1B44-BDFB-2DCAA0B9DB3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7942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442141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204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11/4/2013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35465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54441" y="672193"/>
            <a:ext cx="7772400" cy="1470025"/>
          </a:xfrm>
          <a:prstGeom prst="rect">
            <a:avLst/>
          </a:prstGeom>
        </p:spPr>
        <p:txBody>
          <a:bodyPr/>
          <a:lstStyle>
            <a:lvl1pPr algn="l">
              <a:buFontTx/>
              <a:buNone/>
              <a:defRPr sz="8000" b="1" i="0">
                <a:solidFill>
                  <a:srgbClr val="000066"/>
                </a:solidFill>
                <a:latin typeface="Cambria"/>
                <a:cs typeface="Cambria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371" y="3886200"/>
            <a:ext cx="7776957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800">
                <a:solidFill>
                  <a:srgbClr val="FFFFFF"/>
                </a:solidFill>
                <a:latin typeface="Cambria"/>
                <a:cs typeface="Cambria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182395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346F76A8-2E7B-D94B-ACBC-6CB924CEE440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42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80843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ea typeface="ＭＳ Ｐゴシック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ea typeface="ＭＳ Ｐゴシック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ea typeface="ＭＳ Ｐゴシック" charset="-128"/>
              </a:defRPr>
            </a:lvl1pPr>
          </a:lstStyle>
          <a:p>
            <a:pPr>
              <a:defRPr/>
            </a:pPr>
            <a:fld id="{50E82BE0-C248-42FA-AD13-B718D30C2F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22674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811624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A5CE2328-1427-1B44-BDFB-2DCAA0B9DB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3032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44481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722980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24911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A5CE2328-1427-1B44-BDFB-2DCAA0B9DB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4600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08381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54441" y="672193"/>
            <a:ext cx="7772400" cy="1470025"/>
          </a:xfrm>
          <a:prstGeom prst="rect">
            <a:avLst/>
          </a:prstGeom>
        </p:spPr>
        <p:txBody>
          <a:bodyPr/>
          <a:lstStyle>
            <a:lvl1pPr algn="l">
              <a:buFontTx/>
              <a:buNone/>
              <a:defRPr sz="8000" b="1" i="0">
                <a:solidFill>
                  <a:srgbClr val="000066"/>
                </a:solidFill>
                <a:latin typeface="Cambria"/>
                <a:cs typeface="Cambria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371" y="3886200"/>
            <a:ext cx="7776957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800">
                <a:solidFill>
                  <a:srgbClr val="FFFFFF"/>
                </a:solidFill>
                <a:latin typeface="Cambria"/>
                <a:cs typeface="Cambria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04579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68869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A5CE2328-1427-1B44-BDFB-2DCAA0B9DB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3094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22095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54441" y="672193"/>
            <a:ext cx="7772400" cy="1470025"/>
          </a:xfrm>
          <a:prstGeom prst="rect">
            <a:avLst/>
          </a:prstGeom>
        </p:spPr>
        <p:txBody>
          <a:bodyPr/>
          <a:lstStyle>
            <a:lvl1pPr algn="l">
              <a:buFontTx/>
              <a:buNone/>
              <a:defRPr sz="8000" b="1" i="0">
                <a:solidFill>
                  <a:srgbClr val="000066"/>
                </a:solidFill>
                <a:latin typeface="Cambria"/>
                <a:cs typeface="Cambria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371" y="3886200"/>
            <a:ext cx="7776957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800">
                <a:solidFill>
                  <a:srgbClr val="FFFFFF"/>
                </a:solidFill>
                <a:latin typeface="Cambria"/>
                <a:cs typeface="Cambria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1902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54441" y="672193"/>
            <a:ext cx="7772400" cy="1470025"/>
          </a:xfrm>
          <a:prstGeom prst="rect">
            <a:avLst/>
          </a:prstGeom>
        </p:spPr>
        <p:txBody>
          <a:bodyPr/>
          <a:lstStyle>
            <a:lvl1pPr algn="l">
              <a:buFontTx/>
              <a:buNone/>
              <a:defRPr sz="8000" b="1" i="0">
                <a:solidFill>
                  <a:srgbClr val="000066"/>
                </a:solidFill>
                <a:latin typeface="Cambria"/>
                <a:cs typeface="Cambria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371" y="3886200"/>
            <a:ext cx="7776957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800">
                <a:solidFill>
                  <a:srgbClr val="FFFFFF"/>
                </a:solidFill>
                <a:latin typeface="Cambria"/>
                <a:cs typeface="Cambria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87882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Times New Roman" pitchFamily="18" charset="0"/>
                <a:ea typeface="ＭＳ Ｐゴシック" charset="-128"/>
                <a:cs typeface="+mn-cs"/>
              </a:defRPr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A5CE2328-1427-1B44-BDFB-2DCAA0B9DB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8549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e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.jp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7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.jp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1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.jpeg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26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4.jpg"/><Relationship Id="rId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5.jpg"/><Relationship Id="rId5" Type="http://schemas.openxmlformats.org/officeDocument/2006/relationships/theme" Target="../theme/theme7.xml"/><Relationship Id="rId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4040" r:id="rId1"/>
    <p:sldLayoutId id="2147484042" r:id="rId2"/>
    <p:sldLayoutId id="2147484041" r:id="rId3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7590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7" r:id="rId1"/>
    <p:sldLayoutId id="2147484148" r:id="rId2"/>
    <p:sldLayoutId id="2147484149" r:id="rId3"/>
    <p:sldLayoutId id="2147484150" r:id="rId4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43724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7" r:id="rId1"/>
    <p:sldLayoutId id="2147484158" r:id="rId2"/>
    <p:sldLayoutId id="2147484159" r:id="rId3"/>
    <p:sldLayoutId id="2147484198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015C85C9-CEF8-5A47-A322-C0474AA2A30C}" type="datetimeFigureOut">
              <a:rPr lang="en-US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11/4/2013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AF73C93A-67D2-AD46-898F-34A41FE5C76D}" type="slidenum">
              <a:rPr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99397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4" r:id="rId1"/>
    <p:sldLayoutId id="2147484205" r:id="rId2"/>
    <p:sldLayoutId id="2147484206" r:id="rId3"/>
    <p:sldLayoutId id="2147484207" r:id="rId4"/>
    <p:sldLayoutId id="2147484208" r:id="rId5"/>
    <p:sldLayoutId id="2147484209" r:id="rId6"/>
    <p:sldLayoutId id="2147484210" r:id="rId7"/>
    <p:sldLayoutId id="2147484211" r:id="rId8"/>
    <p:sldLayoutId id="2147484212" r:id="rId9"/>
    <p:sldLayoutId id="2147484213" r:id="rId10"/>
    <p:sldLayoutId id="2147484214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2121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6" r:id="rId1"/>
    <p:sldLayoutId id="2147484217" r:id="rId2"/>
    <p:sldLayoutId id="2147484218" r:id="rId3"/>
    <p:sldLayoutId id="2147484219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8961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1" r:id="rId1"/>
    <p:sldLayoutId id="2147484222" r:id="rId2"/>
    <p:sldLayoutId id="2147484223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3795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Tahoma" pitchFamily="10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§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  <a:cs typeface="ＭＳ Ｐゴシック" pitchFamily="100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800">
          <a:solidFill>
            <a:schemeClr val="bg1"/>
          </a:solidFill>
          <a:latin typeface="Tahoma" pitchFamily="34" charset="0"/>
          <a:ea typeface="ＭＳ Ｐゴシック" pitchFamily="100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400">
          <a:solidFill>
            <a:schemeClr val="bg1"/>
          </a:solidFill>
          <a:latin typeface="Tahoma" pitchFamily="34" charset="0"/>
          <a:ea typeface="ＭＳ Ｐゴシック" pitchFamily="100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Font typeface="Wingdings" charset="0"/>
        <a:buChar char="ü"/>
        <a:defRPr sz="2000">
          <a:solidFill>
            <a:schemeClr val="bg1"/>
          </a:solidFill>
          <a:latin typeface="Tahoma" pitchFamily="34" charset="0"/>
          <a:ea typeface="ＭＳ Ｐゴシック" pitchFamily="10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FF00"/>
        </a:buClr>
        <a:buFont typeface="Wingdings" pitchFamily="100" charset="2"/>
        <a:buChar char="ü"/>
        <a:defRPr>
          <a:solidFill>
            <a:schemeClr val="bg1"/>
          </a:solidFill>
          <a:latin typeface="+mn-lt"/>
          <a:ea typeface="ＭＳ Ｐゴシック" pitchFamily="10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8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8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8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8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Rectangle 21"/>
          <p:cNvSpPr>
            <a:spLocks noChangeArrowheads="1"/>
          </p:cNvSpPr>
          <p:nvPr/>
        </p:nvSpPr>
        <p:spPr bwMode="auto">
          <a:xfrm>
            <a:off x="0" y="2057400"/>
            <a:ext cx="9144000" cy="3174537"/>
          </a:xfrm>
          <a:prstGeom prst="rect">
            <a:avLst/>
          </a:prstGeom>
          <a:noFill/>
          <a:ln>
            <a:noFill/>
          </a:ln>
          <a:effectLst>
            <a:outerShdw blurRad="76200" dist="38100" dir="9479969" algn="br" rotWithShape="0">
              <a:srgbClr val="000000">
                <a:alpha val="42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>
              <a:defRPr/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</a:rPr>
              <a:t>News Media Outlook </a:t>
            </a:r>
          </a:p>
          <a:p>
            <a:pPr algn="ctr">
              <a:defRPr/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</a:rPr>
              <a:t>for 2014 and Beyond</a:t>
            </a:r>
          </a:p>
        </p:txBody>
      </p:sp>
      <p:sp>
        <p:nvSpPr>
          <p:cNvPr id="6" name="Rectangle 20"/>
          <p:cNvSpPr>
            <a:spLocks noChangeArrowheads="1"/>
          </p:cNvSpPr>
          <p:nvPr/>
        </p:nvSpPr>
        <p:spPr bwMode="auto">
          <a:xfrm>
            <a:off x="457200" y="4911389"/>
            <a:ext cx="5907386" cy="95726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/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Earl J. Wilkinson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Executive Director and CEO  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International News Media Association (INMA)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@</a:t>
            </a:r>
            <a:r>
              <a:rPr lang="en-US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earljwilkinson</a:t>
            </a: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72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Slow-motion transition to multi-media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582029"/>
            <a:ext cx="8188326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Not “death,” but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reinvention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Latest story of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transformation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generation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of owners, different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motives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brainpower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new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energy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Where news brands fit in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exponential times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6195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Rectangle 21"/>
          <p:cNvSpPr>
            <a:spLocks noChangeArrowheads="1"/>
          </p:cNvSpPr>
          <p:nvPr/>
        </p:nvSpPr>
        <p:spPr bwMode="auto">
          <a:xfrm>
            <a:off x="0" y="2057400"/>
            <a:ext cx="9144000" cy="3174537"/>
          </a:xfrm>
          <a:prstGeom prst="rect">
            <a:avLst/>
          </a:prstGeom>
          <a:noFill/>
          <a:ln>
            <a:noFill/>
          </a:ln>
          <a:effectLst>
            <a:outerShdw blurRad="76200" dist="38100" dir="9479969" algn="br" rotWithShape="0">
              <a:srgbClr val="000000">
                <a:alpha val="42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>
              <a:defRPr/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</a:rPr>
              <a:t>News Media Outlook </a:t>
            </a:r>
          </a:p>
          <a:p>
            <a:pPr algn="ctr">
              <a:defRPr/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</a:rPr>
              <a:t>for 2014 and Beyond</a:t>
            </a:r>
          </a:p>
        </p:txBody>
      </p:sp>
      <p:sp>
        <p:nvSpPr>
          <p:cNvPr id="6" name="Rectangle 20"/>
          <p:cNvSpPr>
            <a:spLocks noChangeArrowheads="1"/>
          </p:cNvSpPr>
          <p:nvPr/>
        </p:nvSpPr>
        <p:spPr bwMode="auto">
          <a:xfrm>
            <a:off x="457200" y="4911389"/>
            <a:ext cx="5907386" cy="95726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/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Earl J. Wilkinson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Executive Director and CEO  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International News Media Association (INMA)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rgbClr val="FFFF00"/>
              </a:buClr>
              <a:buFont typeface="Wingdings" charset="0"/>
              <a:buNone/>
            </a:pPr>
            <a:r>
              <a:rPr 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@</a:t>
            </a:r>
            <a:r>
              <a:rPr lang="en-US" sz="2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earljwilkinson</a:t>
            </a: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188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424588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About INMA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82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533400" y="676275"/>
            <a:ext cx="6921500" cy="1100138"/>
          </a:xfrm>
          <a:prstGeom prst="rect">
            <a:avLst/>
          </a:prstGeom>
          <a:extLst/>
        </p:spPr>
        <p:txBody>
          <a:bodyPr/>
          <a:lstStyle/>
          <a:p>
            <a:pPr algn="l" eaLnBrk="1" hangingPunct="1"/>
            <a:r>
              <a:rPr lang="en-US" sz="8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0"/>
                <a:cs typeface="Calibri" charset="0"/>
              </a:rPr>
              <a:t>About INMA</a:t>
            </a:r>
          </a:p>
        </p:txBody>
      </p:sp>
      <p:sp>
        <p:nvSpPr>
          <p:cNvPr id="25603" name="Rectangle 3"/>
          <p:cNvSpPr txBox="1">
            <a:spLocks noChangeArrowheads="1"/>
          </p:cNvSpPr>
          <p:nvPr/>
        </p:nvSpPr>
        <p:spPr bwMode="auto">
          <a:xfrm>
            <a:off x="584200" y="2349500"/>
            <a:ext cx="8131537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INMA =</a:t>
            </a: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International News Media Association</a:t>
            </a:r>
          </a:p>
          <a:p>
            <a:pPr eaLnBrk="1" hangingPunct="1"/>
            <a:endParaRPr lang="en-US" sz="36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Non-profit</a:t>
            </a:r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36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association </a:t>
            </a:r>
          </a:p>
          <a:p>
            <a:pPr eaLnBrk="1" hangingPunct="1"/>
            <a:endParaRPr lang="en-US" sz="3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Mission: </a:t>
            </a: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share ideas</a:t>
            </a:r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inspire change</a:t>
            </a: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16165D"/>
              </a:buClr>
            </a:pPr>
            <a:endParaRPr lang="en-US" sz="3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16165D"/>
              </a:buClr>
            </a:pPr>
            <a:endParaRPr lang="en-US" sz="3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16165D"/>
              </a:buClr>
            </a:pPr>
            <a:endParaRPr lang="en-US" sz="3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0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3"/>
          <p:cNvSpPr txBox="1">
            <a:spLocks noChangeArrowheads="1"/>
          </p:cNvSpPr>
          <p:nvPr/>
        </p:nvSpPr>
        <p:spPr bwMode="auto">
          <a:xfrm>
            <a:off x="584200" y="2159000"/>
            <a:ext cx="7034213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6,013 </a:t>
            </a:r>
            <a:r>
              <a:rPr lang="en-US" sz="4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executives</a:t>
            </a:r>
          </a:p>
          <a:p>
            <a:pPr eaLnBrk="1" hangingPunct="1"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defRPr/>
            </a:pPr>
            <a:r>
              <a:rPr lang="en-US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605 </a:t>
            </a:r>
            <a:r>
              <a:rPr lang="en-US" sz="4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news companies</a:t>
            </a:r>
          </a:p>
          <a:p>
            <a:pPr eaLnBrk="1" hangingPunct="1"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defRPr/>
            </a:pPr>
            <a:r>
              <a:rPr lang="en-US" sz="4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81 </a:t>
            </a:r>
            <a:r>
              <a:rPr lang="en-US" sz="4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countries</a:t>
            </a: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16165D"/>
              </a:buClr>
              <a:defRPr/>
            </a:pPr>
            <a:endParaRPr lang="en-US" sz="4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  <a:p>
            <a:pPr eaLnBrk="1" hangingPunct="1">
              <a:lnSpc>
                <a:spcPct val="80000"/>
              </a:lnSpc>
              <a:spcBef>
                <a:spcPct val="20000"/>
              </a:spcBef>
              <a:buClr>
                <a:srgbClr val="16165D"/>
              </a:buClr>
              <a:defRPr/>
            </a:pPr>
            <a:endParaRPr lang="en-US" sz="4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28675" name="Rectangle 2"/>
          <p:cNvSpPr txBox="1">
            <a:spLocks noChangeArrowheads="1"/>
          </p:cNvSpPr>
          <p:nvPr/>
        </p:nvSpPr>
        <p:spPr bwMode="auto">
          <a:xfrm>
            <a:off x="533399" y="542925"/>
            <a:ext cx="8311497" cy="110013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 members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8840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62210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 leadership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84199" y="2009453"/>
            <a:ext cx="8204201" cy="238893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President: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Yasmin Namini, New York Times</a:t>
            </a: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Vice President: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Mark </a:t>
            </a:r>
            <a:r>
              <a:rPr lang="en-US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Challinor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Telegraph Media Group</a:t>
            </a: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Past President: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Ravi </a:t>
            </a:r>
            <a:r>
              <a:rPr lang="en-US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Dhariwal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Times of India</a:t>
            </a:r>
          </a:p>
          <a:p>
            <a:pPr eaLnBrk="1" hangingPunct="1"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News companies represented on INMA Board of Directors:</a:t>
            </a:r>
          </a:p>
        </p:txBody>
      </p:sp>
      <p:sp>
        <p:nvSpPr>
          <p:cNvPr id="7" name="Rectangle 6"/>
          <p:cNvSpPr/>
          <p:nvPr/>
        </p:nvSpPr>
        <p:spPr>
          <a:xfrm>
            <a:off x="630819" y="4000514"/>
            <a:ext cx="291103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Axel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Springer</a:t>
            </a: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Condé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Nast</a:t>
            </a:r>
          </a:p>
          <a:p>
            <a:pPr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Dainik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Jagran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First Media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 Economist</a:t>
            </a: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El </a:t>
            </a: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Espectador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Expressen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Fairfax Media</a:t>
            </a:r>
          </a:p>
          <a:p>
            <a:pPr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959319" y="4002439"/>
            <a:ext cx="29110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Folha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 S. Paulo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Gannett</a:t>
            </a:r>
          </a:p>
          <a:p>
            <a:pPr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Gazeta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Wyborcza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Grupo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Editorial </a:t>
            </a: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Altamirano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HT Media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Media24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El </a:t>
            </a:r>
            <a:r>
              <a:rPr lang="en-US" sz="180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Mercurio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McPherson Media Group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063344" y="4004364"/>
            <a:ext cx="291103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York Times</a:t>
            </a:r>
          </a:p>
          <a:p>
            <a:pPr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Ouest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France</a:t>
            </a:r>
          </a:p>
          <a:p>
            <a:pPr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Schibsted</a:t>
            </a: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Spokesman-Review</a:t>
            </a: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Telegraph Media Group</a:t>
            </a:r>
          </a:p>
          <a:p>
            <a:pPr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Times </a:t>
            </a: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of 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India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 Toronto 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Star</a:t>
            </a:r>
          </a:p>
          <a:p>
            <a:pPr>
              <a:defRPr/>
            </a:pPr>
            <a:r>
              <a:rPr lang="en-US" sz="1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Washington Examiner</a:t>
            </a:r>
          </a:p>
          <a:p>
            <a:pPr>
              <a:defRPr/>
            </a:pPr>
            <a:endParaRPr lang="en-US" sz="1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4623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571164"/>
            <a:ext cx="8610601" cy="104107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9 themes </a:t>
            </a: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 4 years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916061"/>
            <a:ext cx="4249057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Technology atomizing our audiences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2009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Our future is multi-media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2010</a:t>
            </a:r>
            <a:endParaRPr lang="en-US" sz="1600" i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Culture change precursor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strategy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2011</a:t>
            </a:r>
            <a:endParaRPr lang="en-US" sz="16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Where we are today: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+ digital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hybrid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2012</a:t>
            </a:r>
            <a:endParaRPr lang="en-US" sz="16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10 revenue streams =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hole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2013</a:t>
            </a: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778828" y="1916061"/>
            <a:ext cx="4249057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Implication of Big Data for media companies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2014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Programmatic advertising trading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2014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E-commerce best practices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2014</a:t>
            </a:r>
            <a:endParaRPr lang="en-US" sz="16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 faltering digital business model and how to fix it </a:t>
            </a: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2014</a:t>
            </a:r>
            <a:endParaRPr lang="en-US" sz="16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468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Today’s presentation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75970"/>
            <a:ext cx="8411519" cy="338183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big issues </a:t>
            </a:r>
            <a:r>
              <a:rPr 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facing publishers worldwide</a:t>
            </a:r>
          </a:p>
          <a:p>
            <a:pPr eaLnBrk="1" hangingPunct="1">
              <a:defRPr/>
            </a:pPr>
            <a:endParaRPr lang="en-US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“print + digital” </a:t>
            </a:r>
            <a:r>
              <a:rPr 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changes our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value proposition</a:t>
            </a:r>
          </a:p>
          <a:p>
            <a:pPr eaLnBrk="1" hangingPunct="1">
              <a:defRPr/>
            </a:pPr>
            <a:endParaRPr lang="en-US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Urgent need for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revenue diversification</a:t>
            </a:r>
            <a:endParaRPr lang="en-US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Continuous product development</a:t>
            </a: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Online video</a:t>
            </a: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Second-wave mobile (smartphones)</a:t>
            </a:r>
          </a:p>
          <a:p>
            <a:pPr eaLnBrk="1" hangingPunct="1">
              <a:defRPr/>
            </a:pPr>
            <a:endParaRPr lang="en-US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3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208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259226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Global publishing funnel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593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5507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  <a:solidFill>
            <a:schemeClr val="accent1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08516" y="2813628"/>
            <a:ext cx="1953612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North </a:t>
            </a:r>
          </a:p>
          <a:p>
            <a:pPr algn="r"/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America</a:t>
            </a:r>
          </a:p>
          <a:p>
            <a:pPr algn="r"/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Digital-first</a:t>
            </a:r>
          </a:p>
          <a:p>
            <a:pPr algn="r"/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Business model innovation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704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3187" y="0"/>
            <a:ext cx="38576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562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584123" y="4335014"/>
            <a:ext cx="1760867" cy="126188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Latin</a:t>
            </a:r>
          </a:p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America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circulation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advertising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Role of digital (mobile)?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251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2809042" y="4363260"/>
            <a:ext cx="170046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Brazil</a:t>
            </a:r>
          </a:p>
          <a:p>
            <a:pPr algn="r"/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Popular newspapers</a:t>
            </a:r>
          </a:p>
          <a:p>
            <a:pPr algn="r"/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 bypass medium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650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2684788" y="2591873"/>
            <a:ext cx="1471878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Europe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Quick tilt to digital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E-commerce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Video monetization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930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325738" y="4155791"/>
            <a:ext cx="173098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Africa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Vernacular newspapers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 tilt beginning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569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5445180" y="3872564"/>
            <a:ext cx="1665199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Middle</a:t>
            </a:r>
          </a:p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East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rules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Social media re-wiring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078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5445180" y="3872564"/>
            <a:ext cx="1774781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South</a:t>
            </a:r>
          </a:p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Asia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remains king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 infrastructure up</a:t>
            </a:r>
          </a:p>
          <a:p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676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7410458" y="3317110"/>
            <a:ext cx="173354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East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Asia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Wide range of performance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0991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85360"/>
            <a:ext cx="8357103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INMA’s map at a glance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4775" y="1840913"/>
            <a:ext cx="2098675" cy="1114425"/>
            <a:chOff x="590" y="605"/>
            <a:chExt cx="1322" cy="70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5" name="Freeform 24"/>
          <p:cNvSpPr>
            <a:spLocks/>
          </p:cNvSpPr>
          <p:nvPr/>
        </p:nvSpPr>
        <p:spPr bwMode="auto">
          <a:xfrm>
            <a:off x="2746575" y="4269788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867100" y="3552238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003500" y="2745788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58975" y="2110788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864050" y="1828213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45100" y="2237788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457650" y="4006263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46550" y="4079288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641800" y="4095163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136975" y="3911013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2114750" y="4120563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978225" y="3888788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921075" y="4238038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1914725" y="4288838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2235400" y="4587288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2454475" y="4879388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619575" y="5225463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2289375" y="4961938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2229050" y="4834938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527500" y="5901738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873450" y="3974513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1797250" y="3936413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762325" y="3815763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714700" y="3774488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1635325" y="3726863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1082875" y="3253788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2197300" y="3657013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2029025" y="3698288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2130625" y="3653838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321125" y="3698288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692475" y="38348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724225" y="370781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2130625" y="3653838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5278637" y="4641263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6723262" y="4088813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3968950" y="2447338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886400" y="2561638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6853437" y="3539538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6904237" y="3809413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805812" y="3561763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6751837" y="3625263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6466087" y="3444288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954912" y="3152188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6237487" y="3323638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694562" y="3063288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6215262" y="2653713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5043687" y="3107738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5129412" y="3104563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4773812" y="2952163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4534100" y="213936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4356300" y="2167938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229300" y="2113963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591250" y="2466388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4594425" y="2520363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3895925" y="2907713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4007050" y="2685463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4251525" y="2574338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4445200" y="2571163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4767462" y="3282363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369000" y="3231563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3892750" y="3110913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3778450" y="3152188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4483300" y="3542713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4713487" y="3555413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021462" y="3710988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240537" y="3895138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515050" y="3926888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050037" y="4130088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4929387" y="4130088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4923037" y="4298363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4461075" y="4104688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4938912" y="4599988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4556325" y="4958763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4808737" y="4758738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4719837" y="4526963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4438850" y="4457113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4648400" y="4825413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3724475" y="3882438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3810200" y="4009438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3968950" y="3806238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3886400" y="3942763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4194375" y="3841163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4353125" y="3860213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4365825" y="4199938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4429325" y="4161838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4438850" y="4806363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5037337" y="3269663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4648400" y="2631488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4657925" y="2520363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5443737" y="2942638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5513587" y="2850563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5256412" y="2545763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688087" y="1952038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5110362" y="1967913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5675512" y="1879013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5872362" y="1913938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628012" y="1983788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599562" y="2853738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7517012" y="2980738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6751837" y="3539538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002662" y="4450763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104262" y="4603163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8183762" y="5530263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8501262" y="5342938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6297812" y="3964988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7107437" y="4142788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7704337" y="4276138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7971037" y="4342813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5723137" y="3117263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7358262" y="3056938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7263012" y="2923588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5986662" y="2609263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5234187" y="3018838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5516762" y="3479213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5272287" y="3682413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4607125" y="2771188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2" name="Freeform 141"/>
          <p:cNvSpPr>
            <a:spLocks/>
          </p:cNvSpPr>
          <p:nvPr/>
        </p:nvSpPr>
        <p:spPr bwMode="auto">
          <a:xfrm>
            <a:off x="3791150" y="3498263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4121350" y="3542713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5900937" y="2923588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4305500" y="1898063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4435675" y="1885363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5037337" y="3231563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475487" y="3450638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4629350" y="2428288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4572200" y="2552113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1" name="Freeform 150"/>
          <p:cNvSpPr>
            <a:spLocks/>
          </p:cNvSpPr>
          <p:nvPr/>
        </p:nvSpPr>
        <p:spPr bwMode="auto">
          <a:xfrm>
            <a:off x="3886400" y="2961688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2" name="Freeform 151"/>
          <p:cNvSpPr>
            <a:spLocks/>
          </p:cNvSpPr>
          <p:nvPr/>
        </p:nvSpPr>
        <p:spPr bwMode="auto">
          <a:xfrm>
            <a:off x="4172150" y="2675938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4191200" y="2606088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4" name="Freeform 153"/>
          <p:cNvSpPr>
            <a:spLocks/>
          </p:cNvSpPr>
          <p:nvPr/>
        </p:nvSpPr>
        <p:spPr bwMode="auto">
          <a:xfrm>
            <a:off x="4302325" y="2485438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5" name="Freeform 154"/>
          <p:cNvSpPr>
            <a:spLocks/>
          </p:cNvSpPr>
          <p:nvPr/>
        </p:nvSpPr>
        <p:spPr bwMode="auto">
          <a:xfrm>
            <a:off x="4261050" y="2790238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6" name="Freeform 155"/>
          <p:cNvSpPr>
            <a:spLocks/>
          </p:cNvSpPr>
          <p:nvPr/>
        </p:nvSpPr>
        <p:spPr bwMode="auto">
          <a:xfrm>
            <a:off x="4346775" y="2748963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7" name="Freeform 156"/>
          <p:cNvSpPr>
            <a:spLocks/>
          </p:cNvSpPr>
          <p:nvPr/>
        </p:nvSpPr>
        <p:spPr bwMode="auto">
          <a:xfrm>
            <a:off x="4276925" y="2809288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8" name="Freeform 157"/>
          <p:cNvSpPr>
            <a:spLocks/>
          </p:cNvSpPr>
          <p:nvPr/>
        </p:nvSpPr>
        <p:spPr bwMode="auto">
          <a:xfrm>
            <a:off x="4435675" y="2815638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/>
          </p:cNvSpPr>
          <p:nvPr/>
        </p:nvSpPr>
        <p:spPr bwMode="auto">
          <a:xfrm>
            <a:off x="4505525" y="2761663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/>
          </p:cNvSpPr>
          <p:nvPr/>
        </p:nvSpPr>
        <p:spPr bwMode="auto">
          <a:xfrm>
            <a:off x="4670625" y="2895013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1" name="Freeform 160"/>
          <p:cNvSpPr>
            <a:spLocks/>
          </p:cNvSpPr>
          <p:nvPr/>
        </p:nvSpPr>
        <p:spPr bwMode="auto">
          <a:xfrm>
            <a:off x="4623000" y="2971213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2" name="Freeform 161"/>
          <p:cNvSpPr>
            <a:spLocks/>
          </p:cNvSpPr>
          <p:nvPr/>
        </p:nvSpPr>
        <p:spPr bwMode="auto">
          <a:xfrm>
            <a:off x="4311850" y="3107738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3" name="Freeform 162"/>
          <p:cNvSpPr>
            <a:spLocks/>
          </p:cNvSpPr>
          <p:nvPr/>
        </p:nvSpPr>
        <p:spPr bwMode="auto">
          <a:xfrm>
            <a:off x="3676850" y="3412538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3676850" y="3412538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5" name="Freeform 164"/>
          <p:cNvSpPr>
            <a:spLocks/>
          </p:cNvSpPr>
          <p:nvPr/>
        </p:nvSpPr>
        <p:spPr bwMode="auto">
          <a:xfrm>
            <a:off x="5256412" y="3863388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/>
          </p:cNvSpPr>
          <p:nvPr/>
        </p:nvSpPr>
        <p:spPr bwMode="auto">
          <a:xfrm>
            <a:off x="3670500" y="3755438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7" name="Freeform 166"/>
          <p:cNvSpPr>
            <a:spLocks/>
          </p:cNvSpPr>
          <p:nvPr/>
        </p:nvSpPr>
        <p:spPr bwMode="auto">
          <a:xfrm>
            <a:off x="4032450" y="3930063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8" name="Freeform 167"/>
          <p:cNvSpPr>
            <a:spLocks/>
          </p:cNvSpPr>
          <p:nvPr/>
        </p:nvSpPr>
        <p:spPr bwMode="auto">
          <a:xfrm>
            <a:off x="4143575" y="3891963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69" name="Freeform 168"/>
          <p:cNvSpPr>
            <a:spLocks/>
          </p:cNvSpPr>
          <p:nvPr/>
        </p:nvSpPr>
        <p:spPr bwMode="auto">
          <a:xfrm>
            <a:off x="5345312" y="3329988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4403925" y="2691813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1" name="Freeform 170"/>
          <p:cNvSpPr>
            <a:spLocks/>
          </p:cNvSpPr>
          <p:nvPr/>
        </p:nvSpPr>
        <p:spPr bwMode="auto">
          <a:xfrm>
            <a:off x="4761112" y="2758488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2" name="Freeform 171"/>
          <p:cNvSpPr>
            <a:spLocks/>
          </p:cNvSpPr>
          <p:nvPr/>
        </p:nvSpPr>
        <p:spPr bwMode="auto">
          <a:xfrm>
            <a:off x="5843787" y="2996613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3" name="Freeform 172"/>
          <p:cNvSpPr>
            <a:spLocks/>
          </p:cNvSpPr>
          <p:nvPr/>
        </p:nvSpPr>
        <p:spPr bwMode="auto">
          <a:xfrm>
            <a:off x="5110362" y="2910888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4" name="Freeform 173"/>
          <p:cNvSpPr>
            <a:spLocks/>
          </p:cNvSpPr>
          <p:nvPr/>
        </p:nvSpPr>
        <p:spPr bwMode="auto">
          <a:xfrm>
            <a:off x="5250062" y="2961688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5" name="Freeform 174"/>
          <p:cNvSpPr>
            <a:spLocks/>
          </p:cNvSpPr>
          <p:nvPr/>
        </p:nvSpPr>
        <p:spPr bwMode="auto">
          <a:xfrm>
            <a:off x="4913512" y="4298363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6" name="Freeform 175"/>
          <p:cNvSpPr>
            <a:spLocks/>
          </p:cNvSpPr>
          <p:nvPr/>
        </p:nvSpPr>
        <p:spPr bwMode="auto">
          <a:xfrm>
            <a:off x="4913512" y="4342813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7" name="Freeform 176"/>
          <p:cNvSpPr>
            <a:spLocks/>
          </p:cNvSpPr>
          <p:nvPr/>
        </p:nvSpPr>
        <p:spPr bwMode="auto">
          <a:xfrm>
            <a:off x="4837312" y="5165138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8" name="Freeform 177"/>
          <p:cNvSpPr>
            <a:spLocks/>
          </p:cNvSpPr>
          <p:nvPr/>
        </p:nvSpPr>
        <p:spPr bwMode="auto">
          <a:xfrm>
            <a:off x="4935737" y="5079413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79" name="Freeform 178"/>
          <p:cNvSpPr>
            <a:spLocks/>
          </p:cNvSpPr>
          <p:nvPr/>
        </p:nvSpPr>
        <p:spPr bwMode="auto">
          <a:xfrm>
            <a:off x="5011937" y="4571413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0" name="Freeform 179"/>
          <p:cNvSpPr>
            <a:spLocks/>
          </p:cNvSpPr>
          <p:nvPr/>
        </p:nvSpPr>
        <p:spPr bwMode="auto">
          <a:xfrm>
            <a:off x="3676850" y="3841163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1" name="Freeform 180"/>
          <p:cNvSpPr>
            <a:spLocks/>
          </p:cNvSpPr>
          <p:nvPr/>
        </p:nvSpPr>
        <p:spPr bwMode="auto">
          <a:xfrm>
            <a:off x="3680025" y="3882438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2" name="Freeform 181"/>
          <p:cNvSpPr>
            <a:spLocks/>
          </p:cNvSpPr>
          <p:nvPr/>
        </p:nvSpPr>
        <p:spPr bwMode="auto">
          <a:xfrm>
            <a:off x="3772100" y="3961813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3" name="Freeform 182"/>
          <p:cNvSpPr>
            <a:spLocks/>
          </p:cNvSpPr>
          <p:nvPr/>
        </p:nvSpPr>
        <p:spPr bwMode="auto">
          <a:xfrm>
            <a:off x="4118175" y="3930063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4" name="Freeform 183"/>
          <p:cNvSpPr>
            <a:spLocks/>
          </p:cNvSpPr>
          <p:nvPr/>
        </p:nvSpPr>
        <p:spPr bwMode="auto">
          <a:xfrm>
            <a:off x="4378525" y="4199938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5" name="Freeform 184"/>
          <p:cNvSpPr>
            <a:spLocks/>
          </p:cNvSpPr>
          <p:nvPr/>
        </p:nvSpPr>
        <p:spPr bwMode="auto">
          <a:xfrm>
            <a:off x="4448375" y="4409488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6" name="Freeform 185"/>
          <p:cNvSpPr>
            <a:spLocks/>
          </p:cNvSpPr>
          <p:nvPr/>
        </p:nvSpPr>
        <p:spPr bwMode="auto">
          <a:xfrm>
            <a:off x="4961137" y="3152188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7" name="Freeform 186"/>
          <p:cNvSpPr>
            <a:spLocks/>
          </p:cNvSpPr>
          <p:nvPr/>
        </p:nvSpPr>
        <p:spPr bwMode="auto">
          <a:xfrm>
            <a:off x="5075437" y="2152063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8" name="Freeform 187"/>
          <p:cNvSpPr>
            <a:spLocks/>
          </p:cNvSpPr>
          <p:nvPr/>
        </p:nvSpPr>
        <p:spPr bwMode="auto">
          <a:xfrm>
            <a:off x="4723012" y="3164888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89" name="Freeform 188"/>
          <p:cNvSpPr>
            <a:spLocks/>
          </p:cNvSpPr>
          <p:nvPr/>
        </p:nvSpPr>
        <p:spPr bwMode="auto">
          <a:xfrm>
            <a:off x="4178500" y="3025188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0" name="Freeform 189"/>
          <p:cNvSpPr>
            <a:spLocks/>
          </p:cNvSpPr>
          <p:nvPr/>
        </p:nvSpPr>
        <p:spPr bwMode="auto">
          <a:xfrm>
            <a:off x="4340425" y="2933113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1" name="Freeform 190"/>
          <p:cNvSpPr>
            <a:spLocks/>
          </p:cNvSpPr>
          <p:nvPr/>
        </p:nvSpPr>
        <p:spPr bwMode="auto">
          <a:xfrm>
            <a:off x="4318200" y="2987088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2" name="Freeform 191"/>
          <p:cNvSpPr>
            <a:spLocks/>
          </p:cNvSpPr>
          <p:nvPr/>
        </p:nvSpPr>
        <p:spPr bwMode="auto">
          <a:xfrm>
            <a:off x="4438850" y="3082338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3" name="Freeform 192"/>
          <p:cNvSpPr>
            <a:spLocks/>
          </p:cNvSpPr>
          <p:nvPr/>
        </p:nvSpPr>
        <p:spPr bwMode="auto">
          <a:xfrm>
            <a:off x="4356300" y="2526713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4" name="Freeform 193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5" name="Freeform 194"/>
          <p:cNvSpPr>
            <a:spLocks/>
          </p:cNvSpPr>
          <p:nvPr/>
        </p:nvSpPr>
        <p:spPr bwMode="auto">
          <a:xfrm>
            <a:off x="5008762" y="3237913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6" name="Freeform 195"/>
          <p:cNvSpPr>
            <a:spLocks/>
          </p:cNvSpPr>
          <p:nvPr/>
        </p:nvSpPr>
        <p:spPr bwMode="auto">
          <a:xfrm>
            <a:off x="5469137" y="3450638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7" name="Freeform 196"/>
          <p:cNvSpPr>
            <a:spLocks/>
          </p:cNvSpPr>
          <p:nvPr/>
        </p:nvSpPr>
        <p:spPr bwMode="auto">
          <a:xfrm>
            <a:off x="5602487" y="3441113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8" name="Freeform 197"/>
          <p:cNvSpPr>
            <a:spLocks/>
          </p:cNvSpPr>
          <p:nvPr/>
        </p:nvSpPr>
        <p:spPr bwMode="auto">
          <a:xfrm>
            <a:off x="4143575" y="2942638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99" name="Freeform 198"/>
          <p:cNvSpPr>
            <a:spLocks/>
          </p:cNvSpPr>
          <p:nvPr/>
        </p:nvSpPr>
        <p:spPr bwMode="auto">
          <a:xfrm>
            <a:off x="4248350" y="2710863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4597600" y="2945813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1" name="Freeform 200"/>
          <p:cNvSpPr>
            <a:spLocks/>
          </p:cNvSpPr>
          <p:nvPr/>
        </p:nvSpPr>
        <p:spPr bwMode="auto">
          <a:xfrm>
            <a:off x="4518225" y="2720388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2" name="Freeform 201"/>
          <p:cNvSpPr>
            <a:spLocks/>
          </p:cNvSpPr>
          <p:nvPr/>
        </p:nvSpPr>
        <p:spPr bwMode="auto">
          <a:xfrm>
            <a:off x="5215137" y="2983913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3" name="Freeform 202"/>
          <p:cNvSpPr>
            <a:spLocks/>
          </p:cNvSpPr>
          <p:nvPr/>
        </p:nvSpPr>
        <p:spPr bwMode="auto">
          <a:xfrm>
            <a:off x="2708475" y="5869988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4" name="Freeform 203"/>
          <p:cNvSpPr>
            <a:spLocks/>
          </p:cNvSpPr>
          <p:nvPr/>
        </p:nvSpPr>
        <p:spPr bwMode="auto">
          <a:xfrm>
            <a:off x="2451300" y="3936413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5" name="Freeform 204"/>
          <p:cNvSpPr>
            <a:spLocks/>
          </p:cNvSpPr>
          <p:nvPr/>
        </p:nvSpPr>
        <p:spPr bwMode="auto">
          <a:xfrm>
            <a:off x="2051250" y="3498263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6" name="Freeform 205"/>
          <p:cNvSpPr>
            <a:spLocks/>
          </p:cNvSpPr>
          <p:nvPr/>
        </p:nvSpPr>
        <p:spPr bwMode="auto">
          <a:xfrm>
            <a:off x="7336037" y="3479213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7" name="Freeform 206"/>
          <p:cNvSpPr>
            <a:spLocks/>
          </p:cNvSpPr>
          <p:nvPr/>
        </p:nvSpPr>
        <p:spPr bwMode="auto">
          <a:xfrm>
            <a:off x="7053462" y="3637963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8" name="Freeform 207"/>
          <p:cNvSpPr>
            <a:spLocks/>
          </p:cNvSpPr>
          <p:nvPr/>
        </p:nvSpPr>
        <p:spPr bwMode="auto">
          <a:xfrm>
            <a:off x="7107437" y="4044363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09" name="Freeform 208"/>
          <p:cNvSpPr>
            <a:spLocks/>
          </p:cNvSpPr>
          <p:nvPr/>
        </p:nvSpPr>
        <p:spPr bwMode="auto">
          <a:xfrm>
            <a:off x="7485262" y="4526963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0" name="Freeform 209"/>
          <p:cNvSpPr>
            <a:spLocks/>
          </p:cNvSpPr>
          <p:nvPr/>
        </p:nvSpPr>
        <p:spPr bwMode="auto">
          <a:xfrm>
            <a:off x="7370962" y="4555538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1" name="Freeform 210"/>
          <p:cNvSpPr>
            <a:spLocks/>
          </p:cNvSpPr>
          <p:nvPr/>
        </p:nvSpPr>
        <p:spPr bwMode="auto">
          <a:xfrm>
            <a:off x="7002662" y="4314238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2" name="Freeform 211"/>
          <p:cNvSpPr>
            <a:spLocks/>
          </p:cNvSpPr>
          <p:nvPr/>
        </p:nvSpPr>
        <p:spPr bwMode="auto">
          <a:xfrm>
            <a:off x="6821687" y="4295188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3" name="Freeform 212"/>
          <p:cNvSpPr>
            <a:spLocks/>
          </p:cNvSpPr>
          <p:nvPr/>
        </p:nvSpPr>
        <p:spPr bwMode="auto">
          <a:xfrm>
            <a:off x="6783587" y="4218988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4" name="Freeform 213"/>
          <p:cNvSpPr>
            <a:spLocks/>
          </p:cNvSpPr>
          <p:nvPr/>
        </p:nvSpPr>
        <p:spPr bwMode="auto">
          <a:xfrm>
            <a:off x="7732912" y="5523913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chemeClr val="accent1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5" name="Freeform 214"/>
          <p:cNvSpPr>
            <a:spLocks/>
          </p:cNvSpPr>
          <p:nvPr/>
        </p:nvSpPr>
        <p:spPr bwMode="auto">
          <a:xfrm>
            <a:off x="8536187" y="4898438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6" name="Freeform 215"/>
          <p:cNvSpPr>
            <a:spLocks/>
          </p:cNvSpPr>
          <p:nvPr/>
        </p:nvSpPr>
        <p:spPr bwMode="auto">
          <a:xfrm>
            <a:off x="7704337" y="4276138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7" name="Freeform 216"/>
          <p:cNvSpPr>
            <a:spLocks/>
          </p:cNvSpPr>
          <p:nvPr/>
        </p:nvSpPr>
        <p:spPr bwMode="auto">
          <a:xfrm>
            <a:off x="7790062" y="4438063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8" name="Freeform 217"/>
          <p:cNvSpPr>
            <a:spLocks/>
          </p:cNvSpPr>
          <p:nvPr/>
        </p:nvSpPr>
        <p:spPr bwMode="auto">
          <a:xfrm>
            <a:off x="7701162" y="4488863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19" name="Freeform 218"/>
          <p:cNvSpPr>
            <a:spLocks/>
          </p:cNvSpPr>
          <p:nvPr/>
        </p:nvSpPr>
        <p:spPr bwMode="auto">
          <a:xfrm>
            <a:off x="7621787" y="4352338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0" name="Freeform 219"/>
          <p:cNvSpPr>
            <a:spLocks/>
          </p:cNvSpPr>
          <p:nvPr/>
        </p:nvSpPr>
        <p:spPr bwMode="auto">
          <a:xfrm>
            <a:off x="7456687" y="3958638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1" name="Freeform 220"/>
          <p:cNvSpPr>
            <a:spLocks/>
          </p:cNvSpPr>
          <p:nvPr/>
        </p:nvSpPr>
        <p:spPr bwMode="auto">
          <a:xfrm>
            <a:off x="7326512" y="3926888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2" name="Freeform 221"/>
          <p:cNvSpPr>
            <a:spLocks/>
          </p:cNvSpPr>
          <p:nvPr/>
        </p:nvSpPr>
        <p:spPr bwMode="auto">
          <a:xfrm>
            <a:off x="7374137" y="3688763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3" name="Freeform 222"/>
          <p:cNvSpPr>
            <a:spLocks/>
          </p:cNvSpPr>
          <p:nvPr/>
        </p:nvSpPr>
        <p:spPr bwMode="auto">
          <a:xfrm>
            <a:off x="8355212" y="4434888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4" name="Freeform 223"/>
          <p:cNvSpPr>
            <a:spLocks/>
          </p:cNvSpPr>
          <p:nvPr/>
        </p:nvSpPr>
        <p:spPr bwMode="auto">
          <a:xfrm>
            <a:off x="8450462" y="4504738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5" name="Freeform 224"/>
          <p:cNvSpPr>
            <a:spLocks/>
          </p:cNvSpPr>
          <p:nvPr/>
        </p:nvSpPr>
        <p:spPr bwMode="auto">
          <a:xfrm>
            <a:off x="8510787" y="4530138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6" name="Freeform 225"/>
          <p:cNvSpPr>
            <a:spLocks/>
          </p:cNvSpPr>
          <p:nvPr/>
        </p:nvSpPr>
        <p:spPr bwMode="auto">
          <a:xfrm>
            <a:off x="8640962" y="4730163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7" name="Freeform 226"/>
          <p:cNvSpPr>
            <a:spLocks/>
          </p:cNvSpPr>
          <p:nvPr/>
        </p:nvSpPr>
        <p:spPr bwMode="auto">
          <a:xfrm>
            <a:off x="8650487" y="47682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8" name="Freeform 227"/>
          <p:cNvSpPr>
            <a:spLocks/>
          </p:cNvSpPr>
          <p:nvPr/>
        </p:nvSpPr>
        <p:spPr bwMode="auto">
          <a:xfrm>
            <a:off x="8910837" y="4812713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29" name="Freeform 228"/>
          <p:cNvSpPr>
            <a:spLocks/>
          </p:cNvSpPr>
          <p:nvPr/>
        </p:nvSpPr>
        <p:spPr bwMode="auto">
          <a:xfrm>
            <a:off x="8955287" y="4777788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0" name="Freeform 229"/>
          <p:cNvSpPr>
            <a:spLocks/>
          </p:cNvSpPr>
          <p:nvPr/>
        </p:nvSpPr>
        <p:spPr bwMode="auto">
          <a:xfrm>
            <a:off x="6856612" y="4060238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1" name="Freeform 230"/>
          <p:cNvSpPr>
            <a:spLocks/>
          </p:cNvSpPr>
          <p:nvPr/>
        </p:nvSpPr>
        <p:spPr bwMode="auto">
          <a:xfrm>
            <a:off x="7132837" y="4044363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2" name="Freeform 231"/>
          <p:cNvSpPr>
            <a:spLocks/>
          </p:cNvSpPr>
          <p:nvPr/>
        </p:nvSpPr>
        <p:spPr bwMode="auto">
          <a:xfrm>
            <a:off x="6596262" y="3377613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3" name="Freeform 232"/>
          <p:cNvSpPr>
            <a:spLocks/>
          </p:cNvSpPr>
          <p:nvPr/>
        </p:nvSpPr>
        <p:spPr bwMode="auto">
          <a:xfrm>
            <a:off x="7567812" y="3199813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4" name="Freeform 233"/>
          <p:cNvSpPr>
            <a:spLocks/>
          </p:cNvSpPr>
          <p:nvPr/>
        </p:nvSpPr>
        <p:spPr bwMode="auto">
          <a:xfrm>
            <a:off x="7501137" y="3212513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5" name="Freeform 234"/>
          <p:cNvSpPr>
            <a:spLocks/>
          </p:cNvSpPr>
          <p:nvPr/>
        </p:nvSpPr>
        <p:spPr bwMode="auto">
          <a:xfrm>
            <a:off x="7393187" y="4520613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6" name="Freeform 235"/>
          <p:cNvSpPr>
            <a:spLocks/>
          </p:cNvSpPr>
          <p:nvPr/>
        </p:nvSpPr>
        <p:spPr bwMode="auto">
          <a:xfrm>
            <a:off x="7069337" y="4345988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7" name="Freeform 236"/>
          <p:cNvSpPr>
            <a:spLocks/>
          </p:cNvSpPr>
          <p:nvPr/>
        </p:nvSpPr>
        <p:spPr bwMode="auto">
          <a:xfrm>
            <a:off x="7666237" y="4615863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8" name="Freeform 237"/>
          <p:cNvSpPr>
            <a:spLocks/>
          </p:cNvSpPr>
          <p:nvPr/>
        </p:nvSpPr>
        <p:spPr bwMode="auto">
          <a:xfrm>
            <a:off x="8180587" y="4399963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39" name="Freeform 238"/>
          <p:cNvSpPr>
            <a:spLocks/>
          </p:cNvSpPr>
          <p:nvPr/>
        </p:nvSpPr>
        <p:spPr bwMode="auto">
          <a:xfrm>
            <a:off x="7834512" y="4285663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0" name="Freeform 239"/>
          <p:cNvSpPr>
            <a:spLocks/>
          </p:cNvSpPr>
          <p:nvPr/>
        </p:nvSpPr>
        <p:spPr bwMode="auto">
          <a:xfrm>
            <a:off x="7837687" y="4320588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1" name="Freeform 240"/>
          <p:cNvSpPr>
            <a:spLocks/>
          </p:cNvSpPr>
          <p:nvPr/>
        </p:nvSpPr>
        <p:spPr bwMode="auto">
          <a:xfrm>
            <a:off x="7783712" y="4466638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2" name="Freeform 241"/>
          <p:cNvSpPr>
            <a:spLocks/>
          </p:cNvSpPr>
          <p:nvPr/>
        </p:nvSpPr>
        <p:spPr bwMode="auto">
          <a:xfrm>
            <a:off x="7691637" y="4266613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3" name="Freeform 242"/>
          <p:cNvSpPr>
            <a:spLocks/>
          </p:cNvSpPr>
          <p:nvPr/>
        </p:nvSpPr>
        <p:spPr bwMode="auto">
          <a:xfrm>
            <a:off x="7618612" y="4206288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4" name="Freeform 243"/>
          <p:cNvSpPr>
            <a:spLocks/>
          </p:cNvSpPr>
          <p:nvPr/>
        </p:nvSpPr>
        <p:spPr bwMode="auto">
          <a:xfrm>
            <a:off x="7288412" y="4517438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5" name="Freeform 244"/>
          <p:cNvSpPr>
            <a:spLocks/>
          </p:cNvSpPr>
          <p:nvPr/>
        </p:nvSpPr>
        <p:spPr bwMode="auto">
          <a:xfrm>
            <a:off x="7507487" y="3879263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6" name="Freeform 245"/>
          <p:cNvSpPr>
            <a:spLocks/>
          </p:cNvSpPr>
          <p:nvPr/>
        </p:nvSpPr>
        <p:spPr bwMode="auto">
          <a:xfrm>
            <a:off x="7443987" y="3898313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7" name="Freeform 246"/>
          <p:cNvSpPr>
            <a:spLocks/>
          </p:cNvSpPr>
          <p:nvPr/>
        </p:nvSpPr>
        <p:spPr bwMode="auto">
          <a:xfrm>
            <a:off x="7466212" y="3930063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8" name="Freeform 247"/>
          <p:cNvSpPr>
            <a:spLocks/>
          </p:cNvSpPr>
          <p:nvPr/>
        </p:nvSpPr>
        <p:spPr bwMode="auto">
          <a:xfrm>
            <a:off x="7491612" y="3930063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49" name="Freeform 248"/>
          <p:cNvSpPr>
            <a:spLocks/>
          </p:cNvSpPr>
          <p:nvPr/>
        </p:nvSpPr>
        <p:spPr bwMode="auto">
          <a:xfrm>
            <a:off x="7501137" y="3955463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0" name="Freeform 249"/>
          <p:cNvSpPr>
            <a:spLocks/>
          </p:cNvSpPr>
          <p:nvPr/>
        </p:nvSpPr>
        <p:spPr bwMode="auto">
          <a:xfrm>
            <a:off x="7478912" y="3879263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1" name="Freeform 250"/>
          <p:cNvSpPr>
            <a:spLocks/>
          </p:cNvSpPr>
          <p:nvPr/>
        </p:nvSpPr>
        <p:spPr bwMode="auto">
          <a:xfrm>
            <a:off x="7399537" y="3850688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2" name="Freeform 251"/>
          <p:cNvSpPr>
            <a:spLocks/>
          </p:cNvSpPr>
          <p:nvPr/>
        </p:nvSpPr>
        <p:spPr bwMode="auto">
          <a:xfrm>
            <a:off x="7434462" y="3853863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3" name="Freeform 252"/>
          <p:cNvSpPr>
            <a:spLocks/>
          </p:cNvSpPr>
          <p:nvPr/>
        </p:nvSpPr>
        <p:spPr bwMode="auto">
          <a:xfrm>
            <a:off x="8399662" y="4476163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4" name="Freeform 253"/>
          <p:cNvSpPr>
            <a:spLocks/>
          </p:cNvSpPr>
          <p:nvPr/>
        </p:nvSpPr>
        <p:spPr bwMode="auto">
          <a:xfrm>
            <a:off x="8523487" y="4590463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5" name="Freeform 254"/>
          <p:cNvSpPr>
            <a:spLocks/>
          </p:cNvSpPr>
          <p:nvPr/>
        </p:nvSpPr>
        <p:spPr bwMode="auto">
          <a:xfrm>
            <a:off x="8475862" y="4561888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6" name="Freeform 255"/>
          <p:cNvSpPr>
            <a:spLocks/>
          </p:cNvSpPr>
          <p:nvPr/>
        </p:nvSpPr>
        <p:spPr bwMode="auto">
          <a:xfrm>
            <a:off x="8399662" y="4507913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7" name="Freeform 256"/>
          <p:cNvSpPr>
            <a:spLocks/>
          </p:cNvSpPr>
          <p:nvPr/>
        </p:nvSpPr>
        <p:spPr bwMode="auto">
          <a:xfrm>
            <a:off x="7380487" y="4212638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8" name="Freeform 257"/>
          <p:cNvSpPr>
            <a:spLocks/>
          </p:cNvSpPr>
          <p:nvPr/>
        </p:nvSpPr>
        <p:spPr bwMode="auto">
          <a:xfrm>
            <a:off x="7234437" y="4126913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9" name="Freeform 258"/>
          <p:cNvSpPr>
            <a:spLocks/>
          </p:cNvSpPr>
          <p:nvPr/>
        </p:nvSpPr>
        <p:spPr bwMode="auto">
          <a:xfrm>
            <a:off x="8263137" y="4355513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0" name="Freeform 259"/>
          <p:cNvSpPr>
            <a:spLocks/>
          </p:cNvSpPr>
          <p:nvPr/>
        </p:nvSpPr>
        <p:spPr bwMode="auto">
          <a:xfrm>
            <a:off x="7574162" y="4361863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1" name="Freeform 260"/>
          <p:cNvSpPr>
            <a:spLocks/>
          </p:cNvSpPr>
          <p:nvPr/>
        </p:nvSpPr>
        <p:spPr bwMode="auto">
          <a:xfrm>
            <a:off x="7532887" y="4323763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2" name="Freeform 261"/>
          <p:cNvSpPr>
            <a:spLocks/>
          </p:cNvSpPr>
          <p:nvPr/>
        </p:nvSpPr>
        <p:spPr bwMode="auto">
          <a:xfrm>
            <a:off x="6808987" y="1996488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3" name="Freeform 262"/>
          <p:cNvSpPr>
            <a:spLocks/>
          </p:cNvSpPr>
          <p:nvPr/>
        </p:nvSpPr>
        <p:spPr bwMode="auto">
          <a:xfrm>
            <a:off x="7599562" y="2098088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4" name="Freeform 263"/>
          <p:cNvSpPr>
            <a:spLocks/>
          </p:cNvSpPr>
          <p:nvPr/>
        </p:nvSpPr>
        <p:spPr bwMode="auto">
          <a:xfrm>
            <a:off x="7418587" y="2587038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5" name="Freeform 264"/>
          <p:cNvSpPr>
            <a:spLocks/>
          </p:cNvSpPr>
          <p:nvPr/>
        </p:nvSpPr>
        <p:spPr bwMode="auto">
          <a:xfrm>
            <a:off x="4773812" y="2958513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6" name="Freeform 265"/>
          <p:cNvSpPr>
            <a:spLocks/>
          </p:cNvSpPr>
          <p:nvPr/>
        </p:nvSpPr>
        <p:spPr bwMode="auto">
          <a:xfrm>
            <a:off x="6475612" y="3387138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7" name="Freeform 266"/>
          <p:cNvSpPr>
            <a:spLocks/>
          </p:cNvSpPr>
          <p:nvPr/>
        </p:nvSpPr>
        <p:spPr bwMode="auto">
          <a:xfrm>
            <a:off x="5034162" y="3187113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8" name="Freeform 267"/>
          <p:cNvSpPr>
            <a:spLocks/>
          </p:cNvSpPr>
          <p:nvPr/>
        </p:nvSpPr>
        <p:spPr bwMode="auto">
          <a:xfrm>
            <a:off x="5030987" y="3253788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69" name="Freeform 268"/>
          <p:cNvSpPr>
            <a:spLocks/>
          </p:cNvSpPr>
          <p:nvPr/>
        </p:nvSpPr>
        <p:spPr bwMode="auto">
          <a:xfrm>
            <a:off x="5256412" y="3034713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6205044" y="5482495"/>
            <a:ext cx="208349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South Pacific</a:t>
            </a:r>
          </a:p>
          <a:p>
            <a:r>
              <a:rPr lang="en-US" sz="1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Rapid digital leap forward urban markets</a:t>
            </a:r>
            <a:endParaRPr lang="en-US" sz="1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449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510185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The big issues facing publishers today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242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nip Single Corner Rectangle 6"/>
          <p:cNvSpPr/>
          <p:nvPr/>
        </p:nvSpPr>
        <p:spPr>
          <a:xfrm>
            <a:off x="1309062" y="3002229"/>
            <a:ext cx="5907878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8" name="Snip Single Corner Rectangle 7"/>
          <p:cNvSpPr/>
          <p:nvPr/>
        </p:nvSpPr>
        <p:spPr>
          <a:xfrm>
            <a:off x="1309062" y="3300917"/>
            <a:ext cx="5834739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9" name="Snip Single Corner Rectangle 8"/>
          <p:cNvSpPr/>
          <p:nvPr/>
        </p:nvSpPr>
        <p:spPr>
          <a:xfrm>
            <a:off x="1309062" y="3600139"/>
            <a:ext cx="5595376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0" name="Snip Single Corner Rectangle 9"/>
          <p:cNvSpPr/>
          <p:nvPr/>
        </p:nvSpPr>
        <p:spPr>
          <a:xfrm>
            <a:off x="1309061" y="3899360"/>
            <a:ext cx="5522237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1" name="Snip Single Corner Rectangle 10"/>
          <p:cNvSpPr/>
          <p:nvPr/>
        </p:nvSpPr>
        <p:spPr>
          <a:xfrm>
            <a:off x="1309062" y="4198582"/>
            <a:ext cx="5336066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2" name="Snip Single Corner Rectangle 11"/>
          <p:cNvSpPr/>
          <p:nvPr/>
        </p:nvSpPr>
        <p:spPr>
          <a:xfrm>
            <a:off x="1309062" y="4498786"/>
            <a:ext cx="5336066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3" name="Snip Single Corner Rectangle 12"/>
          <p:cNvSpPr/>
          <p:nvPr/>
        </p:nvSpPr>
        <p:spPr>
          <a:xfrm>
            <a:off x="1309062" y="4796491"/>
            <a:ext cx="5276225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4" name="Snip Single Corner Rectangle 13"/>
          <p:cNvSpPr/>
          <p:nvPr/>
        </p:nvSpPr>
        <p:spPr>
          <a:xfrm>
            <a:off x="1309061" y="5090046"/>
            <a:ext cx="5276225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5" name="Snip Single Corner Rectangle 14"/>
          <p:cNvSpPr/>
          <p:nvPr/>
        </p:nvSpPr>
        <p:spPr>
          <a:xfrm>
            <a:off x="1309061" y="5387607"/>
            <a:ext cx="5276225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6" name="Snip Single Corner Rectangle 15"/>
          <p:cNvSpPr/>
          <p:nvPr/>
        </p:nvSpPr>
        <p:spPr>
          <a:xfrm>
            <a:off x="1309061" y="5700415"/>
            <a:ext cx="5043511" cy="229118"/>
          </a:xfrm>
          <a:prstGeom prst="snip1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95B3D7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F81BD">
                  <a:lumMod val="75000"/>
                </a:srgbClr>
              </a:solidFill>
              <a:latin typeface="Cambria" pitchFamily="18" charset="0"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882012" y="2891367"/>
            <a:ext cx="4054330" cy="3443755"/>
          </a:xfrm>
          <a:prstGeom prst="rect">
            <a:avLst/>
          </a:prstGeom>
        </p:spPr>
        <p:txBody>
          <a:bodyPr/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17375E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1. 	Future digital growth  </a:t>
            </a: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2. 	Digital alternative revenue streams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3. 	Data analytics and management </a:t>
            </a: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4. 	Mobile development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5. 	Integrated advertising solutions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6. 	Consumer-paid content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7. 	Digital content development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8. 	</a:t>
            </a:r>
            <a:r>
              <a:rPr lang="en-US" sz="1400" dirty="0" err="1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Paywall</a:t>
            </a: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development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9. 	Mobile revenue streams </a:t>
            </a: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r>
              <a:rPr lang="en-US" sz="1400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10. 	Digital ad pricing principles </a:t>
            </a:r>
          </a:p>
          <a:p>
            <a:pPr algn="l">
              <a:lnSpc>
                <a:spcPct val="140000"/>
              </a:lnSpc>
            </a:pP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endParaRPr lang="en-US" sz="1400" dirty="0" smtClean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endParaRPr lang="en-US" sz="1400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40000"/>
              </a:lnSpc>
            </a:pPr>
            <a:endParaRPr lang="en-US" sz="1400" dirty="0" smtClean="0">
              <a:solidFill>
                <a:schemeClr val="bg1"/>
              </a:solidFill>
              <a:latin typeface="Cambria" pitchFamily="18" charset="0"/>
              <a:cs typeface="Verdana"/>
            </a:endParaRP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6501778" y="2914756"/>
            <a:ext cx="2129168" cy="3443755"/>
          </a:xfrm>
          <a:prstGeom prst="rect">
            <a:avLst/>
          </a:prstGeom>
        </p:spPr>
        <p:txBody>
          <a:bodyPr/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17375E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	      95%</a:t>
            </a: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           94%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     90%</a:t>
            </a: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    89%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 86%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 86%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84%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84%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   84%</a:t>
            </a: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r>
              <a:rPr lang="en-US" sz="1650" b="1" dirty="0" smtClean="0">
                <a:solidFill>
                  <a:schemeClr val="bg1"/>
                </a:solidFill>
                <a:latin typeface="Cambria" pitchFamily="18" charset="0"/>
                <a:cs typeface="Verdana"/>
              </a:rPr>
              <a:t>81%</a:t>
            </a:r>
          </a:p>
          <a:p>
            <a:pPr algn="l">
              <a:lnSpc>
                <a:spcPct val="120000"/>
              </a:lnSpc>
            </a:pP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endParaRPr lang="en-US" sz="1650" b="1" dirty="0" smtClean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endParaRPr lang="en-US" sz="1650" b="1" dirty="0">
              <a:solidFill>
                <a:schemeClr val="bg1"/>
              </a:solidFill>
              <a:latin typeface="Cambria" pitchFamily="18" charset="0"/>
              <a:cs typeface="Verdana"/>
            </a:endParaRPr>
          </a:p>
          <a:p>
            <a:pPr algn="l">
              <a:lnSpc>
                <a:spcPct val="120000"/>
              </a:lnSpc>
            </a:pPr>
            <a:endParaRPr lang="en-US" sz="1650" b="1" dirty="0" smtClean="0">
              <a:solidFill>
                <a:schemeClr val="bg1"/>
              </a:solidFill>
              <a:latin typeface="Cambria" pitchFamily="18" charset="0"/>
              <a:cs typeface="Verdana"/>
            </a:endParaRPr>
          </a:p>
        </p:txBody>
      </p:sp>
      <p:pic>
        <p:nvPicPr>
          <p:cNvPr id="20" name="Picture 19" descr="RAM_Logo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440" y="345012"/>
            <a:ext cx="1224845" cy="408282"/>
          </a:xfrm>
          <a:prstGeom prst="rect">
            <a:avLst/>
          </a:prstGeom>
        </p:spPr>
      </p:pic>
      <p:sp>
        <p:nvSpPr>
          <p:cNvPr id="23" name="Rectangle 2"/>
          <p:cNvSpPr txBox="1">
            <a:spLocks noChangeArrowheads="1"/>
          </p:cNvSpPr>
          <p:nvPr/>
        </p:nvSpPr>
        <p:spPr bwMode="auto">
          <a:xfrm>
            <a:off x="419103" y="698617"/>
            <a:ext cx="8610601" cy="127060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Top 10 topics of interest</a:t>
            </a:r>
            <a:endParaRPr lang="en-US" sz="6000" b="1" spc="-15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8723" y="1805402"/>
            <a:ext cx="774866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“Absolutely crucial” + “very important” in next 12 months </a:t>
            </a:r>
          </a:p>
          <a:p>
            <a:pPr eaLnBrk="1" hangingPunct="1"/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among media companies attending INMA World Congress</a:t>
            </a:r>
          </a:p>
        </p:txBody>
      </p:sp>
    </p:spTree>
    <p:extLst>
      <p:ext uri="{BB962C8B-B14F-4D97-AF65-F5344CB8AC3E}">
        <p14:creationId xmlns:p14="http://schemas.microsoft.com/office/powerpoint/2010/main" val="424149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4598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15910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3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Print + digital ecology</a:t>
            </a:r>
            <a:endParaRPr lang="en-US" sz="63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2986"/>
            <a:ext cx="8306304" cy="46822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Not print or digital …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it is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+ digital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Emerging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customer dynamic</a:t>
            </a:r>
          </a:p>
          <a:p>
            <a:pPr eaLnBrk="1" hangingPunct="1">
              <a:lnSpc>
                <a:spcPct val="70000"/>
              </a:lnSpc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digital and print can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augment</a:t>
            </a:r>
          </a:p>
          <a:p>
            <a:pPr eaLnBrk="1" hangingPunct="1">
              <a:lnSpc>
                <a:spcPct val="70000"/>
              </a:lnSpc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to become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platform-agile</a:t>
            </a:r>
          </a:p>
          <a:p>
            <a:pPr eaLnBrk="1" hangingPunct="1">
              <a:lnSpc>
                <a:spcPct val="70000"/>
              </a:lnSpc>
              <a:defRPr/>
            </a:pPr>
            <a:endParaRPr lang="en-US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Integration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people, culture,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management</a:t>
            </a:r>
          </a:p>
        </p:txBody>
      </p:sp>
    </p:spTree>
    <p:extLst>
      <p:ext uri="{BB962C8B-B14F-4D97-AF65-F5344CB8AC3E}">
        <p14:creationId xmlns:p14="http://schemas.microsoft.com/office/powerpoint/2010/main" val="858638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513312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Competencies determine products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868940"/>
            <a:ext cx="7744989" cy="24806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Journalism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Story generation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Storytelling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Communication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906979" y="2881778"/>
            <a:ext cx="3998372" cy="24806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Breadth/reach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Loyalty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Audience solutions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Data</a:t>
            </a:r>
          </a:p>
        </p:txBody>
      </p:sp>
    </p:spTree>
    <p:extLst>
      <p:ext uri="{BB962C8B-B14F-4D97-AF65-F5344CB8AC3E}">
        <p14:creationId xmlns:p14="http://schemas.microsoft.com/office/powerpoint/2010/main" val="136504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Strategy advice from Jeff Bezos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860033"/>
            <a:ext cx="5198763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Amazon CEO: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Only base strategy on things that won’t change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What are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core competencies of news companies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that won’t change in next 10 years?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9124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Where we are in 2013-2014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949155"/>
            <a:ext cx="8411519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Filling revenue hole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left by print ad migration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Maintaining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relevance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with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multi-media consumer</a:t>
            </a:r>
          </a:p>
          <a:p>
            <a:pPr eaLnBrk="1" hangingPunct="1"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manage perceptions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of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confused consumers</a:t>
            </a:r>
          </a:p>
          <a:p>
            <a:pPr eaLnBrk="1" hangingPunct="1">
              <a:defRPr/>
            </a:pP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much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time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to invest in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vs. digital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8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235822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Print + digital hybrid changes value proposition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133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Multi-media changes what we market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810605"/>
            <a:ext cx="8411519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Shift from products/platforms 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brands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What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 attributes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push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?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What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 attributes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avoid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?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Core marketing principles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with multi-media?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056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28067"/>
            <a:ext cx="8255000" cy="196263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Too many platforms </a:t>
            </a:r>
          </a:p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 market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6493585" y="2772527"/>
            <a:ext cx="2530193" cy="29333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800" b="1" i="1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iPad</a:t>
            </a:r>
            <a:endParaRPr lang="en-US" sz="1800" b="1" i="1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Beautiful experience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Curated info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Second screen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Personal enjoyment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4428000" y="2771026"/>
            <a:ext cx="2530193" cy="29333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800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 app/site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News in pocket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Skimmable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info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Get it anywhere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Fillers for your day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2400128" y="2771026"/>
            <a:ext cx="2530193" cy="29333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800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Web site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Easy access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Infinite info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Get it quick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Share with friends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42762" y="2769525"/>
            <a:ext cx="2530193" cy="29333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800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Newspaper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Home delivery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packaging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Shut out world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Status symbol</a:t>
            </a:r>
          </a:p>
        </p:txBody>
      </p:sp>
    </p:spTree>
    <p:extLst>
      <p:ext uri="{BB962C8B-B14F-4D97-AF65-F5344CB8AC3E}">
        <p14:creationId xmlns:p14="http://schemas.microsoft.com/office/powerpoint/2010/main" val="4273031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2806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Emerging news brand attributes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764480"/>
            <a:ext cx="5490675" cy="416564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Convenience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Relevance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Consumption choice</a:t>
            </a:r>
          </a:p>
          <a:p>
            <a:pPr eaLnBrk="1" hangingPunct="1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Empowerment</a:t>
            </a:r>
          </a:p>
        </p:txBody>
      </p:sp>
    </p:spTree>
    <p:extLst>
      <p:ext uri="{BB962C8B-B14F-4D97-AF65-F5344CB8AC3E}">
        <p14:creationId xmlns:p14="http://schemas.microsoft.com/office/powerpoint/2010/main" val="2617418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What readers value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22064"/>
            <a:ext cx="5119763" cy="443007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Ubiquity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of subscription bundle (New York Times)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Value-added offers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beyond content (Telegraph)</a:t>
            </a: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Brought together,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membership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over subscription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(Los Angeles Times, The Day)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210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Measuring FT’s print-digital transition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810605"/>
            <a:ext cx="8411519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600,000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print or digital subscribers (most ever)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2012 now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more digital subscribers than print</a:t>
            </a: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750,000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projected subscribers by 2015, most digital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288,000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people read on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2+ channels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each day</a:t>
            </a: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Average daily global audience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2.1 million, growing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393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774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Economist: value in print + digital fusion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662321"/>
            <a:ext cx="8411519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1.6 million readers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 print and digital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600,000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read Economist on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apps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weekly</a:t>
            </a: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 subscribers: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77% never subscribed to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magazine,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12% lapsed print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subscribers</a:t>
            </a:r>
          </a:p>
          <a:p>
            <a:pPr eaLnBrk="1" hangingPunct="1"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2.8 million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Twitter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followers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 million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Facebook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fans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5850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76942" y="43516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spc="-15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The Atlantic: keys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spc="-15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 turnaround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198" y="2349410"/>
            <a:ext cx="8327573" cy="399143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Assembling world-class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talent</a:t>
            </a:r>
          </a:p>
          <a:p>
            <a:pPr eaLnBrk="1" hangingPunct="1">
              <a:lnSpc>
                <a:spcPct val="130000"/>
              </a:lnSpc>
              <a:defRPr/>
            </a:pPr>
            <a:endParaRPr lang="en-US" sz="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3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Focusing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on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culture</a:t>
            </a:r>
          </a:p>
          <a:p>
            <a:pPr eaLnBrk="1" hangingPunct="1">
              <a:lnSpc>
                <a:spcPct val="130000"/>
              </a:lnSpc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3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Understanding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DNA</a:t>
            </a:r>
          </a:p>
          <a:p>
            <a:pPr eaLnBrk="1" hangingPunct="1">
              <a:lnSpc>
                <a:spcPct val="130000"/>
              </a:lnSpc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3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Developing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strategy</a:t>
            </a:r>
          </a:p>
          <a:p>
            <a:pPr eaLnBrk="1" hangingPunct="1">
              <a:lnSpc>
                <a:spcPct val="130000"/>
              </a:lnSpc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3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Building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large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events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platform</a:t>
            </a:r>
          </a:p>
          <a:p>
            <a:pPr eaLnBrk="1" hangingPunct="1">
              <a:lnSpc>
                <a:spcPct val="130000"/>
              </a:lnSpc>
              <a:defRPr/>
            </a:pPr>
            <a:endParaRPr lang="en-US" sz="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3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Running towards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</a:t>
            </a:r>
          </a:p>
        </p:txBody>
      </p:sp>
    </p:spTree>
    <p:extLst>
      <p:ext uri="{BB962C8B-B14F-4D97-AF65-F5344CB8AC3E}">
        <p14:creationId xmlns:p14="http://schemas.microsoft.com/office/powerpoint/2010/main" val="3355733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235822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The urgent need for revenue diversification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36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Revenue opportunities to fill print ad “hole”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84199" y="2766352"/>
            <a:ext cx="4279900" cy="226686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Advertising networks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Content marketing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Equity plays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Product development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Search advertising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4660900" y="2768277"/>
            <a:ext cx="4279900" cy="226686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Second-wave mobile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Sponsored content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Subscription bundles</a:t>
            </a:r>
          </a:p>
          <a:p>
            <a:pPr eaLnBrk="1" hangingPunct="1">
              <a:defRPr/>
            </a:pPr>
            <a:endParaRPr lang="en-US" sz="1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Transactional e-commerce</a:t>
            </a:r>
          </a:p>
          <a:p>
            <a:pPr eaLnBrk="1" hangingPunct="1">
              <a:defRPr/>
            </a:pPr>
            <a:r>
              <a:rPr lang="en-US" sz="1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Video</a:t>
            </a:r>
          </a:p>
        </p:txBody>
      </p:sp>
    </p:spTree>
    <p:extLst>
      <p:ext uri="{BB962C8B-B14F-4D97-AF65-F5344CB8AC3E}">
        <p14:creationId xmlns:p14="http://schemas.microsoft.com/office/powerpoint/2010/main" val="2994715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970778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</a:t>
            </a:r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econd-wave mobile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4565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99117" y="2987023"/>
            <a:ext cx="5762160" cy="650716"/>
          </a:xfrm>
          <a:prstGeom prst="rect">
            <a:avLst/>
          </a:prstGeom>
          <a:solidFill>
            <a:srgbClr val="008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54810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Putting mobile in perspective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20166" y="5727685"/>
            <a:ext cx="82674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3,000,000,000 more people will connect to the Internet in next 7 years</a:t>
            </a:r>
            <a:endParaRPr lang="en-US" sz="16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002564" y="3852858"/>
            <a:ext cx="2426852" cy="650716"/>
          </a:xfrm>
          <a:prstGeom prst="rect">
            <a:avLst/>
          </a:prstGeom>
          <a:solidFill>
            <a:srgbClr val="FFC83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C832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998170" y="4718694"/>
            <a:ext cx="612442" cy="650716"/>
          </a:xfrm>
          <a:prstGeom prst="rect">
            <a:avLst/>
          </a:prstGeom>
          <a:solidFill>
            <a:srgbClr val="6699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C832"/>
              </a:solidFill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84199" y="3007992"/>
            <a:ext cx="8034700" cy="242287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Phase 1: connecting people (86% penetration)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Phase 2: connecting people to Internet (33%)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Phase 3: connecting everything (5%)</a:t>
            </a:r>
          </a:p>
        </p:txBody>
      </p:sp>
    </p:spTree>
    <p:extLst>
      <p:ext uri="{BB962C8B-B14F-4D97-AF65-F5344CB8AC3E}">
        <p14:creationId xmlns:p14="http://schemas.microsoft.com/office/powerpoint/2010/main" val="393262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55837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Mobile consumption crossover point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63880" y="2988065"/>
            <a:ext cx="8573770" cy="365026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Most digital content consumed via </a:t>
            </a: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</a:t>
            </a:r>
            <a:r>
              <a:rPr lang="en-US" sz="3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by </a:t>
            </a: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2015</a:t>
            </a:r>
          </a:p>
          <a:p>
            <a:pPr eaLnBrk="1" hangingPunct="1">
              <a:defRPr/>
            </a:pPr>
            <a:endParaRPr 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Critical threshold: </a:t>
            </a:r>
            <a:r>
              <a:rPr lang="en-US" sz="3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50% of digital content consumed via mobile (2012-2015)</a:t>
            </a:r>
            <a:endParaRPr 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“Mobile-first” </a:t>
            </a:r>
            <a:r>
              <a:rPr lang="en-US" sz="3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based on how people consume, shop</a:t>
            </a:r>
            <a:endParaRPr 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692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ntroductionChart-Cleared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9160" y="2692837"/>
            <a:ext cx="5208948" cy="2862409"/>
          </a:xfrm>
          <a:prstGeom prst="rect">
            <a:avLst/>
          </a:prstGeom>
        </p:spPr>
      </p:pic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53693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Tablets = experience</a:t>
            </a:r>
          </a:p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Smartphones = numbers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9272" y="2309773"/>
            <a:ext cx="1296926" cy="337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3,000,000,000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2,500,000,000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2,000,000,000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1,500,000,000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1,000,000,000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500,000,000</a:t>
            </a:r>
          </a:p>
          <a:p>
            <a:pPr algn="r">
              <a:lnSpc>
                <a:spcPct val="310000"/>
              </a:lnSpc>
            </a:pPr>
            <a:r>
              <a:rPr lang="en-US" sz="1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0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753422" y="3566309"/>
            <a:ext cx="198234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Tablets</a:t>
            </a:r>
          </a:p>
          <a:p>
            <a:pPr>
              <a:lnSpc>
                <a:spcPct val="150000"/>
              </a:lnSpc>
            </a:pPr>
            <a:r>
              <a:rPr lang="en-US" sz="1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Smartphones</a:t>
            </a:r>
          </a:p>
          <a:p>
            <a:pPr>
              <a:lnSpc>
                <a:spcPct val="150000"/>
              </a:lnSpc>
            </a:pPr>
            <a:r>
              <a:rPr lang="en-US" sz="1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Personal Computers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69757" y="3705718"/>
            <a:ext cx="19823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We are here</a:t>
            </a:r>
          </a:p>
        </p:txBody>
      </p:sp>
      <p:sp>
        <p:nvSpPr>
          <p:cNvPr id="7" name="TextBox 6"/>
          <p:cNvSpPr txBox="1"/>
          <p:nvPr/>
        </p:nvSpPr>
        <p:spPr>
          <a:xfrm rot="16200000">
            <a:off x="3971417" y="3031744"/>
            <a:ext cx="591344" cy="56328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2000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2001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2002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2003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2004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2005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2006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2007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2008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2009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2010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2011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2012E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2013E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2014E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2015E </a:t>
            </a:r>
          </a:p>
          <a:p>
            <a:pPr algn="r">
              <a:lnSpc>
                <a:spcPct val="210000"/>
              </a:lnSpc>
            </a:pPr>
            <a:r>
              <a:rPr lang="en-GB" sz="140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2016E</a:t>
            </a:r>
          </a:p>
          <a:p>
            <a:pPr algn="r">
              <a:lnSpc>
                <a:spcPct val="210000"/>
              </a:lnSpc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53677" y="2597132"/>
            <a:ext cx="4755970" cy="52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Global Internet device sales</a:t>
            </a:r>
            <a:endParaRPr lang="en-US" sz="2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85556" y="6028411"/>
            <a:ext cx="34322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600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Sources: </a:t>
            </a:r>
            <a:r>
              <a:rPr lang="en-US" sz="600" i="1" dirty="0">
                <a:solidFill>
                  <a:srgbClr val="FFFFFF"/>
                </a:solidFill>
                <a:latin typeface="Arial"/>
              </a:rPr>
              <a:t>Gartner, IDC, Strategy Analytics, company </a:t>
            </a:r>
            <a:r>
              <a:rPr lang="en-US" sz="600" i="1" dirty="0" smtClean="0">
                <a:solidFill>
                  <a:srgbClr val="FFFFFF"/>
                </a:solidFill>
                <a:latin typeface="Arial"/>
              </a:rPr>
              <a:t>filings</a:t>
            </a:r>
            <a:r>
              <a:rPr lang="en-US" sz="600" i="1" dirty="0">
                <a:solidFill>
                  <a:srgbClr val="FFFFFF"/>
                </a:solidFill>
                <a:latin typeface="Arial"/>
              </a:rPr>
              <a:t>, BI Intelligence estimates</a:t>
            </a:r>
            <a:r>
              <a:rPr lang="en-US" sz="600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</a:t>
            </a:r>
            <a:endParaRPr lang="en-US" sz="600" i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5624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76942" y="73427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INMA smartphone </a:t>
            </a:r>
            <a:r>
              <a:rPr lang="en-US" sz="60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monetisation</a:t>
            </a: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 report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84198" y="2656706"/>
            <a:ext cx="8435703" cy="337840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Scheduled release: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November 7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19 case studies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worldwide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Smartphone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product development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strategy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Smartphone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audience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lessons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to make money from smartphones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6956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76942" y="73427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Smartphone trends: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</a:t>
            </a: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 story of </a:t>
            </a:r>
            <a:r>
              <a:rPr lang="en-US" sz="6000" b="1" u="sng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choices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84198" y="2656706"/>
            <a:ext cx="8435703" cy="337840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 complement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platforms or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unique experience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Audience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volume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vs. tightly defined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niches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Core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news brand vs.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non-core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passion niches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Smartphone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or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tablet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 Web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app</a:t>
            </a:r>
          </a:p>
          <a:p>
            <a:pPr eaLnBrk="1" hangingPunct="1">
              <a:lnSpc>
                <a:spcPct val="140000"/>
              </a:lnSpc>
              <a:defRPr/>
            </a:pP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7217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Challenges facing Washington Post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493597"/>
            <a:ext cx="7166430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Revenues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declined 7 years in a row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Plenty of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yet no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revenue reversal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Cut costs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yet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limits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to that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Post would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survive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but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wanted it 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succeed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Could small company succeed in environment?</a:t>
            </a:r>
          </a:p>
        </p:txBody>
      </p:sp>
      <p:sp>
        <p:nvSpPr>
          <p:cNvPr id="2" name="Rectangle 1"/>
          <p:cNvSpPr/>
          <p:nvPr/>
        </p:nvSpPr>
        <p:spPr>
          <a:xfrm>
            <a:off x="5729963" y="4557713"/>
            <a:ext cx="319606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Donald Graham</a:t>
            </a:r>
          </a:p>
          <a:p>
            <a:r>
              <a:rPr 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Chairman, Washington Post</a:t>
            </a:r>
          </a:p>
          <a:p>
            <a:r>
              <a:rPr lang="en-US" sz="1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Letter to employees August 5, 2013</a:t>
            </a:r>
            <a:endParaRPr lang="en-US" sz="1400" i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815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76942" y="73427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Smartphone trends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for news publishers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84198" y="2656706"/>
            <a:ext cx="8435703" cy="337840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Publishers addicted to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rapidity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and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headroom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Prefer smartphone experience to be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HTML5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not app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Prefer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apps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passion niches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Key to success today: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rich media advertising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Key to success tomorrow: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geo-localized advertising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Not working: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QR codes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Augmented Reality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8928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76942" y="73427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Smartphone trends: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</a:t>
            </a: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irehouse to systematic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84198" y="2656706"/>
            <a:ext cx="8435703" cy="337840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First efforts like “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firehouse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and “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test kitchen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”: try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everything, get core onto smartphone</a:t>
            </a:r>
          </a:p>
          <a:p>
            <a:pPr eaLnBrk="1" hangingPunct="1">
              <a:lnSpc>
                <a:spcPct val="140000"/>
              </a:lnSpc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Second efforts more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systematic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goals, what readers want,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prioritising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apps</a:t>
            </a:r>
          </a:p>
          <a:p>
            <a:pPr eaLnBrk="1" hangingPunct="1">
              <a:lnSpc>
                <a:spcPct val="140000"/>
              </a:lnSpc>
              <a:defRPr/>
            </a:pP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14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What does the data say?</a:t>
            </a:r>
          </a:p>
          <a:p>
            <a:pPr eaLnBrk="1" hangingPunct="1">
              <a:lnSpc>
                <a:spcPct val="140000"/>
              </a:lnSpc>
              <a:defRPr/>
            </a:pP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1780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76942" y="734276"/>
            <a:ext cx="8442960" cy="15352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Smartphone trends: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ideas from publishers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584198" y="2656706"/>
            <a:ext cx="8435703" cy="337840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14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SCMP: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prioritises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digital by social velocity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Guardian: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banks on “responsive creative”/platforms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Globo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mobile “on the go,” preferably geo-location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Irish Times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</a:t>
            </a:r>
            <a:r>
              <a:rPr lang="en-US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hackathon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digital, agencies as judges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Schibsted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A/B testing ad inventory models</a:t>
            </a:r>
          </a:p>
          <a:p>
            <a:pPr eaLnBrk="1" hangingPunct="1">
              <a:lnSpc>
                <a:spcPct val="14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Axel Springer: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differences between quality, </a:t>
            </a:r>
            <a:r>
              <a:rPr lang="en-US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popular </a:t>
            </a:r>
            <a:r>
              <a:rPr lang="en-US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audiences</a:t>
            </a: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233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540494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O</a:t>
            </a:r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nline video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5329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534325"/>
            <a:ext cx="8255000" cy="121367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Report overview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53356" y="1930714"/>
            <a:ext cx="8204200" cy="43726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Organic opportunity of online video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A story of consumers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A story of technology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What publishers can do with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online video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A story of meeting consumer demand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 A 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story of scale and segmentation</a:t>
            </a:r>
            <a:endParaRPr lang="en-US" sz="20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sz="2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How publishers make money from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online video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A story of advertising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A 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story of economics</a:t>
            </a:r>
            <a:endParaRPr lang="en-US" sz="2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sz="3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582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75224"/>
            <a:ext cx="8255000" cy="160849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Fairfax experience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45480" y="1938563"/>
            <a:ext cx="5394346" cy="107373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First TV station in 2009: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SMH.tv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(Sydney Morning Herald)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47340" y="2993767"/>
            <a:ext cx="4219707" cy="305858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Created umbrella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company: “.</a:t>
            </a:r>
            <a:r>
              <a:rPr lang="en-US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tv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”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theage.tv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brisbanetimes.tv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watoday.tv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455691" y="2991291"/>
            <a:ext cx="4219707" cy="305858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Lifestyle channels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(long-form video, 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targeted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audience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)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essentialbaby.tv</a:t>
            </a: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goodfood.tv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dailylife.tv</a:t>
            </a:r>
          </a:p>
        </p:txBody>
      </p:sp>
    </p:spTree>
    <p:extLst>
      <p:ext uri="{BB962C8B-B14F-4D97-AF65-F5344CB8AC3E}">
        <p14:creationId xmlns:p14="http://schemas.microsoft.com/office/powerpoint/2010/main" val="3360019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75224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Fairfax lessons: </a:t>
            </a:r>
          </a:p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this is complicated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84200" y="2813602"/>
            <a:ext cx="8204200" cy="345103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Tough to organise, segment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Started: 400 titles, 15 genres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Today: 2,000 titles, 53 genres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Sortable/searchable for desktop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,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tablet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, mobile</a:t>
            </a:r>
          </a:p>
        </p:txBody>
      </p:sp>
    </p:spTree>
    <p:extLst>
      <p:ext uri="{BB962C8B-B14F-4D97-AF65-F5344CB8AC3E}">
        <p14:creationId xmlns:p14="http://schemas.microsoft.com/office/powerpoint/2010/main" val="3326357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75224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Fairfax lessons: </a:t>
            </a:r>
          </a:p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SMH.tv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84200" y="2805859"/>
            <a:ext cx="8204200" cy="345103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Daytime: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short-form videos best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Evenings/weekend: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lean-back,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TV experience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Feedback: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ads OK so long as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free access</a:t>
            </a:r>
          </a:p>
        </p:txBody>
      </p:sp>
    </p:spTree>
    <p:extLst>
      <p:ext uri="{BB962C8B-B14F-4D97-AF65-F5344CB8AC3E}">
        <p14:creationId xmlns:p14="http://schemas.microsoft.com/office/powerpoint/2010/main" val="3482293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75224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Fairfax lessons: </a:t>
            </a:r>
          </a:p>
          <a:p>
            <a:pPr eaLnBrk="1" hangingPunct="1">
              <a:lnSpc>
                <a:spcPct val="90000"/>
              </a:lnSpc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SMH.tv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84200" y="2751652"/>
            <a:ext cx="8204200" cy="366011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What works on TV doesn’t work online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Bad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: comedies, serials, lifestyle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Good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: documentaries, current affairs, investigative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What works with print audience doesn’t work with video audience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Bad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: food and travel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 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 Good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: intellectual pieces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Viewers will stay online for longer programming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 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15- 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20-minute videos OK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Long-form video can work during day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 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Content 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must be “safe” for workplace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7652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75224"/>
            <a:ext cx="8465396" cy="126002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Evaluating the </a:t>
            </a:r>
            <a:r>
              <a:rPr lang="en-US" sz="6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video revenue </a:t>
            </a:r>
            <a:r>
              <a:rPr lang="en-US" sz="6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opportunity</a:t>
            </a:r>
            <a:endParaRPr lang="en-US" sz="6200" b="1" spc="-15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68711" y="2767133"/>
            <a:ext cx="7740847" cy="356719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High: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built scale pre-2010, video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investments significant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Medium: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working now to build scale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Low: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experimentation, syndication</a:t>
            </a:r>
          </a:p>
        </p:txBody>
      </p:sp>
    </p:spTree>
    <p:extLst>
      <p:ext uri="{BB962C8B-B14F-4D97-AF65-F5344CB8AC3E}">
        <p14:creationId xmlns:p14="http://schemas.microsoft.com/office/powerpoint/2010/main" val="509527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Washington Post experiments in 5 years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200" y="2582029"/>
            <a:ext cx="2681514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Hyper-local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Online video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Sponsored content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Content marketing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International syndication</a:t>
            </a: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442566" y="2582030"/>
            <a:ext cx="2841171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Open-source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Bought and sold assets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Diversified revenue streams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“Systematic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and prolific innovator”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586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447800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</a:t>
            </a:r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ontinuous product development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8255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From sustainable to transient advantage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457501"/>
            <a:ext cx="7166430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Corporate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strategy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attain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sustainable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competitive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advantage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Eroding 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volatile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uncertain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environments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Strategy based on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transient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competitive advantage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Exploit short-term opportunities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with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speed + agility</a:t>
            </a:r>
          </a:p>
        </p:txBody>
      </p:sp>
    </p:spTree>
    <p:extLst>
      <p:ext uri="{BB962C8B-B14F-4D97-AF65-F5344CB8AC3E}">
        <p14:creationId xmlns:p14="http://schemas.microsoft.com/office/powerpoint/2010/main" val="331236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New field of strategy: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transient advantage</a:t>
            </a:r>
            <a:endParaRPr lang="en-US" sz="6000" b="1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409373"/>
            <a:ext cx="7166430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Opportunity recognition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 more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systematic ways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Learning through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intelligent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failures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Look for customer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“jobs to be done”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Business model innovation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on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part with product/research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534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655388"/>
            <a:ext cx="8610601" cy="11158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Anti-innovation</a:t>
            </a:r>
          </a:p>
        </p:txBody>
      </p:sp>
      <p:sp>
        <p:nvSpPr>
          <p:cNvPr id="4" name="Rectangle 3"/>
          <p:cNvSpPr/>
          <p:nvPr/>
        </p:nvSpPr>
        <p:spPr>
          <a:xfrm>
            <a:off x="603400" y="2222557"/>
            <a:ext cx="5511150" cy="34060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en-US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“The assumption of sustainable advantage creates a </a:t>
            </a:r>
            <a:r>
              <a:rPr lang="en-US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bias toward stability </a:t>
            </a:r>
            <a:r>
              <a:rPr lang="en-US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that can be deadly. </a:t>
            </a:r>
            <a:r>
              <a:rPr lang="en-US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… (</a:t>
            </a:r>
            <a:r>
              <a:rPr lang="en-US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Thus), the </a:t>
            </a:r>
            <a:r>
              <a:rPr lang="en-US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presumption of stability </a:t>
            </a:r>
            <a:r>
              <a:rPr lang="en-US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creates </a:t>
            </a:r>
            <a:r>
              <a:rPr lang="en-US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all the wrong reflexes</a:t>
            </a:r>
            <a:r>
              <a:rPr lang="en-US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 (inertia, power sources, routines, turf wars, ridigity).”</a:t>
            </a:r>
          </a:p>
          <a:p>
            <a:pPr>
              <a:lnSpc>
                <a:spcPct val="110000"/>
              </a:lnSpc>
            </a:pPr>
            <a:endParaRPr lang="en-US" sz="1200" i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itchFamily="18" charset="0"/>
              <a:cs typeface="Arial"/>
            </a:endParaRPr>
          </a:p>
          <a:p>
            <a:pPr>
              <a:lnSpc>
                <a:spcPct val="110000"/>
              </a:lnSpc>
            </a:pPr>
            <a:endParaRPr lang="en-US" sz="800" i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itchFamily="18" charset="0"/>
              <a:cs typeface="Arial"/>
            </a:endParaRPr>
          </a:p>
          <a:p>
            <a:pPr algn="r">
              <a:lnSpc>
                <a:spcPct val="110000"/>
              </a:lnSpc>
            </a:pPr>
            <a:r>
              <a:rPr lang="en-US" sz="16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Rita Gunther McGrath, Author</a:t>
            </a:r>
          </a:p>
          <a:p>
            <a:pPr algn="r">
              <a:lnSpc>
                <a:spcPct val="110000"/>
              </a:lnSpc>
            </a:pPr>
            <a:r>
              <a:rPr lang="en-US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itchFamily="18" charset="0"/>
                <a:cs typeface="Arial"/>
              </a:rPr>
              <a:t>The End of Competitive Advantage</a:t>
            </a:r>
            <a:endParaRPr lang="en-US" sz="1600" dirty="0">
              <a:solidFill>
                <a:srgbClr val="FFFF00"/>
              </a:solidFill>
              <a:latin typeface="Cambri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4969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534325"/>
            <a:ext cx="8255000" cy="121367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New report on portfolio development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53356" y="2512470"/>
            <a:ext cx="8204200" cy="43726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hy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organise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today for </a:t>
            </a:r>
          </a:p>
          <a:p>
            <a:pPr>
              <a:lnSpc>
                <a:spcPct val="90000"/>
              </a:lnSpc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continuous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new product development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Best practice companies 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at 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continuous new product development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Emerging guidelines 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for ideation, 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creation, managing, killing products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Creating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culture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,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structure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to </a:t>
            </a:r>
          </a:p>
          <a:p>
            <a:pPr>
              <a:lnSpc>
                <a:spcPct val="90000"/>
              </a:lnSpc>
            </a:pP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continually drive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innovation </a:t>
            </a:r>
            <a:endParaRPr lang="en-US" sz="2800" dirty="0" smtClean="0">
              <a:solidFill>
                <a:srgbClr val="FFFF00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328636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239580" y="2561061"/>
            <a:ext cx="3443290" cy="300377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Internal reasons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Create revenue streams to fill print advertising hole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Grow audience share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594074" y="2563760"/>
            <a:ext cx="4346826" cy="300377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External reasons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Digital pushing readers toward more narrow vertical segments for news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Marketers looking for creative services beyond advertising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533400" y="499500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Why push today for a portfolio approach?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1964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99500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From bundled to unbundled models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60968" y="2490943"/>
            <a:ext cx="2813875" cy="154369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Need to aggregate audiences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6017695" y="2488974"/>
            <a:ext cx="2810011" cy="156671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How audiences segment themselves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365530" y="2488973"/>
            <a:ext cx="2668493" cy="153162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Need to segment audiences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494794" y="4646855"/>
            <a:ext cx="13608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Bundled news model</a:t>
            </a:r>
            <a:endParaRPr lang="en-US" sz="16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625442" y="5276394"/>
            <a:ext cx="1636437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Unbundled vertical model</a:t>
            </a:r>
            <a:endParaRPr lang="en-US" sz="16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806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20551"/>
            <a:ext cx="8255000" cy="212004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spc="-15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Schibsted view of newspaper model</a:t>
            </a:r>
            <a:endParaRPr lang="en-US" sz="6000" b="1" spc="-15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60968" y="2581255"/>
            <a:ext cx="8204200" cy="330481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Sees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30-40 discrete elements 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better </a:t>
            </a:r>
          </a:p>
          <a:p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focused online</a:t>
            </a:r>
          </a:p>
          <a:p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Without discrete focus,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risk being </a:t>
            </a:r>
          </a:p>
          <a:p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No. 2-3 in every niche</a:t>
            </a:r>
          </a:p>
          <a:p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Where can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we use </a:t>
            </a:r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newspaper </a:t>
            </a:r>
          </a:p>
          <a:p>
            <a:r>
              <a:rPr lang="en-US" sz="28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position to build digital products</a:t>
            </a:r>
            <a:r>
              <a:rPr lang="en-US" sz="2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?</a:t>
            </a:r>
            <a:endParaRPr lang="en-US" sz="2800" dirty="0" smtClean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125327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25655" y="509012"/>
            <a:ext cx="8255000" cy="11820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Success and failure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30851" y="1744578"/>
            <a:ext cx="3671915" cy="346886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Old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Piecemeal identification of new products as opportunities arise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Implicit: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100% expectation of success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562747" y="1747278"/>
            <a:ext cx="4346826" cy="300377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30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New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Regular process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Consistent and ongoing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+mn-cs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Implicit: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+mn-cs"/>
              </a:rPr>
              <a:t>success and failure</a:t>
            </a:r>
          </a:p>
        </p:txBody>
      </p:sp>
      <p:sp>
        <p:nvSpPr>
          <p:cNvPr id="6" name="Rectangle 5"/>
          <p:cNvSpPr/>
          <p:nvPr/>
        </p:nvSpPr>
        <p:spPr>
          <a:xfrm>
            <a:off x="603401" y="5348530"/>
            <a:ext cx="616733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 </a:t>
            </a:r>
            <a:r>
              <a:rPr lang="en-US" sz="1400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“You have to make many bets and see what will come in.”</a:t>
            </a:r>
          </a:p>
          <a:p>
            <a:endParaRPr lang="en-US" sz="1000" i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cs typeface="Arial"/>
            </a:endParaRPr>
          </a:p>
          <a:p>
            <a:pPr algn="r"/>
            <a:r>
              <a:rPr lang="en-US" sz="15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Knut Falchenberg, Schibsted</a:t>
            </a:r>
            <a:endParaRPr lang="en-US" sz="1500" i="1" dirty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9273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36348"/>
            <a:ext cx="8610600" cy="119154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New challenges further away from The Core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60966" y="2469736"/>
            <a:ext cx="8125219" cy="313180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New objectives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Risks to execution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Market sizing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Investing in research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Prototyping to product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Decision-making</a:t>
            </a:r>
            <a:endParaRPr lang="en-US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1907398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Jeff Bezos to Post employees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505629"/>
            <a:ext cx="7166430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Internet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is transforming every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element of news business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There is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 map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charting a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path will not be easy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Invention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experimentation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crucial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Touchstone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readers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working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back from there</a:t>
            </a:r>
          </a:p>
        </p:txBody>
      </p:sp>
      <p:sp>
        <p:nvSpPr>
          <p:cNvPr id="4" name="Rectangle 3"/>
          <p:cNvSpPr/>
          <p:nvPr/>
        </p:nvSpPr>
        <p:spPr>
          <a:xfrm>
            <a:off x="5729963" y="4557713"/>
            <a:ext cx="315387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Jeff Bezos</a:t>
            </a:r>
          </a:p>
          <a:p>
            <a:r>
              <a:rPr 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CEO, Amazon</a:t>
            </a:r>
          </a:p>
          <a:p>
            <a:r>
              <a:rPr lang="en-US" sz="1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Letter to Post employees August 5, 2013</a:t>
            </a:r>
            <a:endParaRPr lang="en-US" sz="1400" i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25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533400" y="436347"/>
            <a:ext cx="8610600" cy="173465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Restructuring: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Toronto Star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60967" y="2556051"/>
            <a:ext cx="4136404" cy="388601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Product development </a:t>
            </a: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divided</a:t>
            </a:r>
          </a:p>
          <a:p>
            <a:pPr>
              <a:lnSpc>
                <a:spcPct val="90000"/>
              </a:lnSpc>
            </a:pPr>
            <a:endParaRPr lang="en-US" sz="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sz="18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sz="1800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Core </a:t>
            </a: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business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New ventures</a:t>
            </a:r>
            <a:endParaRPr lang="en-US" sz="2000" dirty="0">
              <a:solidFill>
                <a:srgbClr val="FFFF00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Each with senior manager, development team</a:t>
            </a:r>
          </a:p>
          <a:p>
            <a:pPr>
              <a:lnSpc>
                <a:spcPct val="90000"/>
              </a:lnSpc>
            </a:pPr>
            <a:endParaRPr lang="en-US" sz="1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80000"/>
              </a:lnSpc>
            </a:pPr>
            <a:r>
              <a:rPr lang="en-US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New: </a:t>
            </a: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VP/strategic </a:t>
            </a: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investments </a:t>
            </a: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and </a:t>
            </a: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ventures “</a:t>
            </a:r>
            <a:r>
              <a:rPr lang="en-US" dirty="0" err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formalised</a:t>
            </a: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pipeline </a:t>
            </a: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process”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809970" y="2552367"/>
            <a:ext cx="3994182" cy="388601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Formed cross-team committees</a:t>
            </a:r>
            <a:r>
              <a:rPr lang="en-US" dirty="0" smtClean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:</a:t>
            </a:r>
          </a:p>
          <a:p>
            <a:pPr>
              <a:lnSpc>
                <a:spcPct val="90000"/>
              </a:lnSpc>
            </a:pPr>
            <a:endParaRPr lang="en-US" sz="8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 Investment/business initiatives   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committee</a:t>
            </a: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: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go/no-go</a:t>
            </a:r>
          </a:p>
          <a:p>
            <a:pPr>
              <a:lnSpc>
                <a:spcPct val="90000"/>
              </a:lnSpc>
            </a:pPr>
            <a:endParaRPr lang="en-US" sz="800" dirty="0">
              <a:solidFill>
                <a:srgbClr val="FFFF00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 Strategy </a:t>
            </a: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committee: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aligns both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  teams</a:t>
            </a:r>
            <a:r>
              <a:rPr lang="en-US" sz="20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’ work </a:t>
            </a:r>
            <a:r>
              <a:rPr lang="en-US" sz="2000" dirty="0" smtClean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with priorities</a:t>
            </a:r>
            <a:endParaRPr lang="en-US" sz="2000" dirty="0">
              <a:solidFill>
                <a:srgbClr val="FFFF00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endParaRPr lang="en-US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85775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36347"/>
            <a:ext cx="8255000" cy="186514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Toronto Star: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building continuum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560967" y="2504977"/>
            <a:ext cx="7584964" cy="372490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6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Star Dispatches: </a:t>
            </a: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e-reader product </a:t>
            </a:r>
          </a:p>
          <a:p>
            <a:pPr>
              <a:lnSpc>
                <a:spcPct val="90000"/>
              </a:lnSpc>
            </a:pP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(close to the core)</a:t>
            </a:r>
          </a:p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 </a:t>
            </a:r>
          </a:p>
          <a:p>
            <a:pPr>
              <a:lnSpc>
                <a:spcPct val="90000"/>
              </a:lnSpc>
            </a:pPr>
            <a:r>
              <a:rPr lang="en-US" sz="26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The Kit: </a:t>
            </a: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glossy fashion magazine (adjacency)</a:t>
            </a:r>
          </a:p>
          <a:p>
            <a:pPr>
              <a:lnSpc>
                <a:spcPct val="90000"/>
              </a:lnSpc>
            </a:pPr>
            <a:endParaRPr lang="en-US" sz="2000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Cambria"/>
              <a:cs typeface="Cambria"/>
            </a:endParaRPr>
          </a:p>
          <a:p>
            <a:pPr>
              <a:lnSpc>
                <a:spcPct val="90000"/>
              </a:lnSpc>
            </a:pPr>
            <a:r>
              <a:rPr lang="en-US" sz="2600" dirty="0" err="1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Wonderlist</a:t>
            </a:r>
            <a:r>
              <a:rPr lang="en-US" sz="2600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:</a:t>
            </a: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 offer prizes in exchange for </a:t>
            </a:r>
          </a:p>
          <a:p>
            <a:pPr>
              <a:lnSpc>
                <a:spcPct val="90000"/>
              </a:lnSpc>
            </a:pP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e-mail, commanding premium from </a:t>
            </a:r>
          </a:p>
          <a:p>
            <a:pPr>
              <a:lnSpc>
                <a:spcPct val="90000"/>
              </a:lnSpc>
            </a:pPr>
            <a:r>
              <a:rPr lang="en-US" sz="2600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Cambria"/>
                <a:cs typeface="Cambria"/>
              </a:rPr>
              <a:t>advertisers (new business)</a:t>
            </a:r>
          </a:p>
        </p:txBody>
      </p:sp>
    </p:spTree>
    <p:extLst>
      <p:ext uri="{BB962C8B-B14F-4D97-AF65-F5344CB8AC3E}">
        <p14:creationId xmlns:p14="http://schemas.microsoft.com/office/powerpoint/2010/main" val="722838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319046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Paid content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375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/>
          <p:cNvGrpSpPr>
            <a:grpSpLocks/>
          </p:cNvGrpSpPr>
          <p:nvPr/>
        </p:nvGrpSpPr>
        <p:grpSpPr bwMode="auto">
          <a:xfrm>
            <a:off x="919163" y="1711325"/>
            <a:ext cx="2098675" cy="1114425"/>
            <a:chOff x="590" y="605"/>
            <a:chExt cx="1322" cy="702"/>
          </a:xfrm>
          <a:solidFill>
            <a:schemeClr val="accent2"/>
          </a:solidFill>
        </p:grpSpPr>
        <p:sp>
          <p:nvSpPr>
            <p:cNvPr id="26887" name="Freeform 3"/>
            <p:cNvSpPr>
              <a:spLocks/>
            </p:cNvSpPr>
            <p:nvPr/>
          </p:nvSpPr>
          <p:spPr bwMode="auto">
            <a:xfrm>
              <a:off x="590" y="727"/>
              <a:ext cx="1134" cy="580"/>
            </a:xfrm>
            <a:custGeom>
              <a:avLst/>
              <a:gdLst>
                <a:gd name="T0" fmla="*/ 902 w 1134"/>
                <a:gd name="T1" fmla="*/ 198 h 580"/>
                <a:gd name="T2" fmla="*/ 964 w 1134"/>
                <a:gd name="T3" fmla="*/ 200 h 580"/>
                <a:gd name="T4" fmla="*/ 1000 w 1134"/>
                <a:gd name="T5" fmla="*/ 234 h 580"/>
                <a:gd name="T6" fmla="*/ 1004 w 1134"/>
                <a:gd name="T7" fmla="*/ 274 h 580"/>
                <a:gd name="T8" fmla="*/ 1056 w 1134"/>
                <a:gd name="T9" fmla="*/ 236 h 580"/>
                <a:gd name="T10" fmla="*/ 1080 w 1134"/>
                <a:gd name="T11" fmla="*/ 286 h 580"/>
                <a:gd name="T12" fmla="*/ 1084 w 1134"/>
                <a:gd name="T13" fmla="*/ 322 h 580"/>
                <a:gd name="T14" fmla="*/ 1116 w 1134"/>
                <a:gd name="T15" fmla="*/ 348 h 580"/>
                <a:gd name="T16" fmla="*/ 1120 w 1134"/>
                <a:gd name="T17" fmla="*/ 396 h 580"/>
                <a:gd name="T18" fmla="*/ 1002 w 1134"/>
                <a:gd name="T19" fmla="*/ 420 h 580"/>
                <a:gd name="T20" fmla="*/ 920 w 1134"/>
                <a:gd name="T21" fmla="*/ 454 h 580"/>
                <a:gd name="T22" fmla="*/ 976 w 1134"/>
                <a:gd name="T23" fmla="*/ 462 h 580"/>
                <a:gd name="T24" fmla="*/ 960 w 1134"/>
                <a:gd name="T25" fmla="*/ 502 h 580"/>
                <a:gd name="T26" fmla="*/ 1024 w 1134"/>
                <a:gd name="T27" fmla="*/ 488 h 580"/>
                <a:gd name="T28" fmla="*/ 1016 w 1134"/>
                <a:gd name="T29" fmla="*/ 514 h 580"/>
                <a:gd name="T30" fmla="*/ 934 w 1134"/>
                <a:gd name="T31" fmla="*/ 552 h 580"/>
                <a:gd name="T32" fmla="*/ 944 w 1134"/>
                <a:gd name="T33" fmla="*/ 524 h 580"/>
                <a:gd name="T34" fmla="*/ 866 w 1134"/>
                <a:gd name="T35" fmla="*/ 502 h 580"/>
                <a:gd name="T36" fmla="*/ 770 w 1134"/>
                <a:gd name="T37" fmla="*/ 540 h 580"/>
                <a:gd name="T38" fmla="*/ 694 w 1134"/>
                <a:gd name="T39" fmla="*/ 570 h 580"/>
                <a:gd name="T40" fmla="*/ 644 w 1134"/>
                <a:gd name="T41" fmla="*/ 580 h 580"/>
                <a:gd name="T42" fmla="*/ 692 w 1134"/>
                <a:gd name="T43" fmla="*/ 522 h 580"/>
                <a:gd name="T44" fmla="*/ 698 w 1134"/>
                <a:gd name="T45" fmla="*/ 500 h 580"/>
                <a:gd name="T46" fmla="*/ 658 w 1134"/>
                <a:gd name="T47" fmla="*/ 476 h 580"/>
                <a:gd name="T48" fmla="*/ 632 w 1134"/>
                <a:gd name="T49" fmla="*/ 446 h 580"/>
                <a:gd name="T50" fmla="*/ 534 w 1134"/>
                <a:gd name="T51" fmla="*/ 462 h 580"/>
                <a:gd name="T52" fmla="*/ 86 w 1134"/>
                <a:gd name="T53" fmla="*/ 432 h 580"/>
                <a:gd name="T54" fmla="*/ 58 w 1134"/>
                <a:gd name="T55" fmla="*/ 380 h 580"/>
                <a:gd name="T56" fmla="*/ 52 w 1134"/>
                <a:gd name="T57" fmla="*/ 350 h 580"/>
                <a:gd name="T58" fmla="*/ 40 w 1134"/>
                <a:gd name="T59" fmla="*/ 312 h 580"/>
                <a:gd name="T60" fmla="*/ 30 w 1134"/>
                <a:gd name="T61" fmla="*/ 254 h 580"/>
                <a:gd name="T62" fmla="*/ 192 w 1134"/>
                <a:gd name="T63" fmla="*/ 74 h 580"/>
                <a:gd name="T64" fmla="*/ 260 w 1134"/>
                <a:gd name="T65" fmla="*/ 78 h 580"/>
                <a:gd name="T66" fmla="*/ 378 w 1134"/>
                <a:gd name="T67" fmla="*/ 64 h 580"/>
                <a:gd name="T68" fmla="*/ 408 w 1134"/>
                <a:gd name="T69" fmla="*/ 78 h 580"/>
                <a:gd name="T70" fmla="*/ 488 w 1134"/>
                <a:gd name="T71" fmla="*/ 88 h 580"/>
                <a:gd name="T72" fmla="*/ 496 w 1134"/>
                <a:gd name="T73" fmla="*/ 102 h 580"/>
                <a:gd name="T74" fmla="*/ 556 w 1134"/>
                <a:gd name="T75" fmla="*/ 104 h 580"/>
                <a:gd name="T76" fmla="*/ 614 w 1134"/>
                <a:gd name="T77" fmla="*/ 86 h 580"/>
                <a:gd name="T78" fmla="*/ 700 w 1134"/>
                <a:gd name="T79" fmla="*/ 100 h 580"/>
                <a:gd name="T80" fmla="*/ 730 w 1134"/>
                <a:gd name="T81" fmla="*/ 112 h 580"/>
                <a:gd name="T82" fmla="*/ 760 w 1134"/>
                <a:gd name="T83" fmla="*/ 70 h 580"/>
                <a:gd name="T84" fmla="*/ 804 w 1134"/>
                <a:gd name="T85" fmla="*/ 22 h 580"/>
                <a:gd name="T86" fmla="*/ 870 w 1134"/>
                <a:gd name="T87" fmla="*/ 12 h 580"/>
                <a:gd name="T88" fmla="*/ 808 w 1134"/>
                <a:gd name="T89" fmla="*/ 66 h 580"/>
                <a:gd name="T90" fmla="*/ 826 w 1134"/>
                <a:gd name="T91" fmla="*/ 84 h 580"/>
                <a:gd name="T92" fmla="*/ 830 w 1134"/>
                <a:gd name="T93" fmla="*/ 110 h 580"/>
                <a:gd name="T94" fmla="*/ 882 w 1134"/>
                <a:gd name="T95" fmla="*/ 76 h 580"/>
                <a:gd name="T96" fmla="*/ 910 w 1134"/>
                <a:gd name="T97" fmla="*/ 92 h 580"/>
                <a:gd name="T98" fmla="*/ 862 w 1134"/>
                <a:gd name="T99" fmla="*/ 136 h 580"/>
                <a:gd name="T100" fmla="*/ 764 w 1134"/>
                <a:gd name="T101" fmla="*/ 176 h 580"/>
                <a:gd name="T102" fmla="*/ 678 w 1134"/>
                <a:gd name="T103" fmla="*/ 214 h 580"/>
                <a:gd name="T104" fmla="*/ 646 w 1134"/>
                <a:gd name="T105" fmla="*/ 286 h 580"/>
                <a:gd name="T106" fmla="*/ 696 w 1134"/>
                <a:gd name="T107" fmla="*/ 310 h 580"/>
                <a:gd name="T108" fmla="*/ 764 w 1134"/>
                <a:gd name="T109" fmla="*/ 332 h 580"/>
                <a:gd name="T110" fmla="*/ 764 w 1134"/>
                <a:gd name="T111" fmla="*/ 404 h 580"/>
                <a:gd name="T112" fmla="*/ 810 w 1134"/>
                <a:gd name="T113" fmla="*/ 332 h 580"/>
                <a:gd name="T114" fmla="*/ 858 w 1134"/>
                <a:gd name="T115" fmla="*/ 278 h 5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34"/>
                <a:gd name="T175" fmla="*/ 0 h 580"/>
                <a:gd name="T176" fmla="*/ 1134 w 1134"/>
                <a:gd name="T177" fmla="*/ 580 h 5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34" h="580">
                  <a:moveTo>
                    <a:pt x="866" y="254"/>
                  </a:moveTo>
                  <a:lnTo>
                    <a:pt x="872" y="250"/>
                  </a:lnTo>
                  <a:lnTo>
                    <a:pt x="878" y="244"/>
                  </a:lnTo>
                  <a:lnTo>
                    <a:pt x="884" y="236"/>
                  </a:lnTo>
                  <a:lnTo>
                    <a:pt x="886" y="228"/>
                  </a:lnTo>
                  <a:lnTo>
                    <a:pt x="886" y="218"/>
                  </a:lnTo>
                  <a:lnTo>
                    <a:pt x="890" y="208"/>
                  </a:lnTo>
                  <a:lnTo>
                    <a:pt x="892" y="204"/>
                  </a:lnTo>
                  <a:lnTo>
                    <a:pt x="896" y="200"/>
                  </a:lnTo>
                  <a:lnTo>
                    <a:pt x="902" y="198"/>
                  </a:lnTo>
                  <a:lnTo>
                    <a:pt x="910" y="198"/>
                  </a:lnTo>
                  <a:lnTo>
                    <a:pt x="920" y="200"/>
                  </a:lnTo>
                  <a:lnTo>
                    <a:pt x="928" y="200"/>
                  </a:lnTo>
                  <a:lnTo>
                    <a:pt x="944" y="200"/>
                  </a:lnTo>
                  <a:lnTo>
                    <a:pt x="946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4" y="196"/>
                  </a:lnTo>
                  <a:lnTo>
                    <a:pt x="958" y="198"/>
                  </a:lnTo>
                  <a:lnTo>
                    <a:pt x="964" y="200"/>
                  </a:lnTo>
                  <a:lnTo>
                    <a:pt x="968" y="204"/>
                  </a:lnTo>
                  <a:lnTo>
                    <a:pt x="970" y="210"/>
                  </a:lnTo>
                  <a:lnTo>
                    <a:pt x="972" y="216"/>
                  </a:lnTo>
                  <a:lnTo>
                    <a:pt x="974" y="218"/>
                  </a:lnTo>
                  <a:lnTo>
                    <a:pt x="976" y="220"/>
                  </a:lnTo>
                  <a:lnTo>
                    <a:pt x="982" y="220"/>
                  </a:lnTo>
                  <a:lnTo>
                    <a:pt x="990" y="222"/>
                  </a:lnTo>
                  <a:lnTo>
                    <a:pt x="996" y="226"/>
                  </a:lnTo>
                  <a:lnTo>
                    <a:pt x="998" y="230"/>
                  </a:lnTo>
                  <a:lnTo>
                    <a:pt x="1000" y="234"/>
                  </a:lnTo>
                  <a:lnTo>
                    <a:pt x="998" y="240"/>
                  </a:lnTo>
                  <a:lnTo>
                    <a:pt x="994" y="246"/>
                  </a:lnTo>
                  <a:lnTo>
                    <a:pt x="990" y="254"/>
                  </a:lnTo>
                  <a:lnTo>
                    <a:pt x="988" y="262"/>
                  </a:lnTo>
                  <a:lnTo>
                    <a:pt x="988" y="264"/>
                  </a:lnTo>
                  <a:lnTo>
                    <a:pt x="990" y="266"/>
                  </a:lnTo>
                  <a:lnTo>
                    <a:pt x="994" y="268"/>
                  </a:lnTo>
                  <a:lnTo>
                    <a:pt x="1000" y="268"/>
                  </a:lnTo>
                  <a:lnTo>
                    <a:pt x="1002" y="270"/>
                  </a:lnTo>
                  <a:lnTo>
                    <a:pt x="1004" y="274"/>
                  </a:lnTo>
                  <a:lnTo>
                    <a:pt x="1006" y="276"/>
                  </a:lnTo>
                  <a:lnTo>
                    <a:pt x="1006" y="278"/>
                  </a:lnTo>
                  <a:lnTo>
                    <a:pt x="1012" y="276"/>
                  </a:lnTo>
                  <a:lnTo>
                    <a:pt x="1018" y="272"/>
                  </a:lnTo>
                  <a:lnTo>
                    <a:pt x="1024" y="264"/>
                  </a:lnTo>
                  <a:lnTo>
                    <a:pt x="1030" y="262"/>
                  </a:lnTo>
                  <a:lnTo>
                    <a:pt x="1036" y="260"/>
                  </a:lnTo>
                  <a:lnTo>
                    <a:pt x="1044" y="252"/>
                  </a:lnTo>
                  <a:lnTo>
                    <a:pt x="1050" y="244"/>
                  </a:lnTo>
                  <a:lnTo>
                    <a:pt x="1056" y="236"/>
                  </a:lnTo>
                  <a:lnTo>
                    <a:pt x="1060" y="234"/>
                  </a:lnTo>
                  <a:lnTo>
                    <a:pt x="1066" y="234"/>
                  </a:lnTo>
                  <a:lnTo>
                    <a:pt x="1066" y="242"/>
                  </a:lnTo>
                  <a:lnTo>
                    <a:pt x="1068" y="248"/>
                  </a:lnTo>
                  <a:lnTo>
                    <a:pt x="1074" y="264"/>
                  </a:lnTo>
                  <a:lnTo>
                    <a:pt x="1076" y="268"/>
                  </a:lnTo>
                  <a:lnTo>
                    <a:pt x="1074" y="272"/>
                  </a:lnTo>
                  <a:lnTo>
                    <a:pt x="1074" y="276"/>
                  </a:lnTo>
                  <a:lnTo>
                    <a:pt x="1076" y="280"/>
                  </a:lnTo>
                  <a:lnTo>
                    <a:pt x="1080" y="286"/>
                  </a:lnTo>
                  <a:lnTo>
                    <a:pt x="1082" y="292"/>
                  </a:lnTo>
                  <a:lnTo>
                    <a:pt x="1080" y="300"/>
                  </a:lnTo>
                  <a:lnTo>
                    <a:pt x="1078" y="302"/>
                  </a:lnTo>
                  <a:lnTo>
                    <a:pt x="1076" y="306"/>
                  </a:lnTo>
                  <a:lnTo>
                    <a:pt x="1074" y="308"/>
                  </a:lnTo>
                  <a:lnTo>
                    <a:pt x="1072" y="310"/>
                  </a:lnTo>
                  <a:lnTo>
                    <a:pt x="1074" y="314"/>
                  </a:lnTo>
                  <a:lnTo>
                    <a:pt x="1078" y="316"/>
                  </a:lnTo>
                  <a:lnTo>
                    <a:pt x="1082" y="318"/>
                  </a:lnTo>
                  <a:lnTo>
                    <a:pt x="1084" y="322"/>
                  </a:lnTo>
                  <a:lnTo>
                    <a:pt x="1084" y="324"/>
                  </a:lnTo>
                  <a:lnTo>
                    <a:pt x="1084" y="328"/>
                  </a:lnTo>
                  <a:lnTo>
                    <a:pt x="1090" y="332"/>
                  </a:lnTo>
                  <a:lnTo>
                    <a:pt x="1096" y="332"/>
                  </a:lnTo>
                  <a:lnTo>
                    <a:pt x="1104" y="334"/>
                  </a:lnTo>
                  <a:lnTo>
                    <a:pt x="1112" y="338"/>
                  </a:lnTo>
                  <a:lnTo>
                    <a:pt x="1116" y="340"/>
                  </a:lnTo>
                  <a:lnTo>
                    <a:pt x="1118" y="342"/>
                  </a:lnTo>
                  <a:lnTo>
                    <a:pt x="1118" y="344"/>
                  </a:lnTo>
                  <a:lnTo>
                    <a:pt x="1116" y="348"/>
                  </a:lnTo>
                  <a:lnTo>
                    <a:pt x="1114" y="352"/>
                  </a:lnTo>
                  <a:lnTo>
                    <a:pt x="1116" y="356"/>
                  </a:lnTo>
                  <a:lnTo>
                    <a:pt x="1120" y="356"/>
                  </a:lnTo>
                  <a:lnTo>
                    <a:pt x="1120" y="362"/>
                  </a:lnTo>
                  <a:lnTo>
                    <a:pt x="1134" y="362"/>
                  </a:lnTo>
                  <a:lnTo>
                    <a:pt x="1134" y="368"/>
                  </a:lnTo>
                  <a:lnTo>
                    <a:pt x="1132" y="378"/>
                  </a:lnTo>
                  <a:lnTo>
                    <a:pt x="1128" y="388"/>
                  </a:lnTo>
                  <a:lnTo>
                    <a:pt x="1126" y="394"/>
                  </a:lnTo>
                  <a:lnTo>
                    <a:pt x="1120" y="396"/>
                  </a:lnTo>
                  <a:lnTo>
                    <a:pt x="1108" y="398"/>
                  </a:lnTo>
                  <a:lnTo>
                    <a:pt x="1100" y="398"/>
                  </a:lnTo>
                  <a:lnTo>
                    <a:pt x="1090" y="400"/>
                  </a:lnTo>
                  <a:lnTo>
                    <a:pt x="1082" y="404"/>
                  </a:lnTo>
                  <a:lnTo>
                    <a:pt x="1068" y="414"/>
                  </a:lnTo>
                  <a:lnTo>
                    <a:pt x="1060" y="418"/>
                  </a:lnTo>
                  <a:lnTo>
                    <a:pt x="1052" y="424"/>
                  </a:lnTo>
                  <a:lnTo>
                    <a:pt x="1042" y="426"/>
                  </a:lnTo>
                  <a:lnTo>
                    <a:pt x="1030" y="428"/>
                  </a:lnTo>
                  <a:lnTo>
                    <a:pt x="1002" y="420"/>
                  </a:lnTo>
                  <a:lnTo>
                    <a:pt x="974" y="418"/>
                  </a:lnTo>
                  <a:lnTo>
                    <a:pt x="960" y="420"/>
                  </a:lnTo>
                  <a:lnTo>
                    <a:pt x="952" y="426"/>
                  </a:lnTo>
                  <a:lnTo>
                    <a:pt x="940" y="432"/>
                  </a:lnTo>
                  <a:lnTo>
                    <a:pt x="926" y="440"/>
                  </a:lnTo>
                  <a:lnTo>
                    <a:pt x="914" y="450"/>
                  </a:lnTo>
                  <a:lnTo>
                    <a:pt x="904" y="462"/>
                  </a:lnTo>
                  <a:lnTo>
                    <a:pt x="890" y="472"/>
                  </a:lnTo>
                  <a:lnTo>
                    <a:pt x="902" y="464"/>
                  </a:lnTo>
                  <a:lnTo>
                    <a:pt x="920" y="454"/>
                  </a:lnTo>
                  <a:lnTo>
                    <a:pt x="940" y="446"/>
                  </a:lnTo>
                  <a:lnTo>
                    <a:pt x="950" y="444"/>
                  </a:lnTo>
                  <a:lnTo>
                    <a:pt x="958" y="444"/>
                  </a:lnTo>
                  <a:lnTo>
                    <a:pt x="964" y="444"/>
                  </a:lnTo>
                  <a:lnTo>
                    <a:pt x="972" y="446"/>
                  </a:lnTo>
                  <a:lnTo>
                    <a:pt x="978" y="450"/>
                  </a:lnTo>
                  <a:lnTo>
                    <a:pt x="978" y="452"/>
                  </a:lnTo>
                  <a:lnTo>
                    <a:pt x="980" y="454"/>
                  </a:lnTo>
                  <a:lnTo>
                    <a:pt x="978" y="458"/>
                  </a:lnTo>
                  <a:lnTo>
                    <a:pt x="976" y="462"/>
                  </a:lnTo>
                  <a:lnTo>
                    <a:pt x="970" y="464"/>
                  </a:lnTo>
                  <a:lnTo>
                    <a:pt x="962" y="468"/>
                  </a:lnTo>
                  <a:lnTo>
                    <a:pt x="958" y="470"/>
                  </a:lnTo>
                  <a:lnTo>
                    <a:pt x="956" y="474"/>
                  </a:lnTo>
                  <a:lnTo>
                    <a:pt x="970" y="474"/>
                  </a:lnTo>
                  <a:lnTo>
                    <a:pt x="964" y="482"/>
                  </a:lnTo>
                  <a:lnTo>
                    <a:pt x="960" y="488"/>
                  </a:lnTo>
                  <a:lnTo>
                    <a:pt x="958" y="494"/>
                  </a:lnTo>
                  <a:lnTo>
                    <a:pt x="958" y="498"/>
                  </a:lnTo>
                  <a:lnTo>
                    <a:pt x="960" y="502"/>
                  </a:lnTo>
                  <a:lnTo>
                    <a:pt x="968" y="508"/>
                  </a:lnTo>
                  <a:lnTo>
                    <a:pt x="978" y="512"/>
                  </a:lnTo>
                  <a:lnTo>
                    <a:pt x="988" y="512"/>
                  </a:lnTo>
                  <a:lnTo>
                    <a:pt x="996" y="512"/>
                  </a:lnTo>
                  <a:lnTo>
                    <a:pt x="1004" y="508"/>
                  </a:lnTo>
                  <a:lnTo>
                    <a:pt x="1010" y="504"/>
                  </a:lnTo>
                  <a:lnTo>
                    <a:pt x="1014" y="496"/>
                  </a:lnTo>
                  <a:lnTo>
                    <a:pt x="1018" y="492"/>
                  </a:lnTo>
                  <a:lnTo>
                    <a:pt x="1020" y="488"/>
                  </a:lnTo>
                  <a:lnTo>
                    <a:pt x="1024" y="488"/>
                  </a:lnTo>
                  <a:lnTo>
                    <a:pt x="1028" y="488"/>
                  </a:lnTo>
                  <a:lnTo>
                    <a:pt x="1028" y="490"/>
                  </a:lnTo>
                  <a:lnTo>
                    <a:pt x="1026" y="494"/>
                  </a:lnTo>
                  <a:lnTo>
                    <a:pt x="1024" y="498"/>
                  </a:lnTo>
                  <a:lnTo>
                    <a:pt x="1028" y="498"/>
                  </a:lnTo>
                  <a:lnTo>
                    <a:pt x="1030" y="500"/>
                  </a:lnTo>
                  <a:lnTo>
                    <a:pt x="1030" y="502"/>
                  </a:lnTo>
                  <a:lnTo>
                    <a:pt x="1028" y="506"/>
                  </a:lnTo>
                  <a:lnTo>
                    <a:pt x="1024" y="510"/>
                  </a:lnTo>
                  <a:lnTo>
                    <a:pt x="1016" y="514"/>
                  </a:lnTo>
                  <a:lnTo>
                    <a:pt x="1008" y="522"/>
                  </a:lnTo>
                  <a:lnTo>
                    <a:pt x="998" y="526"/>
                  </a:lnTo>
                  <a:lnTo>
                    <a:pt x="976" y="532"/>
                  </a:lnTo>
                  <a:lnTo>
                    <a:pt x="970" y="534"/>
                  </a:lnTo>
                  <a:lnTo>
                    <a:pt x="964" y="534"/>
                  </a:lnTo>
                  <a:lnTo>
                    <a:pt x="956" y="534"/>
                  </a:lnTo>
                  <a:lnTo>
                    <a:pt x="950" y="536"/>
                  </a:lnTo>
                  <a:lnTo>
                    <a:pt x="944" y="542"/>
                  </a:lnTo>
                  <a:lnTo>
                    <a:pt x="940" y="548"/>
                  </a:lnTo>
                  <a:lnTo>
                    <a:pt x="934" y="552"/>
                  </a:lnTo>
                  <a:lnTo>
                    <a:pt x="930" y="554"/>
                  </a:lnTo>
                  <a:lnTo>
                    <a:pt x="926" y="554"/>
                  </a:lnTo>
                  <a:lnTo>
                    <a:pt x="920" y="554"/>
                  </a:lnTo>
                  <a:lnTo>
                    <a:pt x="918" y="550"/>
                  </a:lnTo>
                  <a:lnTo>
                    <a:pt x="918" y="548"/>
                  </a:lnTo>
                  <a:lnTo>
                    <a:pt x="918" y="542"/>
                  </a:lnTo>
                  <a:lnTo>
                    <a:pt x="922" y="538"/>
                  </a:lnTo>
                  <a:lnTo>
                    <a:pt x="930" y="532"/>
                  </a:lnTo>
                  <a:lnTo>
                    <a:pt x="940" y="528"/>
                  </a:lnTo>
                  <a:lnTo>
                    <a:pt x="944" y="524"/>
                  </a:lnTo>
                  <a:lnTo>
                    <a:pt x="948" y="520"/>
                  </a:lnTo>
                  <a:lnTo>
                    <a:pt x="908" y="526"/>
                  </a:lnTo>
                  <a:lnTo>
                    <a:pt x="902" y="506"/>
                  </a:lnTo>
                  <a:lnTo>
                    <a:pt x="902" y="500"/>
                  </a:lnTo>
                  <a:lnTo>
                    <a:pt x="904" y="496"/>
                  </a:lnTo>
                  <a:lnTo>
                    <a:pt x="910" y="488"/>
                  </a:lnTo>
                  <a:lnTo>
                    <a:pt x="890" y="482"/>
                  </a:lnTo>
                  <a:lnTo>
                    <a:pt x="882" y="484"/>
                  </a:lnTo>
                  <a:lnTo>
                    <a:pt x="876" y="488"/>
                  </a:lnTo>
                  <a:lnTo>
                    <a:pt x="866" y="502"/>
                  </a:lnTo>
                  <a:lnTo>
                    <a:pt x="860" y="510"/>
                  </a:lnTo>
                  <a:lnTo>
                    <a:pt x="854" y="518"/>
                  </a:lnTo>
                  <a:lnTo>
                    <a:pt x="848" y="522"/>
                  </a:lnTo>
                  <a:lnTo>
                    <a:pt x="838" y="524"/>
                  </a:lnTo>
                  <a:lnTo>
                    <a:pt x="832" y="526"/>
                  </a:lnTo>
                  <a:lnTo>
                    <a:pt x="796" y="526"/>
                  </a:lnTo>
                  <a:lnTo>
                    <a:pt x="788" y="530"/>
                  </a:lnTo>
                  <a:lnTo>
                    <a:pt x="780" y="534"/>
                  </a:lnTo>
                  <a:lnTo>
                    <a:pt x="776" y="538"/>
                  </a:lnTo>
                  <a:lnTo>
                    <a:pt x="770" y="540"/>
                  </a:lnTo>
                  <a:lnTo>
                    <a:pt x="758" y="542"/>
                  </a:lnTo>
                  <a:lnTo>
                    <a:pt x="742" y="542"/>
                  </a:lnTo>
                  <a:lnTo>
                    <a:pt x="732" y="542"/>
                  </a:lnTo>
                  <a:lnTo>
                    <a:pt x="722" y="544"/>
                  </a:lnTo>
                  <a:lnTo>
                    <a:pt x="714" y="550"/>
                  </a:lnTo>
                  <a:lnTo>
                    <a:pt x="712" y="552"/>
                  </a:lnTo>
                  <a:lnTo>
                    <a:pt x="712" y="558"/>
                  </a:lnTo>
                  <a:lnTo>
                    <a:pt x="702" y="562"/>
                  </a:lnTo>
                  <a:lnTo>
                    <a:pt x="696" y="566"/>
                  </a:lnTo>
                  <a:lnTo>
                    <a:pt x="694" y="570"/>
                  </a:lnTo>
                  <a:lnTo>
                    <a:pt x="690" y="570"/>
                  </a:lnTo>
                  <a:lnTo>
                    <a:pt x="690" y="566"/>
                  </a:lnTo>
                  <a:lnTo>
                    <a:pt x="684" y="568"/>
                  </a:lnTo>
                  <a:lnTo>
                    <a:pt x="680" y="566"/>
                  </a:lnTo>
                  <a:lnTo>
                    <a:pt x="676" y="566"/>
                  </a:lnTo>
                  <a:lnTo>
                    <a:pt x="670" y="568"/>
                  </a:lnTo>
                  <a:lnTo>
                    <a:pt x="662" y="574"/>
                  </a:lnTo>
                  <a:lnTo>
                    <a:pt x="654" y="578"/>
                  </a:lnTo>
                  <a:lnTo>
                    <a:pt x="650" y="580"/>
                  </a:lnTo>
                  <a:lnTo>
                    <a:pt x="644" y="580"/>
                  </a:lnTo>
                  <a:lnTo>
                    <a:pt x="640" y="580"/>
                  </a:lnTo>
                  <a:lnTo>
                    <a:pt x="646" y="576"/>
                  </a:lnTo>
                  <a:lnTo>
                    <a:pt x="654" y="572"/>
                  </a:lnTo>
                  <a:lnTo>
                    <a:pt x="660" y="568"/>
                  </a:lnTo>
                  <a:lnTo>
                    <a:pt x="662" y="564"/>
                  </a:lnTo>
                  <a:lnTo>
                    <a:pt x="662" y="560"/>
                  </a:lnTo>
                  <a:lnTo>
                    <a:pt x="662" y="562"/>
                  </a:lnTo>
                  <a:lnTo>
                    <a:pt x="672" y="556"/>
                  </a:lnTo>
                  <a:lnTo>
                    <a:pt x="678" y="546"/>
                  </a:lnTo>
                  <a:lnTo>
                    <a:pt x="692" y="522"/>
                  </a:lnTo>
                  <a:lnTo>
                    <a:pt x="692" y="528"/>
                  </a:lnTo>
                  <a:lnTo>
                    <a:pt x="696" y="532"/>
                  </a:lnTo>
                  <a:lnTo>
                    <a:pt x="700" y="534"/>
                  </a:lnTo>
                  <a:lnTo>
                    <a:pt x="706" y="534"/>
                  </a:lnTo>
                  <a:lnTo>
                    <a:pt x="712" y="532"/>
                  </a:lnTo>
                  <a:lnTo>
                    <a:pt x="714" y="530"/>
                  </a:lnTo>
                  <a:lnTo>
                    <a:pt x="714" y="526"/>
                  </a:lnTo>
                  <a:lnTo>
                    <a:pt x="712" y="518"/>
                  </a:lnTo>
                  <a:lnTo>
                    <a:pt x="706" y="508"/>
                  </a:lnTo>
                  <a:lnTo>
                    <a:pt x="698" y="500"/>
                  </a:lnTo>
                  <a:lnTo>
                    <a:pt x="696" y="498"/>
                  </a:lnTo>
                  <a:lnTo>
                    <a:pt x="692" y="498"/>
                  </a:lnTo>
                  <a:lnTo>
                    <a:pt x="676" y="498"/>
                  </a:lnTo>
                  <a:lnTo>
                    <a:pt x="658" y="496"/>
                  </a:lnTo>
                  <a:lnTo>
                    <a:pt x="662" y="492"/>
                  </a:lnTo>
                  <a:lnTo>
                    <a:pt x="664" y="486"/>
                  </a:lnTo>
                  <a:lnTo>
                    <a:pt x="664" y="484"/>
                  </a:lnTo>
                  <a:lnTo>
                    <a:pt x="662" y="482"/>
                  </a:lnTo>
                  <a:lnTo>
                    <a:pt x="660" y="480"/>
                  </a:lnTo>
                  <a:lnTo>
                    <a:pt x="658" y="476"/>
                  </a:lnTo>
                  <a:lnTo>
                    <a:pt x="660" y="470"/>
                  </a:lnTo>
                  <a:lnTo>
                    <a:pt x="656" y="468"/>
                  </a:lnTo>
                  <a:lnTo>
                    <a:pt x="652" y="464"/>
                  </a:lnTo>
                  <a:lnTo>
                    <a:pt x="650" y="460"/>
                  </a:lnTo>
                  <a:lnTo>
                    <a:pt x="650" y="456"/>
                  </a:lnTo>
                  <a:lnTo>
                    <a:pt x="648" y="454"/>
                  </a:lnTo>
                  <a:lnTo>
                    <a:pt x="650" y="450"/>
                  </a:lnTo>
                  <a:lnTo>
                    <a:pt x="646" y="448"/>
                  </a:lnTo>
                  <a:lnTo>
                    <a:pt x="642" y="446"/>
                  </a:lnTo>
                  <a:lnTo>
                    <a:pt x="632" y="446"/>
                  </a:lnTo>
                  <a:lnTo>
                    <a:pt x="622" y="448"/>
                  </a:lnTo>
                  <a:lnTo>
                    <a:pt x="608" y="454"/>
                  </a:lnTo>
                  <a:lnTo>
                    <a:pt x="594" y="462"/>
                  </a:lnTo>
                  <a:lnTo>
                    <a:pt x="578" y="470"/>
                  </a:lnTo>
                  <a:lnTo>
                    <a:pt x="564" y="468"/>
                  </a:lnTo>
                  <a:lnTo>
                    <a:pt x="554" y="464"/>
                  </a:lnTo>
                  <a:lnTo>
                    <a:pt x="554" y="466"/>
                  </a:lnTo>
                  <a:lnTo>
                    <a:pt x="548" y="464"/>
                  </a:lnTo>
                  <a:lnTo>
                    <a:pt x="542" y="462"/>
                  </a:lnTo>
                  <a:lnTo>
                    <a:pt x="534" y="462"/>
                  </a:lnTo>
                  <a:lnTo>
                    <a:pt x="528" y="460"/>
                  </a:lnTo>
                  <a:lnTo>
                    <a:pt x="522" y="458"/>
                  </a:lnTo>
                  <a:lnTo>
                    <a:pt x="518" y="454"/>
                  </a:lnTo>
                  <a:lnTo>
                    <a:pt x="518" y="448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2" y="444"/>
                  </a:lnTo>
                  <a:lnTo>
                    <a:pt x="94" y="442"/>
                  </a:lnTo>
                  <a:lnTo>
                    <a:pt x="96" y="440"/>
                  </a:lnTo>
                  <a:lnTo>
                    <a:pt x="86" y="432"/>
                  </a:lnTo>
                  <a:lnTo>
                    <a:pt x="78" y="424"/>
                  </a:lnTo>
                  <a:lnTo>
                    <a:pt x="68" y="416"/>
                  </a:lnTo>
                  <a:lnTo>
                    <a:pt x="62" y="416"/>
                  </a:lnTo>
                  <a:lnTo>
                    <a:pt x="58" y="412"/>
                  </a:lnTo>
                  <a:lnTo>
                    <a:pt x="56" y="406"/>
                  </a:lnTo>
                  <a:lnTo>
                    <a:pt x="54" y="400"/>
                  </a:lnTo>
                  <a:lnTo>
                    <a:pt x="56" y="394"/>
                  </a:lnTo>
                  <a:lnTo>
                    <a:pt x="60" y="388"/>
                  </a:lnTo>
                  <a:lnTo>
                    <a:pt x="60" y="384"/>
                  </a:lnTo>
                  <a:lnTo>
                    <a:pt x="58" y="380"/>
                  </a:lnTo>
                  <a:lnTo>
                    <a:pt x="52" y="378"/>
                  </a:lnTo>
                  <a:lnTo>
                    <a:pt x="52" y="376"/>
                  </a:lnTo>
                  <a:lnTo>
                    <a:pt x="54" y="374"/>
                  </a:lnTo>
                  <a:lnTo>
                    <a:pt x="56" y="372"/>
                  </a:lnTo>
                  <a:lnTo>
                    <a:pt x="54" y="368"/>
                  </a:lnTo>
                  <a:lnTo>
                    <a:pt x="52" y="366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8" y="354"/>
                  </a:lnTo>
                  <a:lnTo>
                    <a:pt x="52" y="350"/>
                  </a:lnTo>
                  <a:lnTo>
                    <a:pt x="56" y="344"/>
                  </a:lnTo>
                  <a:lnTo>
                    <a:pt x="54" y="340"/>
                  </a:lnTo>
                  <a:lnTo>
                    <a:pt x="48" y="340"/>
                  </a:lnTo>
                  <a:lnTo>
                    <a:pt x="38" y="338"/>
                  </a:lnTo>
                  <a:lnTo>
                    <a:pt x="38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2" y="326"/>
                  </a:lnTo>
                  <a:lnTo>
                    <a:pt x="42" y="322"/>
                  </a:lnTo>
                  <a:lnTo>
                    <a:pt x="40" y="312"/>
                  </a:lnTo>
                  <a:lnTo>
                    <a:pt x="36" y="306"/>
                  </a:lnTo>
                  <a:lnTo>
                    <a:pt x="28" y="296"/>
                  </a:lnTo>
                  <a:lnTo>
                    <a:pt x="26" y="292"/>
                  </a:lnTo>
                  <a:lnTo>
                    <a:pt x="26" y="288"/>
                  </a:lnTo>
                  <a:lnTo>
                    <a:pt x="28" y="282"/>
                  </a:lnTo>
                  <a:lnTo>
                    <a:pt x="32" y="274"/>
                  </a:lnTo>
                  <a:lnTo>
                    <a:pt x="36" y="266"/>
                  </a:lnTo>
                  <a:lnTo>
                    <a:pt x="32" y="264"/>
                  </a:lnTo>
                  <a:lnTo>
                    <a:pt x="32" y="260"/>
                  </a:lnTo>
                  <a:lnTo>
                    <a:pt x="30" y="254"/>
                  </a:lnTo>
                  <a:lnTo>
                    <a:pt x="28" y="250"/>
                  </a:lnTo>
                  <a:lnTo>
                    <a:pt x="22" y="248"/>
                  </a:lnTo>
                  <a:lnTo>
                    <a:pt x="16" y="248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2" y="244"/>
                  </a:lnTo>
                  <a:lnTo>
                    <a:pt x="0" y="240"/>
                  </a:lnTo>
                  <a:lnTo>
                    <a:pt x="186" y="70"/>
                  </a:lnTo>
                  <a:lnTo>
                    <a:pt x="192" y="74"/>
                  </a:lnTo>
                  <a:lnTo>
                    <a:pt x="200" y="74"/>
                  </a:lnTo>
                  <a:lnTo>
                    <a:pt x="210" y="76"/>
                  </a:lnTo>
                  <a:lnTo>
                    <a:pt x="220" y="78"/>
                  </a:lnTo>
                  <a:lnTo>
                    <a:pt x="222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32" y="84"/>
                  </a:lnTo>
                  <a:lnTo>
                    <a:pt x="242" y="84"/>
                  </a:lnTo>
                  <a:lnTo>
                    <a:pt x="252" y="80"/>
                  </a:lnTo>
                  <a:lnTo>
                    <a:pt x="260" y="78"/>
                  </a:lnTo>
                  <a:lnTo>
                    <a:pt x="270" y="76"/>
                  </a:lnTo>
                  <a:lnTo>
                    <a:pt x="278" y="76"/>
                  </a:lnTo>
                  <a:lnTo>
                    <a:pt x="288" y="76"/>
                  </a:lnTo>
                  <a:lnTo>
                    <a:pt x="300" y="72"/>
                  </a:lnTo>
                  <a:lnTo>
                    <a:pt x="310" y="68"/>
                  </a:lnTo>
                  <a:lnTo>
                    <a:pt x="318" y="66"/>
                  </a:lnTo>
                  <a:lnTo>
                    <a:pt x="340" y="66"/>
                  </a:lnTo>
                  <a:lnTo>
                    <a:pt x="358" y="64"/>
                  </a:lnTo>
                  <a:lnTo>
                    <a:pt x="372" y="64"/>
                  </a:lnTo>
                  <a:lnTo>
                    <a:pt x="378" y="64"/>
                  </a:lnTo>
                  <a:lnTo>
                    <a:pt x="378" y="70"/>
                  </a:lnTo>
                  <a:lnTo>
                    <a:pt x="380" y="74"/>
                  </a:lnTo>
                  <a:lnTo>
                    <a:pt x="384" y="74"/>
                  </a:lnTo>
                  <a:lnTo>
                    <a:pt x="388" y="74"/>
                  </a:lnTo>
                  <a:lnTo>
                    <a:pt x="394" y="70"/>
                  </a:lnTo>
                  <a:lnTo>
                    <a:pt x="402" y="64"/>
                  </a:lnTo>
                  <a:lnTo>
                    <a:pt x="406" y="66"/>
                  </a:lnTo>
                  <a:lnTo>
                    <a:pt x="408" y="70"/>
                  </a:lnTo>
                  <a:lnTo>
                    <a:pt x="408" y="76"/>
                  </a:lnTo>
                  <a:lnTo>
                    <a:pt x="408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22" y="72"/>
                  </a:lnTo>
                  <a:lnTo>
                    <a:pt x="428" y="70"/>
                  </a:lnTo>
                  <a:lnTo>
                    <a:pt x="440" y="72"/>
                  </a:lnTo>
                  <a:lnTo>
                    <a:pt x="450" y="74"/>
                  </a:lnTo>
                  <a:lnTo>
                    <a:pt x="458" y="78"/>
                  </a:lnTo>
                  <a:lnTo>
                    <a:pt x="468" y="80"/>
                  </a:lnTo>
                  <a:lnTo>
                    <a:pt x="476" y="84"/>
                  </a:lnTo>
                  <a:lnTo>
                    <a:pt x="488" y="88"/>
                  </a:lnTo>
                  <a:lnTo>
                    <a:pt x="492" y="86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8" y="86"/>
                  </a:lnTo>
                  <a:lnTo>
                    <a:pt x="510" y="88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6" y="96"/>
                  </a:lnTo>
                  <a:lnTo>
                    <a:pt x="500" y="98"/>
                  </a:lnTo>
                  <a:lnTo>
                    <a:pt x="496" y="102"/>
                  </a:lnTo>
                  <a:lnTo>
                    <a:pt x="494" y="102"/>
                  </a:lnTo>
                  <a:lnTo>
                    <a:pt x="494" y="106"/>
                  </a:lnTo>
                  <a:lnTo>
                    <a:pt x="494" y="108"/>
                  </a:lnTo>
                  <a:lnTo>
                    <a:pt x="496" y="108"/>
                  </a:lnTo>
                  <a:lnTo>
                    <a:pt x="504" y="110"/>
                  </a:lnTo>
                  <a:lnTo>
                    <a:pt x="518" y="108"/>
                  </a:lnTo>
                  <a:lnTo>
                    <a:pt x="528" y="106"/>
                  </a:lnTo>
                  <a:lnTo>
                    <a:pt x="540" y="104"/>
                  </a:lnTo>
                  <a:lnTo>
                    <a:pt x="552" y="102"/>
                  </a:lnTo>
                  <a:lnTo>
                    <a:pt x="556" y="104"/>
                  </a:lnTo>
                  <a:lnTo>
                    <a:pt x="560" y="106"/>
                  </a:lnTo>
                  <a:lnTo>
                    <a:pt x="564" y="110"/>
                  </a:lnTo>
                  <a:lnTo>
                    <a:pt x="568" y="112"/>
                  </a:lnTo>
                  <a:lnTo>
                    <a:pt x="572" y="110"/>
                  </a:lnTo>
                  <a:lnTo>
                    <a:pt x="576" y="108"/>
                  </a:lnTo>
                  <a:lnTo>
                    <a:pt x="578" y="100"/>
                  </a:lnTo>
                  <a:lnTo>
                    <a:pt x="578" y="96"/>
                  </a:lnTo>
                  <a:lnTo>
                    <a:pt x="594" y="90"/>
                  </a:lnTo>
                  <a:lnTo>
                    <a:pt x="604" y="88"/>
                  </a:lnTo>
                  <a:lnTo>
                    <a:pt x="614" y="86"/>
                  </a:lnTo>
                  <a:lnTo>
                    <a:pt x="620" y="88"/>
                  </a:lnTo>
                  <a:lnTo>
                    <a:pt x="626" y="90"/>
                  </a:lnTo>
                  <a:lnTo>
                    <a:pt x="626" y="94"/>
                  </a:lnTo>
                  <a:lnTo>
                    <a:pt x="630" y="96"/>
                  </a:lnTo>
                  <a:lnTo>
                    <a:pt x="638" y="100"/>
                  </a:lnTo>
                  <a:lnTo>
                    <a:pt x="650" y="104"/>
                  </a:lnTo>
                  <a:lnTo>
                    <a:pt x="686" y="104"/>
                  </a:lnTo>
                  <a:lnTo>
                    <a:pt x="690" y="104"/>
                  </a:lnTo>
                  <a:lnTo>
                    <a:pt x="694" y="104"/>
                  </a:lnTo>
                  <a:lnTo>
                    <a:pt x="700" y="100"/>
                  </a:lnTo>
                  <a:lnTo>
                    <a:pt x="704" y="96"/>
                  </a:lnTo>
                  <a:lnTo>
                    <a:pt x="710" y="94"/>
                  </a:lnTo>
                  <a:lnTo>
                    <a:pt x="720" y="96"/>
                  </a:lnTo>
                  <a:lnTo>
                    <a:pt x="732" y="96"/>
                  </a:lnTo>
                  <a:lnTo>
                    <a:pt x="728" y="102"/>
                  </a:lnTo>
                  <a:lnTo>
                    <a:pt x="726" y="106"/>
                  </a:lnTo>
                  <a:lnTo>
                    <a:pt x="724" y="110"/>
                  </a:lnTo>
                  <a:lnTo>
                    <a:pt x="724" y="112"/>
                  </a:lnTo>
                  <a:lnTo>
                    <a:pt x="726" y="114"/>
                  </a:lnTo>
                  <a:lnTo>
                    <a:pt x="730" y="112"/>
                  </a:lnTo>
                  <a:lnTo>
                    <a:pt x="740" y="100"/>
                  </a:lnTo>
                  <a:lnTo>
                    <a:pt x="746" y="96"/>
                  </a:lnTo>
                  <a:lnTo>
                    <a:pt x="754" y="92"/>
                  </a:lnTo>
                  <a:lnTo>
                    <a:pt x="760" y="88"/>
                  </a:lnTo>
                  <a:lnTo>
                    <a:pt x="766" y="84"/>
                  </a:lnTo>
                  <a:lnTo>
                    <a:pt x="768" y="78"/>
                  </a:lnTo>
                  <a:lnTo>
                    <a:pt x="768" y="76"/>
                  </a:lnTo>
                  <a:lnTo>
                    <a:pt x="768" y="74"/>
                  </a:lnTo>
                  <a:lnTo>
                    <a:pt x="766" y="72"/>
                  </a:lnTo>
                  <a:lnTo>
                    <a:pt x="760" y="70"/>
                  </a:lnTo>
                  <a:lnTo>
                    <a:pt x="758" y="70"/>
                  </a:lnTo>
                  <a:lnTo>
                    <a:pt x="758" y="68"/>
                  </a:lnTo>
                  <a:lnTo>
                    <a:pt x="758" y="62"/>
                  </a:lnTo>
                  <a:lnTo>
                    <a:pt x="762" y="58"/>
                  </a:lnTo>
                  <a:lnTo>
                    <a:pt x="772" y="48"/>
                  </a:lnTo>
                  <a:lnTo>
                    <a:pt x="786" y="40"/>
                  </a:lnTo>
                  <a:lnTo>
                    <a:pt x="796" y="36"/>
                  </a:lnTo>
                  <a:lnTo>
                    <a:pt x="800" y="32"/>
                  </a:lnTo>
                  <a:lnTo>
                    <a:pt x="802" y="28"/>
                  </a:lnTo>
                  <a:lnTo>
                    <a:pt x="804" y="22"/>
                  </a:lnTo>
                  <a:lnTo>
                    <a:pt x="808" y="16"/>
                  </a:lnTo>
                  <a:lnTo>
                    <a:pt x="816" y="10"/>
                  </a:lnTo>
                  <a:lnTo>
                    <a:pt x="824" y="4"/>
                  </a:lnTo>
                  <a:lnTo>
                    <a:pt x="834" y="2"/>
                  </a:lnTo>
                  <a:lnTo>
                    <a:pt x="848" y="0"/>
                  </a:lnTo>
                  <a:lnTo>
                    <a:pt x="866" y="0"/>
                  </a:lnTo>
                  <a:lnTo>
                    <a:pt x="876" y="2"/>
                  </a:lnTo>
                  <a:lnTo>
                    <a:pt x="880" y="6"/>
                  </a:lnTo>
                  <a:lnTo>
                    <a:pt x="880" y="8"/>
                  </a:lnTo>
                  <a:lnTo>
                    <a:pt x="870" y="12"/>
                  </a:lnTo>
                  <a:lnTo>
                    <a:pt x="860" y="18"/>
                  </a:lnTo>
                  <a:lnTo>
                    <a:pt x="848" y="22"/>
                  </a:lnTo>
                  <a:lnTo>
                    <a:pt x="836" y="24"/>
                  </a:lnTo>
                  <a:lnTo>
                    <a:pt x="828" y="24"/>
                  </a:lnTo>
                  <a:lnTo>
                    <a:pt x="820" y="28"/>
                  </a:lnTo>
                  <a:lnTo>
                    <a:pt x="814" y="32"/>
                  </a:lnTo>
                  <a:lnTo>
                    <a:pt x="812" y="38"/>
                  </a:lnTo>
                  <a:lnTo>
                    <a:pt x="812" y="56"/>
                  </a:lnTo>
                  <a:lnTo>
                    <a:pt x="810" y="64"/>
                  </a:lnTo>
                  <a:lnTo>
                    <a:pt x="808" y="66"/>
                  </a:lnTo>
                  <a:lnTo>
                    <a:pt x="804" y="70"/>
                  </a:lnTo>
                  <a:lnTo>
                    <a:pt x="806" y="72"/>
                  </a:lnTo>
                  <a:lnTo>
                    <a:pt x="808" y="74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84"/>
                  </a:lnTo>
                  <a:lnTo>
                    <a:pt x="814" y="86"/>
                  </a:lnTo>
                  <a:lnTo>
                    <a:pt x="818" y="88"/>
                  </a:lnTo>
                  <a:lnTo>
                    <a:pt x="822" y="86"/>
                  </a:lnTo>
                  <a:lnTo>
                    <a:pt x="826" y="84"/>
                  </a:lnTo>
                  <a:lnTo>
                    <a:pt x="830" y="82"/>
                  </a:lnTo>
                  <a:lnTo>
                    <a:pt x="834" y="82"/>
                  </a:lnTo>
                  <a:lnTo>
                    <a:pt x="840" y="82"/>
                  </a:lnTo>
                  <a:lnTo>
                    <a:pt x="842" y="84"/>
                  </a:lnTo>
                  <a:lnTo>
                    <a:pt x="842" y="88"/>
                  </a:lnTo>
                  <a:lnTo>
                    <a:pt x="838" y="92"/>
                  </a:lnTo>
                  <a:lnTo>
                    <a:pt x="832" y="96"/>
                  </a:lnTo>
                  <a:lnTo>
                    <a:pt x="828" y="100"/>
                  </a:lnTo>
                  <a:lnTo>
                    <a:pt x="826" y="106"/>
                  </a:lnTo>
                  <a:lnTo>
                    <a:pt x="830" y="110"/>
                  </a:lnTo>
                  <a:lnTo>
                    <a:pt x="832" y="114"/>
                  </a:lnTo>
                  <a:lnTo>
                    <a:pt x="838" y="112"/>
                  </a:lnTo>
                  <a:lnTo>
                    <a:pt x="844" y="108"/>
                  </a:lnTo>
                  <a:lnTo>
                    <a:pt x="852" y="96"/>
                  </a:lnTo>
                  <a:lnTo>
                    <a:pt x="856" y="100"/>
                  </a:lnTo>
                  <a:lnTo>
                    <a:pt x="868" y="92"/>
                  </a:lnTo>
                  <a:lnTo>
                    <a:pt x="876" y="88"/>
                  </a:lnTo>
                  <a:lnTo>
                    <a:pt x="882" y="86"/>
                  </a:lnTo>
                  <a:lnTo>
                    <a:pt x="882" y="80"/>
                  </a:lnTo>
                  <a:lnTo>
                    <a:pt x="882" y="76"/>
                  </a:lnTo>
                  <a:lnTo>
                    <a:pt x="884" y="74"/>
                  </a:lnTo>
                  <a:lnTo>
                    <a:pt x="890" y="72"/>
                  </a:lnTo>
                  <a:lnTo>
                    <a:pt x="912" y="72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8" y="84"/>
                  </a:lnTo>
                  <a:lnTo>
                    <a:pt x="926" y="86"/>
                  </a:lnTo>
                  <a:lnTo>
                    <a:pt x="924" y="88"/>
                  </a:lnTo>
                  <a:lnTo>
                    <a:pt x="918" y="90"/>
                  </a:lnTo>
                  <a:lnTo>
                    <a:pt x="910" y="92"/>
                  </a:lnTo>
                  <a:lnTo>
                    <a:pt x="908" y="94"/>
                  </a:lnTo>
                  <a:lnTo>
                    <a:pt x="908" y="98"/>
                  </a:lnTo>
                  <a:lnTo>
                    <a:pt x="908" y="102"/>
                  </a:lnTo>
                  <a:lnTo>
                    <a:pt x="910" y="108"/>
                  </a:lnTo>
                  <a:lnTo>
                    <a:pt x="908" y="112"/>
                  </a:lnTo>
                  <a:lnTo>
                    <a:pt x="904" y="116"/>
                  </a:lnTo>
                  <a:lnTo>
                    <a:pt x="892" y="120"/>
                  </a:lnTo>
                  <a:lnTo>
                    <a:pt x="876" y="126"/>
                  </a:lnTo>
                  <a:lnTo>
                    <a:pt x="868" y="132"/>
                  </a:lnTo>
                  <a:lnTo>
                    <a:pt x="862" y="136"/>
                  </a:lnTo>
                  <a:lnTo>
                    <a:pt x="856" y="134"/>
                  </a:lnTo>
                  <a:lnTo>
                    <a:pt x="848" y="132"/>
                  </a:lnTo>
                  <a:lnTo>
                    <a:pt x="838" y="132"/>
                  </a:lnTo>
                  <a:lnTo>
                    <a:pt x="828" y="142"/>
                  </a:lnTo>
                  <a:lnTo>
                    <a:pt x="814" y="152"/>
                  </a:lnTo>
                  <a:lnTo>
                    <a:pt x="786" y="168"/>
                  </a:lnTo>
                  <a:lnTo>
                    <a:pt x="780" y="172"/>
                  </a:lnTo>
                  <a:lnTo>
                    <a:pt x="776" y="176"/>
                  </a:lnTo>
                  <a:lnTo>
                    <a:pt x="772" y="176"/>
                  </a:lnTo>
                  <a:lnTo>
                    <a:pt x="764" y="176"/>
                  </a:lnTo>
                  <a:lnTo>
                    <a:pt x="760" y="178"/>
                  </a:lnTo>
                  <a:lnTo>
                    <a:pt x="756" y="180"/>
                  </a:lnTo>
                  <a:lnTo>
                    <a:pt x="750" y="186"/>
                  </a:lnTo>
                  <a:lnTo>
                    <a:pt x="742" y="190"/>
                  </a:lnTo>
                  <a:lnTo>
                    <a:pt x="734" y="192"/>
                  </a:lnTo>
                  <a:lnTo>
                    <a:pt x="724" y="194"/>
                  </a:lnTo>
                  <a:lnTo>
                    <a:pt x="704" y="198"/>
                  </a:lnTo>
                  <a:lnTo>
                    <a:pt x="696" y="202"/>
                  </a:lnTo>
                  <a:lnTo>
                    <a:pt x="688" y="206"/>
                  </a:lnTo>
                  <a:lnTo>
                    <a:pt x="678" y="214"/>
                  </a:lnTo>
                  <a:lnTo>
                    <a:pt x="668" y="222"/>
                  </a:lnTo>
                  <a:lnTo>
                    <a:pt x="658" y="230"/>
                  </a:lnTo>
                  <a:lnTo>
                    <a:pt x="650" y="240"/>
                  </a:lnTo>
                  <a:lnTo>
                    <a:pt x="644" y="252"/>
                  </a:lnTo>
                  <a:lnTo>
                    <a:pt x="638" y="262"/>
                  </a:lnTo>
                  <a:lnTo>
                    <a:pt x="646" y="262"/>
                  </a:lnTo>
                  <a:lnTo>
                    <a:pt x="650" y="264"/>
                  </a:lnTo>
                  <a:lnTo>
                    <a:pt x="650" y="266"/>
                  </a:lnTo>
                  <a:lnTo>
                    <a:pt x="648" y="280"/>
                  </a:lnTo>
                  <a:lnTo>
                    <a:pt x="646" y="286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50" y="296"/>
                  </a:lnTo>
                  <a:lnTo>
                    <a:pt x="654" y="296"/>
                  </a:lnTo>
                  <a:lnTo>
                    <a:pt x="660" y="292"/>
                  </a:lnTo>
                  <a:lnTo>
                    <a:pt x="668" y="292"/>
                  </a:lnTo>
                  <a:lnTo>
                    <a:pt x="676" y="294"/>
                  </a:lnTo>
                  <a:lnTo>
                    <a:pt x="682" y="296"/>
                  </a:lnTo>
                  <a:lnTo>
                    <a:pt x="690" y="302"/>
                  </a:lnTo>
                  <a:lnTo>
                    <a:pt x="696" y="310"/>
                  </a:lnTo>
                  <a:lnTo>
                    <a:pt x="700" y="314"/>
                  </a:lnTo>
                  <a:lnTo>
                    <a:pt x="704" y="316"/>
                  </a:lnTo>
                  <a:lnTo>
                    <a:pt x="710" y="316"/>
                  </a:lnTo>
                  <a:lnTo>
                    <a:pt x="716" y="318"/>
                  </a:lnTo>
                  <a:lnTo>
                    <a:pt x="720" y="322"/>
                  </a:lnTo>
                  <a:lnTo>
                    <a:pt x="724" y="326"/>
                  </a:lnTo>
                  <a:lnTo>
                    <a:pt x="730" y="330"/>
                  </a:lnTo>
                  <a:lnTo>
                    <a:pt x="738" y="332"/>
                  </a:lnTo>
                  <a:lnTo>
                    <a:pt x="750" y="330"/>
                  </a:lnTo>
                  <a:lnTo>
                    <a:pt x="764" y="332"/>
                  </a:lnTo>
                  <a:lnTo>
                    <a:pt x="764" y="334"/>
                  </a:lnTo>
                  <a:lnTo>
                    <a:pt x="764" y="338"/>
                  </a:lnTo>
                  <a:lnTo>
                    <a:pt x="762" y="346"/>
                  </a:lnTo>
                  <a:lnTo>
                    <a:pt x="756" y="358"/>
                  </a:lnTo>
                  <a:lnTo>
                    <a:pt x="752" y="370"/>
                  </a:lnTo>
                  <a:lnTo>
                    <a:pt x="750" y="376"/>
                  </a:lnTo>
                  <a:lnTo>
                    <a:pt x="750" y="382"/>
                  </a:lnTo>
                  <a:lnTo>
                    <a:pt x="752" y="388"/>
                  </a:lnTo>
                  <a:lnTo>
                    <a:pt x="756" y="394"/>
                  </a:lnTo>
                  <a:lnTo>
                    <a:pt x="764" y="404"/>
                  </a:lnTo>
                  <a:lnTo>
                    <a:pt x="766" y="402"/>
                  </a:lnTo>
                  <a:lnTo>
                    <a:pt x="770" y="398"/>
                  </a:lnTo>
                  <a:lnTo>
                    <a:pt x="778" y="394"/>
                  </a:lnTo>
                  <a:lnTo>
                    <a:pt x="784" y="390"/>
                  </a:lnTo>
                  <a:lnTo>
                    <a:pt x="788" y="382"/>
                  </a:lnTo>
                  <a:lnTo>
                    <a:pt x="792" y="376"/>
                  </a:lnTo>
                  <a:lnTo>
                    <a:pt x="796" y="358"/>
                  </a:lnTo>
                  <a:lnTo>
                    <a:pt x="800" y="338"/>
                  </a:lnTo>
                  <a:lnTo>
                    <a:pt x="804" y="336"/>
                  </a:lnTo>
                  <a:lnTo>
                    <a:pt x="810" y="332"/>
                  </a:lnTo>
                  <a:lnTo>
                    <a:pt x="822" y="330"/>
                  </a:lnTo>
                  <a:lnTo>
                    <a:pt x="830" y="326"/>
                  </a:lnTo>
                  <a:lnTo>
                    <a:pt x="846" y="318"/>
                  </a:lnTo>
                  <a:lnTo>
                    <a:pt x="854" y="312"/>
                  </a:lnTo>
                  <a:lnTo>
                    <a:pt x="860" y="306"/>
                  </a:lnTo>
                  <a:lnTo>
                    <a:pt x="864" y="296"/>
                  </a:lnTo>
                  <a:lnTo>
                    <a:pt x="866" y="286"/>
                  </a:lnTo>
                  <a:lnTo>
                    <a:pt x="864" y="284"/>
                  </a:lnTo>
                  <a:lnTo>
                    <a:pt x="862" y="282"/>
                  </a:lnTo>
                  <a:lnTo>
                    <a:pt x="858" y="278"/>
                  </a:lnTo>
                  <a:lnTo>
                    <a:pt x="852" y="276"/>
                  </a:lnTo>
                  <a:lnTo>
                    <a:pt x="852" y="274"/>
                  </a:lnTo>
                  <a:lnTo>
                    <a:pt x="850" y="270"/>
                  </a:lnTo>
                  <a:lnTo>
                    <a:pt x="852" y="264"/>
                  </a:lnTo>
                  <a:lnTo>
                    <a:pt x="856" y="262"/>
                  </a:lnTo>
                  <a:lnTo>
                    <a:pt x="864" y="256"/>
                  </a:lnTo>
                  <a:lnTo>
                    <a:pt x="866" y="25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88" name="Freeform 4"/>
            <p:cNvSpPr>
              <a:spLocks/>
            </p:cNvSpPr>
            <p:nvPr/>
          </p:nvSpPr>
          <p:spPr bwMode="auto">
            <a:xfrm>
              <a:off x="1638" y="1127"/>
              <a:ext cx="102" cy="96"/>
            </a:xfrm>
            <a:custGeom>
              <a:avLst/>
              <a:gdLst>
                <a:gd name="T0" fmla="*/ 76 w 102"/>
                <a:gd name="T1" fmla="*/ 80 h 96"/>
                <a:gd name="T2" fmla="*/ 62 w 102"/>
                <a:gd name="T3" fmla="*/ 86 h 96"/>
                <a:gd name="T4" fmla="*/ 52 w 102"/>
                <a:gd name="T5" fmla="*/ 90 h 96"/>
                <a:gd name="T6" fmla="*/ 54 w 102"/>
                <a:gd name="T7" fmla="*/ 82 h 96"/>
                <a:gd name="T8" fmla="*/ 46 w 102"/>
                <a:gd name="T9" fmla="*/ 76 h 96"/>
                <a:gd name="T10" fmla="*/ 6 w 102"/>
                <a:gd name="T11" fmla="*/ 76 h 96"/>
                <a:gd name="T12" fmla="*/ 0 w 102"/>
                <a:gd name="T13" fmla="*/ 72 h 96"/>
                <a:gd name="T14" fmla="*/ 4 w 102"/>
                <a:gd name="T15" fmla="*/ 68 h 96"/>
                <a:gd name="T16" fmla="*/ 10 w 102"/>
                <a:gd name="T17" fmla="*/ 58 h 96"/>
                <a:gd name="T18" fmla="*/ 24 w 102"/>
                <a:gd name="T19" fmla="*/ 52 h 96"/>
                <a:gd name="T20" fmla="*/ 26 w 102"/>
                <a:gd name="T21" fmla="*/ 44 h 96"/>
                <a:gd name="T22" fmla="*/ 36 w 102"/>
                <a:gd name="T23" fmla="*/ 32 h 96"/>
                <a:gd name="T24" fmla="*/ 48 w 102"/>
                <a:gd name="T25" fmla="*/ 22 h 96"/>
                <a:gd name="T26" fmla="*/ 66 w 102"/>
                <a:gd name="T27" fmla="*/ 6 h 96"/>
                <a:gd name="T28" fmla="*/ 76 w 102"/>
                <a:gd name="T29" fmla="*/ 0 h 96"/>
                <a:gd name="T30" fmla="*/ 80 w 102"/>
                <a:gd name="T31" fmla="*/ 4 h 96"/>
                <a:gd name="T32" fmla="*/ 78 w 102"/>
                <a:gd name="T33" fmla="*/ 8 h 96"/>
                <a:gd name="T34" fmla="*/ 60 w 102"/>
                <a:gd name="T35" fmla="*/ 26 h 96"/>
                <a:gd name="T36" fmla="*/ 60 w 102"/>
                <a:gd name="T37" fmla="*/ 32 h 96"/>
                <a:gd name="T38" fmla="*/ 68 w 102"/>
                <a:gd name="T39" fmla="*/ 26 h 96"/>
                <a:gd name="T40" fmla="*/ 70 w 102"/>
                <a:gd name="T41" fmla="*/ 34 h 96"/>
                <a:gd name="T42" fmla="*/ 74 w 102"/>
                <a:gd name="T43" fmla="*/ 42 h 96"/>
                <a:gd name="T44" fmla="*/ 76 w 102"/>
                <a:gd name="T45" fmla="*/ 46 h 96"/>
                <a:gd name="T46" fmla="*/ 80 w 102"/>
                <a:gd name="T47" fmla="*/ 42 h 96"/>
                <a:gd name="T48" fmla="*/ 86 w 102"/>
                <a:gd name="T49" fmla="*/ 40 h 96"/>
                <a:gd name="T50" fmla="*/ 98 w 102"/>
                <a:gd name="T51" fmla="*/ 44 h 96"/>
                <a:gd name="T52" fmla="*/ 98 w 102"/>
                <a:gd name="T53" fmla="*/ 50 h 96"/>
                <a:gd name="T54" fmla="*/ 88 w 102"/>
                <a:gd name="T55" fmla="*/ 54 h 96"/>
                <a:gd name="T56" fmla="*/ 92 w 102"/>
                <a:gd name="T57" fmla="*/ 56 h 96"/>
                <a:gd name="T58" fmla="*/ 100 w 102"/>
                <a:gd name="T59" fmla="*/ 58 h 96"/>
                <a:gd name="T60" fmla="*/ 96 w 102"/>
                <a:gd name="T61" fmla="*/ 62 h 96"/>
                <a:gd name="T62" fmla="*/ 98 w 102"/>
                <a:gd name="T63" fmla="*/ 68 h 96"/>
                <a:gd name="T64" fmla="*/ 90 w 102"/>
                <a:gd name="T65" fmla="*/ 74 h 96"/>
                <a:gd name="T66" fmla="*/ 94 w 102"/>
                <a:gd name="T67" fmla="*/ 76 h 96"/>
                <a:gd name="T68" fmla="*/ 102 w 102"/>
                <a:gd name="T69" fmla="*/ 74 h 96"/>
                <a:gd name="T70" fmla="*/ 96 w 102"/>
                <a:gd name="T71" fmla="*/ 88 h 96"/>
                <a:gd name="T72" fmla="*/ 86 w 102"/>
                <a:gd name="T73" fmla="*/ 96 h 96"/>
                <a:gd name="T74" fmla="*/ 82 w 102"/>
                <a:gd name="T75" fmla="*/ 92 h 96"/>
                <a:gd name="T76" fmla="*/ 86 w 102"/>
                <a:gd name="T77" fmla="*/ 86 h 96"/>
                <a:gd name="T78" fmla="*/ 76 w 102"/>
                <a:gd name="T79" fmla="*/ 88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96"/>
                <a:gd name="T122" fmla="*/ 102 w 102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96">
                  <a:moveTo>
                    <a:pt x="82" y="80"/>
                  </a:moveTo>
                  <a:lnTo>
                    <a:pt x="76" y="80"/>
                  </a:lnTo>
                  <a:lnTo>
                    <a:pt x="70" y="82"/>
                  </a:lnTo>
                  <a:lnTo>
                    <a:pt x="62" y="86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0" y="78"/>
                  </a:lnTo>
                  <a:lnTo>
                    <a:pt x="46" y="76"/>
                  </a:lnTo>
                  <a:lnTo>
                    <a:pt x="14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58"/>
                  </a:lnTo>
                  <a:lnTo>
                    <a:pt x="16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40" y="30"/>
                  </a:lnTo>
                  <a:lnTo>
                    <a:pt x="48" y="22"/>
                  </a:lnTo>
                  <a:lnTo>
                    <a:pt x="56" y="14"/>
                  </a:lnTo>
                  <a:lnTo>
                    <a:pt x="66" y="6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8" y="8"/>
                  </a:lnTo>
                  <a:lnTo>
                    <a:pt x="66" y="18"/>
                  </a:lnTo>
                  <a:lnTo>
                    <a:pt x="60" y="26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8" y="26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6" y="46"/>
                  </a:lnTo>
                  <a:lnTo>
                    <a:pt x="78" y="44"/>
                  </a:lnTo>
                  <a:lnTo>
                    <a:pt x="80" y="42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4" y="52"/>
                  </a:lnTo>
                  <a:lnTo>
                    <a:pt x="88" y="54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96" y="60"/>
                  </a:lnTo>
                  <a:lnTo>
                    <a:pt x="96" y="62"/>
                  </a:lnTo>
                  <a:lnTo>
                    <a:pt x="102" y="62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0" y="80"/>
                  </a:lnTo>
                  <a:lnTo>
                    <a:pt x="96" y="88"/>
                  </a:lnTo>
                  <a:lnTo>
                    <a:pt x="90" y="94"/>
                  </a:lnTo>
                  <a:lnTo>
                    <a:pt x="86" y="96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82" y="8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89" name="Freeform 5"/>
            <p:cNvSpPr>
              <a:spLocks/>
            </p:cNvSpPr>
            <p:nvPr/>
          </p:nvSpPr>
          <p:spPr bwMode="auto">
            <a:xfrm>
              <a:off x="1018" y="723"/>
              <a:ext cx="152" cy="62"/>
            </a:xfrm>
            <a:custGeom>
              <a:avLst/>
              <a:gdLst>
                <a:gd name="T0" fmla="*/ 0 w 152"/>
                <a:gd name="T1" fmla="*/ 44 h 62"/>
                <a:gd name="T2" fmla="*/ 4 w 152"/>
                <a:gd name="T3" fmla="*/ 44 h 62"/>
                <a:gd name="T4" fmla="*/ 10 w 152"/>
                <a:gd name="T5" fmla="*/ 44 h 62"/>
                <a:gd name="T6" fmla="*/ 14 w 152"/>
                <a:gd name="T7" fmla="*/ 44 h 62"/>
                <a:gd name="T8" fmla="*/ 18 w 152"/>
                <a:gd name="T9" fmla="*/ 48 h 62"/>
                <a:gd name="T10" fmla="*/ 20 w 152"/>
                <a:gd name="T11" fmla="*/ 52 h 62"/>
                <a:gd name="T12" fmla="*/ 18 w 152"/>
                <a:gd name="T13" fmla="*/ 60 h 62"/>
                <a:gd name="T14" fmla="*/ 20 w 152"/>
                <a:gd name="T15" fmla="*/ 62 h 62"/>
                <a:gd name="T16" fmla="*/ 26 w 152"/>
                <a:gd name="T17" fmla="*/ 58 h 62"/>
                <a:gd name="T18" fmla="*/ 34 w 152"/>
                <a:gd name="T19" fmla="*/ 52 h 62"/>
                <a:gd name="T20" fmla="*/ 40 w 152"/>
                <a:gd name="T21" fmla="*/ 48 h 62"/>
                <a:gd name="T22" fmla="*/ 52 w 152"/>
                <a:gd name="T23" fmla="*/ 48 h 62"/>
                <a:gd name="T24" fmla="*/ 58 w 152"/>
                <a:gd name="T25" fmla="*/ 48 h 62"/>
                <a:gd name="T26" fmla="*/ 64 w 152"/>
                <a:gd name="T27" fmla="*/ 46 h 62"/>
                <a:gd name="T28" fmla="*/ 74 w 152"/>
                <a:gd name="T29" fmla="*/ 40 h 62"/>
                <a:gd name="T30" fmla="*/ 84 w 152"/>
                <a:gd name="T31" fmla="*/ 36 h 62"/>
                <a:gd name="T32" fmla="*/ 106 w 152"/>
                <a:gd name="T33" fmla="*/ 32 h 62"/>
                <a:gd name="T34" fmla="*/ 130 w 152"/>
                <a:gd name="T35" fmla="*/ 26 h 62"/>
                <a:gd name="T36" fmla="*/ 142 w 152"/>
                <a:gd name="T37" fmla="*/ 22 h 62"/>
                <a:gd name="T38" fmla="*/ 152 w 152"/>
                <a:gd name="T39" fmla="*/ 16 h 62"/>
                <a:gd name="T40" fmla="*/ 144 w 152"/>
                <a:gd name="T41" fmla="*/ 8 h 62"/>
                <a:gd name="T42" fmla="*/ 138 w 152"/>
                <a:gd name="T43" fmla="*/ 4 h 62"/>
                <a:gd name="T44" fmla="*/ 132 w 152"/>
                <a:gd name="T45" fmla="*/ 4 h 62"/>
                <a:gd name="T46" fmla="*/ 126 w 152"/>
                <a:gd name="T47" fmla="*/ 4 h 62"/>
                <a:gd name="T48" fmla="*/ 126 w 152"/>
                <a:gd name="T49" fmla="*/ 10 h 62"/>
                <a:gd name="T50" fmla="*/ 120 w 152"/>
                <a:gd name="T51" fmla="*/ 8 h 62"/>
                <a:gd name="T52" fmla="*/ 114 w 152"/>
                <a:gd name="T53" fmla="*/ 6 h 62"/>
                <a:gd name="T54" fmla="*/ 108 w 152"/>
                <a:gd name="T55" fmla="*/ 2 h 62"/>
                <a:gd name="T56" fmla="*/ 102 w 152"/>
                <a:gd name="T57" fmla="*/ 0 h 62"/>
                <a:gd name="T58" fmla="*/ 82 w 152"/>
                <a:gd name="T59" fmla="*/ 2 h 62"/>
                <a:gd name="T60" fmla="*/ 64 w 152"/>
                <a:gd name="T61" fmla="*/ 4 h 62"/>
                <a:gd name="T62" fmla="*/ 52 w 152"/>
                <a:gd name="T63" fmla="*/ 16 h 62"/>
                <a:gd name="T64" fmla="*/ 46 w 152"/>
                <a:gd name="T65" fmla="*/ 20 h 62"/>
                <a:gd name="T66" fmla="*/ 40 w 152"/>
                <a:gd name="T67" fmla="*/ 24 h 62"/>
                <a:gd name="T68" fmla="*/ 26 w 152"/>
                <a:gd name="T69" fmla="*/ 30 h 62"/>
                <a:gd name="T70" fmla="*/ 12 w 152"/>
                <a:gd name="T71" fmla="*/ 36 h 62"/>
                <a:gd name="T72" fmla="*/ 6 w 152"/>
                <a:gd name="T73" fmla="*/ 40 h 62"/>
                <a:gd name="T74" fmla="*/ 0 w 152"/>
                <a:gd name="T75" fmla="*/ 44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2"/>
                <a:gd name="T115" fmla="*/ 0 h 62"/>
                <a:gd name="T116" fmla="*/ 152 w 152"/>
                <a:gd name="T117" fmla="*/ 62 h 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2" h="62">
                  <a:moveTo>
                    <a:pt x="0" y="44"/>
                  </a:moveTo>
                  <a:lnTo>
                    <a:pt x="4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0" y="52"/>
                  </a:lnTo>
                  <a:lnTo>
                    <a:pt x="18" y="60"/>
                  </a:lnTo>
                  <a:lnTo>
                    <a:pt x="20" y="62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0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4" y="46"/>
                  </a:lnTo>
                  <a:lnTo>
                    <a:pt x="74" y="40"/>
                  </a:lnTo>
                  <a:lnTo>
                    <a:pt x="84" y="36"/>
                  </a:lnTo>
                  <a:lnTo>
                    <a:pt x="106" y="32"/>
                  </a:lnTo>
                  <a:lnTo>
                    <a:pt x="130" y="26"/>
                  </a:lnTo>
                  <a:lnTo>
                    <a:pt x="142" y="22"/>
                  </a:lnTo>
                  <a:lnTo>
                    <a:pt x="152" y="16"/>
                  </a:lnTo>
                  <a:lnTo>
                    <a:pt x="144" y="8"/>
                  </a:lnTo>
                  <a:lnTo>
                    <a:pt x="138" y="4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4" y="6"/>
                  </a:lnTo>
                  <a:lnTo>
                    <a:pt x="108" y="2"/>
                  </a:lnTo>
                  <a:lnTo>
                    <a:pt x="102" y="0"/>
                  </a:lnTo>
                  <a:lnTo>
                    <a:pt x="82" y="2"/>
                  </a:lnTo>
                  <a:lnTo>
                    <a:pt x="64" y="4"/>
                  </a:lnTo>
                  <a:lnTo>
                    <a:pt x="52" y="16"/>
                  </a:lnTo>
                  <a:lnTo>
                    <a:pt x="46" y="20"/>
                  </a:lnTo>
                  <a:lnTo>
                    <a:pt x="40" y="24"/>
                  </a:lnTo>
                  <a:lnTo>
                    <a:pt x="26" y="30"/>
                  </a:lnTo>
                  <a:lnTo>
                    <a:pt x="12" y="36"/>
                  </a:lnTo>
                  <a:lnTo>
                    <a:pt x="6" y="4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0" name="Freeform 6"/>
            <p:cNvSpPr>
              <a:spLocks/>
            </p:cNvSpPr>
            <p:nvPr/>
          </p:nvSpPr>
          <p:spPr bwMode="auto">
            <a:xfrm>
              <a:off x="1384" y="651"/>
              <a:ext cx="56" cy="28"/>
            </a:xfrm>
            <a:custGeom>
              <a:avLst/>
              <a:gdLst>
                <a:gd name="T0" fmla="*/ 38 w 56"/>
                <a:gd name="T1" fmla="*/ 28 h 28"/>
                <a:gd name="T2" fmla="*/ 34 w 56"/>
                <a:gd name="T3" fmla="*/ 26 h 28"/>
                <a:gd name="T4" fmla="*/ 32 w 56"/>
                <a:gd name="T5" fmla="*/ 24 h 28"/>
                <a:gd name="T6" fmla="*/ 28 w 56"/>
                <a:gd name="T7" fmla="*/ 18 h 28"/>
                <a:gd name="T8" fmla="*/ 22 w 56"/>
                <a:gd name="T9" fmla="*/ 18 h 28"/>
                <a:gd name="T10" fmla="*/ 14 w 56"/>
                <a:gd name="T11" fmla="*/ 18 h 28"/>
                <a:gd name="T12" fmla="*/ 6 w 56"/>
                <a:gd name="T13" fmla="*/ 18 h 28"/>
                <a:gd name="T14" fmla="*/ 0 w 56"/>
                <a:gd name="T15" fmla="*/ 16 h 28"/>
                <a:gd name="T16" fmla="*/ 10 w 56"/>
                <a:gd name="T17" fmla="*/ 6 h 28"/>
                <a:gd name="T18" fmla="*/ 16 w 56"/>
                <a:gd name="T19" fmla="*/ 2 h 28"/>
                <a:gd name="T20" fmla="*/ 26 w 56"/>
                <a:gd name="T21" fmla="*/ 0 h 28"/>
                <a:gd name="T22" fmla="*/ 30 w 56"/>
                <a:gd name="T23" fmla="*/ 2 h 28"/>
                <a:gd name="T24" fmla="*/ 32 w 56"/>
                <a:gd name="T25" fmla="*/ 4 h 28"/>
                <a:gd name="T26" fmla="*/ 34 w 56"/>
                <a:gd name="T27" fmla="*/ 6 h 28"/>
                <a:gd name="T28" fmla="*/ 38 w 56"/>
                <a:gd name="T29" fmla="*/ 8 h 28"/>
                <a:gd name="T30" fmla="*/ 44 w 56"/>
                <a:gd name="T31" fmla="*/ 8 h 28"/>
                <a:gd name="T32" fmla="*/ 52 w 56"/>
                <a:gd name="T33" fmla="*/ 10 h 28"/>
                <a:gd name="T34" fmla="*/ 56 w 56"/>
                <a:gd name="T35" fmla="*/ 12 h 28"/>
                <a:gd name="T36" fmla="*/ 56 w 56"/>
                <a:gd name="T37" fmla="*/ 16 h 28"/>
                <a:gd name="T38" fmla="*/ 56 w 56"/>
                <a:gd name="T39" fmla="*/ 22 h 28"/>
                <a:gd name="T40" fmla="*/ 52 w 56"/>
                <a:gd name="T41" fmla="*/ 26 h 28"/>
                <a:gd name="T42" fmla="*/ 46 w 56"/>
                <a:gd name="T43" fmla="*/ 28 h 28"/>
                <a:gd name="T44" fmla="*/ 38 w 56"/>
                <a:gd name="T45" fmla="*/ 28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28"/>
                <a:gd name="T71" fmla="*/ 56 w 56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28">
                  <a:moveTo>
                    <a:pt x="38" y="28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28" y="18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2" y="26"/>
                  </a:lnTo>
                  <a:lnTo>
                    <a:pt x="46" y="28"/>
                  </a:lnTo>
                  <a:lnTo>
                    <a:pt x="38" y="28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1" name="Freeform 7"/>
            <p:cNvSpPr>
              <a:spLocks/>
            </p:cNvSpPr>
            <p:nvPr/>
          </p:nvSpPr>
          <p:spPr bwMode="auto">
            <a:xfrm>
              <a:off x="1082" y="733"/>
              <a:ext cx="218" cy="86"/>
            </a:xfrm>
            <a:custGeom>
              <a:avLst/>
              <a:gdLst>
                <a:gd name="T0" fmla="*/ 184 w 218"/>
                <a:gd name="T1" fmla="*/ 66 h 86"/>
                <a:gd name="T2" fmla="*/ 178 w 218"/>
                <a:gd name="T3" fmla="*/ 74 h 86"/>
                <a:gd name="T4" fmla="*/ 170 w 218"/>
                <a:gd name="T5" fmla="*/ 82 h 86"/>
                <a:gd name="T6" fmla="*/ 156 w 218"/>
                <a:gd name="T7" fmla="*/ 82 h 86"/>
                <a:gd name="T8" fmla="*/ 132 w 218"/>
                <a:gd name="T9" fmla="*/ 74 h 86"/>
                <a:gd name="T10" fmla="*/ 128 w 218"/>
                <a:gd name="T11" fmla="*/ 68 h 86"/>
                <a:gd name="T12" fmla="*/ 100 w 218"/>
                <a:gd name="T13" fmla="*/ 70 h 86"/>
                <a:gd name="T14" fmla="*/ 84 w 218"/>
                <a:gd name="T15" fmla="*/ 78 h 86"/>
                <a:gd name="T16" fmla="*/ 64 w 218"/>
                <a:gd name="T17" fmla="*/ 86 h 86"/>
                <a:gd name="T18" fmla="*/ 42 w 218"/>
                <a:gd name="T19" fmla="*/ 84 h 86"/>
                <a:gd name="T20" fmla="*/ 30 w 218"/>
                <a:gd name="T21" fmla="*/ 86 h 86"/>
                <a:gd name="T22" fmla="*/ 34 w 218"/>
                <a:gd name="T23" fmla="*/ 76 h 86"/>
                <a:gd name="T24" fmla="*/ 24 w 218"/>
                <a:gd name="T25" fmla="*/ 74 h 86"/>
                <a:gd name="T26" fmla="*/ 6 w 218"/>
                <a:gd name="T27" fmla="*/ 68 h 86"/>
                <a:gd name="T28" fmla="*/ 14 w 218"/>
                <a:gd name="T29" fmla="*/ 60 h 86"/>
                <a:gd name="T30" fmla="*/ 76 w 218"/>
                <a:gd name="T31" fmla="*/ 56 h 86"/>
                <a:gd name="T32" fmla="*/ 78 w 218"/>
                <a:gd name="T33" fmla="*/ 52 h 86"/>
                <a:gd name="T34" fmla="*/ 12 w 218"/>
                <a:gd name="T35" fmla="*/ 46 h 86"/>
                <a:gd name="T36" fmla="*/ 20 w 218"/>
                <a:gd name="T37" fmla="*/ 38 h 86"/>
                <a:gd name="T38" fmla="*/ 22 w 218"/>
                <a:gd name="T39" fmla="*/ 32 h 86"/>
                <a:gd name="T40" fmla="*/ 44 w 218"/>
                <a:gd name="T41" fmla="*/ 26 h 86"/>
                <a:gd name="T42" fmla="*/ 72 w 218"/>
                <a:gd name="T43" fmla="*/ 20 h 86"/>
                <a:gd name="T44" fmla="*/ 96 w 218"/>
                <a:gd name="T45" fmla="*/ 6 h 86"/>
                <a:gd name="T46" fmla="*/ 100 w 218"/>
                <a:gd name="T47" fmla="*/ 18 h 86"/>
                <a:gd name="T48" fmla="*/ 110 w 218"/>
                <a:gd name="T49" fmla="*/ 16 h 86"/>
                <a:gd name="T50" fmla="*/ 128 w 218"/>
                <a:gd name="T51" fmla="*/ 20 h 86"/>
                <a:gd name="T52" fmla="*/ 134 w 218"/>
                <a:gd name="T53" fmla="*/ 16 h 86"/>
                <a:gd name="T54" fmla="*/ 140 w 218"/>
                <a:gd name="T55" fmla="*/ 12 h 86"/>
                <a:gd name="T56" fmla="*/ 152 w 218"/>
                <a:gd name="T57" fmla="*/ 16 h 86"/>
                <a:gd name="T58" fmla="*/ 148 w 218"/>
                <a:gd name="T59" fmla="*/ 30 h 86"/>
                <a:gd name="T60" fmla="*/ 154 w 218"/>
                <a:gd name="T61" fmla="*/ 30 h 86"/>
                <a:gd name="T62" fmla="*/ 160 w 218"/>
                <a:gd name="T63" fmla="*/ 24 h 86"/>
                <a:gd name="T64" fmla="*/ 164 w 218"/>
                <a:gd name="T65" fmla="*/ 12 h 86"/>
                <a:gd name="T66" fmla="*/ 186 w 218"/>
                <a:gd name="T67" fmla="*/ 4 h 86"/>
                <a:gd name="T68" fmla="*/ 218 w 218"/>
                <a:gd name="T69" fmla="*/ 0 h 86"/>
                <a:gd name="T70" fmla="*/ 210 w 218"/>
                <a:gd name="T71" fmla="*/ 10 h 86"/>
                <a:gd name="T72" fmla="*/ 184 w 218"/>
                <a:gd name="T73" fmla="*/ 32 h 86"/>
                <a:gd name="T74" fmla="*/ 178 w 218"/>
                <a:gd name="T75" fmla="*/ 46 h 86"/>
                <a:gd name="T76" fmla="*/ 182 w 218"/>
                <a:gd name="T77" fmla="*/ 52 h 86"/>
                <a:gd name="T78" fmla="*/ 200 w 218"/>
                <a:gd name="T79" fmla="*/ 56 h 86"/>
                <a:gd name="T80" fmla="*/ 204 w 218"/>
                <a:gd name="T81" fmla="*/ 62 h 86"/>
                <a:gd name="T82" fmla="*/ 196 w 218"/>
                <a:gd name="T83" fmla="*/ 68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8"/>
                <a:gd name="T127" fmla="*/ 0 h 86"/>
                <a:gd name="T128" fmla="*/ 218 w 218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8" h="86">
                  <a:moveTo>
                    <a:pt x="188" y="66"/>
                  </a:moveTo>
                  <a:lnTo>
                    <a:pt x="184" y="66"/>
                  </a:lnTo>
                  <a:lnTo>
                    <a:pt x="182" y="68"/>
                  </a:lnTo>
                  <a:lnTo>
                    <a:pt x="178" y="74"/>
                  </a:lnTo>
                  <a:lnTo>
                    <a:pt x="172" y="80"/>
                  </a:lnTo>
                  <a:lnTo>
                    <a:pt x="170" y="82"/>
                  </a:lnTo>
                  <a:lnTo>
                    <a:pt x="166" y="84"/>
                  </a:lnTo>
                  <a:lnTo>
                    <a:pt x="156" y="82"/>
                  </a:lnTo>
                  <a:lnTo>
                    <a:pt x="142" y="80"/>
                  </a:lnTo>
                  <a:lnTo>
                    <a:pt x="132" y="74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06" y="68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84" y="78"/>
                  </a:lnTo>
                  <a:lnTo>
                    <a:pt x="72" y="84"/>
                  </a:lnTo>
                  <a:lnTo>
                    <a:pt x="64" y="86"/>
                  </a:lnTo>
                  <a:lnTo>
                    <a:pt x="56" y="86"/>
                  </a:lnTo>
                  <a:lnTo>
                    <a:pt x="42" y="84"/>
                  </a:lnTo>
                  <a:lnTo>
                    <a:pt x="36" y="84"/>
                  </a:lnTo>
                  <a:lnTo>
                    <a:pt x="30" y="86"/>
                  </a:lnTo>
                  <a:lnTo>
                    <a:pt x="30" y="78"/>
                  </a:lnTo>
                  <a:lnTo>
                    <a:pt x="34" y="76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4" y="72"/>
                  </a:lnTo>
                  <a:lnTo>
                    <a:pt x="6" y="68"/>
                  </a:lnTo>
                  <a:lnTo>
                    <a:pt x="0" y="64"/>
                  </a:lnTo>
                  <a:lnTo>
                    <a:pt x="14" y="60"/>
                  </a:lnTo>
                  <a:lnTo>
                    <a:pt x="28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2" y="32"/>
                  </a:lnTo>
                  <a:lnTo>
                    <a:pt x="28" y="30"/>
                  </a:lnTo>
                  <a:lnTo>
                    <a:pt x="44" y="26"/>
                  </a:lnTo>
                  <a:lnTo>
                    <a:pt x="58" y="24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6"/>
                  </a:lnTo>
                  <a:lnTo>
                    <a:pt x="96" y="16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10" y="16"/>
                  </a:lnTo>
                  <a:lnTo>
                    <a:pt x="118" y="18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4" y="16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6" y="14"/>
                  </a:lnTo>
                  <a:lnTo>
                    <a:pt x="152" y="1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4"/>
                  </a:lnTo>
                  <a:lnTo>
                    <a:pt x="160" y="18"/>
                  </a:lnTo>
                  <a:lnTo>
                    <a:pt x="164" y="12"/>
                  </a:lnTo>
                  <a:lnTo>
                    <a:pt x="172" y="8"/>
                  </a:lnTo>
                  <a:lnTo>
                    <a:pt x="186" y="4"/>
                  </a:lnTo>
                  <a:lnTo>
                    <a:pt x="208" y="0"/>
                  </a:lnTo>
                  <a:lnTo>
                    <a:pt x="218" y="0"/>
                  </a:lnTo>
                  <a:lnTo>
                    <a:pt x="214" y="4"/>
                  </a:lnTo>
                  <a:lnTo>
                    <a:pt x="210" y="10"/>
                  </a:lnTo>
                  <a:lnTo>
                    <a:pt x="196" y="20"/>
                  </a:lnTo>
                  <a:lnTo>
                    <a:pt x="184" y="32"/>
                  </a:lnTo>
                  <a:lnTo>
                    <a:pt x="180" y="40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2" y="52"/>
                  </a:lnTo>
                  <a:lnTo>
                    <a:pt x="190" y="54"/>
                  </a:lnTo>
                  <a:lnTo>
                    <a:pt x="200" y="56"/>
                  </a:lnTo>
                  <a:lnTo>
                    <a:pt x="202" y="60"/>
                  </a:lnTo>
                  <a:lnTo>
                    <a:pt x="204" y="62"/>
                  </a:lnTo>
                  <a:lnTo>
                    <a:pt x="202" y="66"/>
                  </a:lnTo>
                  <a:lnTo>
                    <a:pt x="196" y="68"/>
                  </a:lnTo>
                  <a:lnTo>
                    <a:pt x="188" y="6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2" name="Freeform 8"/>
            <p:cNvSpPr>
              <a:spLocks/>
            </p:cNvSpPr>
            <p:nvPr/>
          </p:nvSpPr>
          <p:spPr bwMode="auto">
            <a:xfrm>
              <a:off x="1184" y="687"/>
              <a:ext cx="142" cy="34"/>
            </a:xfrm>
            <a:custGeom>
              <a:avLst/>
              <a:gdLst>
                <a:gd name="T0" fmla="*/ 38 w 142"/>
                <a:gd name="T1" fmla="*/ 34 h 34"/>
                <a:gd name="T2" fmla="*/ 34 w 142"/>
                <a:gd name="T3" fmla="*/ 32 h 34"/>
                <a:gd name="T4" fmla="*/ 30 w 142"/>
                <a:gd name="T5" fmla="*/ 32 h 34"/>
                <a:gd name="T6" fmla="*/ 34 w 142"/>
                <a:gd name="T7" fmla="*/ 28 h 34"/>
                <a:gd name="T8" fmla="*/ 40 w 142"/>
                <a:gd name="T9" fmla="*/ 26 h 34"/>
                <a:gd name="T10" fmla="*/ 20 w 142"/>
                <a:gd name="T11" fmla="*/ 24 h 34"/>
                <a:gd name="T12" fmla="*/ 0 w 142"/>
                <a:gd name="T13" fmla="*/ 22 h 34"/>
                <a:gd name="T14" fmla="*/ 2 w 142"/>
                <a:gd name="T15" fmla="*/ 20 h 34"/>
                <a:gd name="T16" fmla="*/ 8 w 142"/>
                <a:gd name="T17" fmla="*/ 18 h 34"/>
                <a:gd name="T18" fmla="*/ 26 w 142"/>
                <a:gd name="T19" fmla="*/ 10 h 34"/>
                <a:gd name="T20" fmla="*/ 44 w 142"/>
                <a:gd name="T21" fmla="*/ 4 h 34"/>
                <a:gd name="T22" fmla="*/ 58 w 142"/>
                <a:gd name="T23" fmla="*/ 0 h 34"/>
                <a:gd name="T24" fmla="*/ 60 w 142"/>
                <a:gd name="T25" fmla="*/ 6 h 34"/>
                <a:gd name="T26" fmla="*/ 62 w 142"/>
                <a:gd name="T27" fmla="*/ 6 h 34"/>
                <a:gd name="T28" fmla="*/ 70 w 142"/>
                <a:gd name="T29" fmla="*/ 6 h 34"/>
                <a:gd name="T30" fmla="*/ 70 w 142"/>
                <a:gd name="T31" fmla="*/ 14 h 34"/>
                <a:gd name="T32" fmla="*/ 72 w 142"/>
                <a:gd name="T33" fmla="*/ 18 h 34"/>
                <a:gd name="T34" fmla="*/ 74 w 142"/>
                <a:gd name="T35" fmla="*/ 20 h 34"/>
                <a:gd name="T36" fmla="*/ 80 w 142"/>
                <a:gd name="T37" fmla="*/ 20 h 34"/>
                <a:gd name="T38" fmla="*/ 92 w 142"/>
                <a:gd name="T39" fmla="*/ 18 h 34"/>
                <a:gd name="T40" fmla="*/ 100 w 142"/>
                <a:gd name="T41" fmla="*/ 14 h 34"/>
                <a:gd name="T42" fmla="*/ 108 w 142"/>
                <a:gd name="T43" fmla="*/ 6 h 34"/>
                <a:gd name="T44" fmla="*/ 116 w 142"/>
                <a:gd name="T45" fmla="*/ 0 h 34"/>
                <a:gd name="T46" fmla="*/ 124 w 142"/>
                <a:gd name="T47" fmla="*/ 0 h 34"/>
                <a:gd name="T48" fmla="*/ 124 w 142"/>
                <a:gd name="T49" fmla="*/ 8 h 34"/>
                <a:gd name="T50" fmla="*/ 120 w 142"/>
                <a:gd name="T51" fmla="*/ 12 h 34"/>
                <a:gd name="T52" fmla="*/ 130 w 142"/>
                <a:gd name="T53" fmla="*/ 14 h 34"/>
                <a:gd name="T54" fmla="*/ 142 w 142"/>
                <a:gd name="T55" fmla="*/ 14 h 34"/>
                <a:gd name="T56" fmla="*/ 128 w 142"/>
                <a:gd name="T57" fmla="*/ 24 h 34"/>
                <a:gd name="T58" fmla="*/ 120 w 142"/>
                <a:gd name="T59" fmla="*/ 30 h 34"/>
                <a:gd name="T60" fmla="*/ 112 w 142"/>
                <a:gd name="T61" fmla="*/ 30 h 34"/>
                <a:gd name="T62" fmla="*/ 106 w 142"/>
                <a:gd name="T63" fmla="*/ 30 h 34"/>
                <a:gd name="T64" fmla="*/ 102 w 142"/>
                <a:gd name="T65" fmla="*/ 28 h 34"/>
                <a:gd name="T66" fmla="*/ 98 w 142"/>
                <a:gd name="T67" fmla="*/ 26 h 34"/>
                <a:gd name="T68" fmla="*/ 92 w 142"/>
                <a:gd name="T69" fmla="*/ 24 h 34"/>
                <a:gd name="T70" fmla="*/ 78 w 142"/>
                <a:gd name="T71" fmla="*/ 26 h 34"/>
                <a:gd name="T72" fmla="*/ 66 w 142"/>
                <a:gd name="T73" fmla="*/ 30 h 34"/>
                <a:gd name="T74" fmla="*/ 52 w 142"/>
                <a:gd name="T75" fmla="*/ 32 h 34"/>
                <a:gd name="T76" fmla="*/ 38 w 142"/>
                <a:gd name="T77" fmla="*/ 34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2"/>
                <a:gd name="T118" fmla="*/ 0 h 34"/>
                <a:gd name="T119" fmla="*/ 142 w 142"/>
                <a:gd name="T120" fmla="*/ 34 h 3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2" h="34">
                  <a:moveTo>
                    <a:pt x="38" y="34"/>
                  </a:moveTo>
                  <a:lnTo>
                    <a:pt x="34" y="32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40" y="26"/>
                  </a:lnTo>
                  <a:lnTo>
                    <a:pt x="2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8" y="18"/>
                  </a:lnTo>
                  <a:lnTo>
                    <a:pt x="26" y="10"/>
                  </a:lnTo>
                  <a:lnTo>
                    <a:pt x="44" y="4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70" y="6"/>
                  </a:lnTo>
                  <a:lnTo>
                    <a:pt x="70" y="14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80" y="20"/>
                  </a:lnTo>
                  <a:lnTo>
                    <a:pt x="92" y="18"/>
                  </a:lnTo>
                  <a:lnTo>
                    <a:pt x="100" y="14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24" y="8"/>
                  </a:lnTo>
                  <a:lnTo>
                    <a:pt x="120" y="12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28" y="24"/>
                  </a:lnTo>
                  <a:lnTo>
                    <a:pt x="120" y="30"/>
                  </a:lnTo>
                  <a:lnTo>
                    <a:pt x="112" y="30"/>
                  </a:lnTo>
                  <a:lnTo>
                    <a:pt x="106" y="30"/>
                  </a:lnTo>
                  <a:lnTo>
                    <a:pt x="102" y="28"/>
                  </a:lnTo>
                  <a:lnTo>
                    <a:pt x="98" y="26"/>
                  </a:lnTo>
                  <a:lnTo>
                    <a:pt x="92" y="24"/>
                  </a:lnTo>
                  <a:lnTo>
                    <a:pt x="78" y="26"/>
                  </a:lnTo>
                  <a:lnTo>
                    <a:pt x="66" y="30"/>
                  </a:lnTo>
                  <a:lnTo>
                    <a:pt x="52" y="32"/>
                  </a:lnTo>
                  <a:lnTo>
                    <a:pt x="38" y="3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3" name="Freeform 9"/>
            <p:cNvSpPr>
              <a:spLocks/>
            </p:cNvSpPr>
            <p:nvPr/>
          </p:nvSpPr>
          <p:spPr bwMode="auto">
            <a:xfrm>
              <a:off x="1264" y="657"/>
              <a:ext cx="70" cy="20"/>
            </a:xfrm>
            <a:custGeom>
              <a:avLst/>
              <a:gdLst>
                <a:gd name="T0" fmla="*/ 14 w 70"/>
                <a:gd name="T1" fmla="*/ 20 h 20"/>
                <a:gd name="T2" fmla="*/ 6 w 70"/>
                <a:gd name="T3" fmla="*/ 18 h 20"/>
                <a:gd name="T4" fmla="*/ 0 w 70"/>
                <a:gd name="T5" fmla="*/ 14 h 20"/>
                <a:gd name="T6" fmla="*/ 10 w 70"/>
                <a:gd name="T7" fmla="*/ 12 h 20"/>
                <a:gd name="T8" fmla="*/ 20 w 70"/>
                <a:gd name="T9" fmla="*/ 12 h 20"/>
                <a:gd name="T10" fmla="*/ 28 w 70"/>
                <a:gd name="T11" fmla="*/ 10 h 20"/>
                <a:gd name="T12" fmla="*/ 30 w 70"/>
                <a:gd name="T13" fmla="*/ 10 h 20"/>
                <a:gd name="T14" fmla="*/ 32 w 70"/>
                <a:gd name="T15" fmla="*/ 8 h 20"/>
                <a:gd name="T16" fmla="*/ 52 w 70"/>
                <a:gd name="T17" fmla="*/ 0 h 20"/>
                <a:gd name="T18" fmla="*/ 62 w 70"/>
                <a:gd name="T19" fmla="*/ 2 h 20"/>
                <a:gd name="T20" fmla="*/ 70 w 70"/>
                <a:gd name="T21" fmla="*/ 4 h 20"/>
                <a:gd name="T22" fmla="*/ 62 w 70"/>
                <a:gd name="T23" fmla="*/ 10 h 20"/>
                <a:gd name="T24" fmla="*/ 52 w 70"/>
                <a:gd name="T25" fmla="*/ 16 h 20"/>
                <a:gd name="T26" fmla="*/ 32 w 70"/>
                <a:gd name="T27" fmla="*/ 20 h 20"/>
                <a:gd name="T28" fmla="*/ 32 w 70"/>
                <a:gd name="T29" fmla="*/ 18 h 20"/>
                <a:gd name="T30" fmla="*/ 30 w 70"/>
                <a:gd name="T31" fmla="*/ 18 h 20"/>
                <a:gd name="T32" fmla="*/ 24 w 70"/>
                <a:gd name="T33" fmla="*/ 18 h 20"/>
                <a:gd name="T34" fmla="*/ 14 w 70"/>
                <a:gd name="T35" fmla="*/ 2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20"/>
                <a:gd name="T56" fmla="*/ 70 w 70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20">
                  <a:moveTo>
                    <a:pt x="14" y="20"/>
                  </a:moveTo>
                  <a:lnTo>
                    <a:pt x="6" y="18"/>
                  </a:lnTo>
                  <a:lnTo>
                    <a:pt x="0" y="14"/>
                  </a:lnTo>
                  <a:lnTo>
                    <a:pt x="10" y="12"/>
                  </a:lnTo>
                  <a:lnTo>
                    <a:pt x="20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4"/>
                  </a:lnTo>
                  <a:lnTo>
                    <a:pt x="62" y="10"/>
                  </a:lnTo>
                  <a:lnTo>
                    <a:pt x="52" y="16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4" y="2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4" name="Freeform 10"/>
            <p:cNvSpPr>
              <a:spLocks/>
            </p:cNvSpPr>
            <p:nvPr/>
          </p:nvSpPr>
          <p:spPr bwMode="auto">
            <a:xfrm>
              <a:off x="1352" y="687"/>
              <a:ext cx="72" cy="26"/>
            </a:xfrm>
            <a:custGeom>
              <a:avLst/>
              <a:gdLst>
                <a:gd name="T0" fmla="*/ 12 w 72"/>
                <a:gd name="T1" fmla="*/ 6 h 26"/>
                <a:gd name="T2" fmla="*/ 18 w 72"/>
                <a:gd name="T3" fmla="*/ 10 h 26"/>
                <a:gd name="T4" fmla="*/ 24 w 72"/>
                <a:gd name="T5" fmla="*/ 12 h 26"/>
                <a:gd name="T6" fmla="*/ 26 w 72"/>
                <a:gd name="T7" fmla="*/ 8 h 26"/>
                <a:gd name="T8" fmla="*/ 26 w 72"/>
                <a:gd name="T9" fmla="*/ 6 h 26"/>
                <a:gd name="T10" fmla="*/ 28 w 72"/>
                <a:gd name="T11" fmla="*/ 6 h 26"/>
                <a:gd name="T12" fmla="*/ 32 w 72"/>
                <a:gd name="T13" fmla="*/ 6 h 26"/>
                <a:gd name="T14" fmla="*/ 36 w 72"/>
                <a:gd name="T15" fmla="*/ 8 h 26"/>
                <a:gd name="T16" fmla="*/ 42 w 72"/>
                <a:gd name="T17" fmla="*/ 12 h 26"/>
                <a:gd name="T18" fmla="*/ 44 w 72"/>
                <a:gd name="T19" fmla="*/ 4 h 26"/>
                <a:gd name="T20" fmla="*/ 46 w 72"/>
                <a:gd name="T21" fmla="*/ 0 h 26"/>
                <a:gd name="T22" fmla="*/ 50 w 72"/>
                <a:gd name="T23" fmla="*/ 0 h 26"/>
                <a:gd name="T24" fmla="*/ 60 w 72"/>
                <a:gd name="T25" fmla="*/ 2 h 26"/>
                <a:gd name="T26" fmla="*/ 66 w 72"/>
                <a:gd name="T27" fmla="*/ 2 h 26"/>
                <a:gd name="T28" fmla="*/ 70 w 72"/>
                <a:gd name="T29" fmla="*/ 0 h 26"/>
                <a:gd name="T30" fmla="*/ 72 w 72"/>
                <a:gd name="T31" fmla="*/ 6 h 26"/>
                <a:gd name="T32" fmla="*/ 68 w 72"/>
                <a:gd name="T33" fmla="*/ 12 h 26"/>
                <a:gd name="T34" fmla="*/ 60 w 72"/>
                <a:gd name="T35" fmla="*/ 18 h 26"/>
                <a:gd name="T36" fmla="*/ 50 w 72"/>
                <a:gd name="T37" fmla="*/ 22 h 26"/>
                <a:gd name="T38" fmla="*/ 46 w 72"/>
                <a:gd name="T39" fmla="*/ 22 h 26"/>
                <a:gd name="T40" fmla="*/ 40 w 72"/>
                <a:gd name="T41" fmla="*/ 22 h 26"/>
                <a:gd name="T42" fmla="*/ 36 w 72"/>
                <a:gd name="T43" fmla="*/ 26 h 26"/>
                <a:gd name="T44" fmla="*/ 30 w 72"/>
                <a:gd name="T45" fmla="*/ 26 h 26"/>
                <a:gd name="T46" fmla="*/ 26 w 72"/>
                <a:gd name="T47" fmla="*/ 26 h 26"/>
                <a:gd name="T48" fmla="*/ 22 w 72"/>
                <a:gd name="T49" fmla="*/ 24 h 26"/>
                <a:gd name="T50" fmla="*/ 20 w 72"/>
                <a:gd name="T51" fmla="*/ 22 h 26"/>
                <a:gd name="T52" fmla="*/ 20 w 72"/>
                <a:gd name="T53" fmla="*/ 16 h 26"/>
                <a:gd name="T54" fmla="*/ 6 w 72"/>
                <a:gd name="T55" fmla="*/ 16 h 26"/>
                <a:gd name="T56" fmla="*/ 2 w 72"/>
                <a:gd name="T57" fmla="*/ 14 h 26"/>
                <a:gd name="T58" fmla="*/ 0 w 72"/>
                <a:gd name="T59" fmla="*/ 10 h 26"/>
                <a:gd name="T60" fmla="*/ 0 w 72"/>
                <a:gd name="T61" fmla="*/ 6 h 26"/>
                <a:gd name="T62" fmla="*/ 0 w 72"/>
                <a:gd name="T63" fmla="*/ 4 h 26"/>
                <a:gd name="T64" fmla="*/ 2 w 72"/>
                <a:gd name="T65" fmla="*/ 2 h 26"/>
                <a:gd name="T66" fmla="*/ 8 w 72"/>
                <a:gd name="T67" fmla="*/ 0 h 26"/>
                <a:gd name="T68" fmla="*/ 12 w 72"/>
                <a:gd name="T69" fmla="*/ 2 h 26"/>
                <a:gd name="T70" fmla="*/ 14 w 72"/>
                <a:gd name="T71" fmla="*/ 4 h 26"/>
                <a:gd name="T72" fmla="*/ 18 w 72"/>
                <a:gd name="T73" fmla="*/ 10 h 26"/>
                <a:gd name="T74" fmla="*/ 18 w 72"/>
                <a:gd name="T75" fmla="*/ 8 h 26"/>
                <a:gd name="T76" fmla="*/ 12 w 72"/>
                <a:gd name="T77" fmla="*/ 6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26"/>
                <a:gd name="T119" fmla="*/ 72 w 72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26">
                  <a:moveTo>
                    <a:pt x="12" y="6"/>
                  </a:moveTo>
                  <a:lnTo>
                    <a:pt x="18" y="10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8"/>
                  </a:lnTo>
                  <a:lnTo>
                    <a:pt x="42" y="12"/>
                  </a:lnTo>
                  <a:lnTo>
                    <a:pt x="44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0" y="0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60" y="18"/>
                  </a:lnTo>
                  <a:lnTo>
                    <a:pt x="50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4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5" name="Freeform 11"/>
            <p:cNvSpPr>
              <a:spLocks/>
            </p:cNvSpPr>
            <p:nvPr/>
          </p:nvSpPr>
          <p:spPr bwMode="auto">
            <a:xfrm>
              <a:off x="1454" y="657"/>
              <a:ext cx="38" cy="20"/>
            </a:xfrm>
            <a:custGeom>
              <a:avLst/>
              <a:gdLst>
                <a:gd name="T0" fmla="*/ 34 w 38"/>
                <a:gd name="T1" fmla="*/ 6 h 20"/>
                <a:gd name="T2" fmla="*/ 28 w 38"/>
                <a:gd name="T3" fmla="*/ 10 h 20"/>
                <a:gd name="T4" fmla="*/ 32 w 38"/>
                <a:gd name="T5" fmla="*/ 12 h 20"/>
                <a:gd name="T6" fmla="*/ 38 w 38"/>
                <a:gd name="T7" fmla="*/ 12 h 20"/>
                <a:gd name="T8" fmla="*/ 36 w 38"/>
                <a:gd name="T9" fmla="*/ 18 h 20"/>
                <a:gd name="T10" fmla="*/ 38 w 38"/>
                <a:gd name="T11" fmla="*/ 20 h 20"/>
                <a:gd name="T12" fmla="*/ 16 w 38"/>
                <a:gd name="T13" fmla="*/ 20 h 20"/>
                <a:gd name="T14" fmla="*/ 8 w 38"/>
                <a:gd name="T15" fmla="*/ 14 h 20"/>
                <a:gd name="T16" fmla="*/ 2 w 38"/>
                <a:gd name="T17" fmla="*/ 12 h 20"/>
                <a:gd name="T18" fmla="*/ 0 w 38"/>
                <a:gd name="T19" fmla="*/ 6 h 20"/>
                <a:gd name="T20" fmla="*/ 2 w 38"/>
                <a:gd name="T21" fmla="*/ 2 h 20"/>
                <a:gd name="T22" fmla="*/ 4 w 38"/>
                <a:gd name="T23" fmla="*/ 0 h 20"/>
                <a:gd name="T24" fmla="*/ 8 w 38"/>
                <a:gd name="T25" fmla="*/ 0 h 20"/>
                <a:gd name="T26" fmla="*/ 14 w 38"/>
                <a:gd name="T27" fmla="*/ 0 h 20"/>
                <a:gd name="T28" fmla="*/ 26 w 38"/>
                <a:gd name="T29" fmla="*/ 4 h 20"/>
                <a:gd name="T30" fmla="*/ 34 w 38"/>
                <a:gd name="T31" fmla="*/ 6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0"/>
                <a:gd name="T50" fmla="*/ 38 w 3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0">
                  <a:moveTo>
                    <a:pt x="34" y="6"/>
                  </a:moveTo>
                  <a:lnTo>
                    <a:pt x="28" y="10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" y="4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6" name="Freeform 12"/>
            <p:cNvSpPr>
              <a:spLocks/>
            </p:cNvSpPr>
            <p:nvPr/>
          </p:nvSpPr>
          <p:spPr bwMode="auto">
            <a:xfrm>
              <a:off x="1502" y="605"/>
              <a:ext cx="410" cy="92"/>
            </a:xfrm>
            <a:custGeom>
              <a:avLst/>
              <a:gdLst>
                <a:gd name="T0" fmla="*/ 182 w 410"/>
                <a:gd name="T1" fmla="*/ 62 h 92"/>
                <a:gd name="T2" fmla="*/ 170 w 410"/>
                <a:gd name="T3" fmla="*/ 54 h 92"/>
                <a:gd name="T4" fmla="*/ 166 w 410"/>
                <a:gd name="T5" fmla="*/ 70 h 92"/>
                <a:gd name="T6" fmla="*/ 158 w 410"/>
                <a:gd name="T7" fmla="*/ 78 h 92"/>
                <a:gd name="T8" fmla="*/ 150 w 410"/>
                <a:gd name="T9" fmla="*/ 78 h 92"/>
                <a:gd name="T10" fmla="*/ 142 w 410"/>
                <a:gd name="T11" fmla="*/ 72 h 92"/>
                <a:gd name="T12" fmla="*/ 146 w 410"/>
                <a:gd name="T13" fmla="*/ 76 h 92"/>
                <a:gd name="T14" fmla="*/ 142 w 410"/>
                <a:gd name="T15" fmla="*/ 88 h 92"/>
                <a:gd name="T16" fmla="*/ 124 w 410"/>
                <a:gd name="T17" fmla="*/ 92 h 92"/>
                <a:gd name="T18" fmla="*/ 114 w 410"/>
                <a:gd name="T19" fmla="*/ 88 h 92"/>
                <a:gd name="T20" fmla="*/ 50 w 410"/>
                <a:gd name="T21" fmla="*/ 86 h 92"/>
                <a:gd name="T22" fmla="*/ 30 w 410"/>
                <a:gd name="T23" fmla="*/ 88 h 92"/>
                <a:gd name="T24" fmla="*/ 26 w 410"/>
                <a:gd name="T25" fmla="*/ 86 h 92"/>
                <a:gd name="T26" fmla="*/ 26 w 410"/>
                <a:gd name="T27" fmla="*/ 78 h 92"/>
                <a:gd name="T28" fmla="*/ 38 w 410"/>
                <a:gd name="T29" fmla="*/ 78 h 92"/>
                <a:gd name="T30" fmla="*/ 56 w 410"/>
                <a:gd name="T31" fmla="*/ 74 h 92"/>
                <a:gd name="T32" fmla="*/ 62 w 410"/>
                <a:gd name="T33" fmla="*/ 66 h 92"/>
                <a:gd name="T34" fmla="*/ 74 w 410"/>
                <a:gd name="T35" fmla="*/ 68 h 92"/>
                <a:gd name="T36" fmla="*/ 82 w 410"/>
                <a:gd name="T37" fmla="*/ 72 h 92"/>
                <a:gd name="T38" fmla="*/ 82 w 410"/>
                <a:gd name="T39" fmla="*/ 64 h 92"/>
                <a:gd name="T40" fmla="*/ 78 w 410"/>
                <a:gd name="T41" fmla="*/ 54 h 92"/>
                <a:gd name="T42" fmla="*/ 70 w 410"/>
                <a:gd name="T43" fmla="*/ 54 h 92"/>
                <a:gd name="T44" fmla="*/ 54 w 410"/>
                <a:gd name="T45" fmla="*/ 56 h 92"/>
                <a:gd name="T46" fmla="*/ 38 w 410"/>
                <a:gd name="T47" fmla="*/ 58 h 92"/>
                <a:gd name="T48" fmla="*/ 12 w 410"/>
                <a:gd name="T49" fmla="*/ 56 h 92"/>
                <a:gd name="T50" fmla="*/ 4 w 410"/>
                <a:gd name="T51" fmla="*/ 50 h 92"/>
                <a:gd name="T52" fmla="*/ 0 w 410"/>
                <a:gd name="T53" fmla="*/ 42 h 92"/>
                <a:gd name="T54" fmla="*/ 8 w 410"/>
                <a:gd name="T55" fmla="*/ 34 h 92"/>
                <a:gd name="T56" fmla="*/ 46 w 410"/>
                <a:gd name="T57" fmla="*/ 26 h 92"/>
                <a:gd name="T58" fmla="*/ 84 w 410"/>
                <a:gd name="T59" fmla="*/ 28 h 92"/>
                <a:gd name="T60" fmla="*/ 104 w 410"/>
                <a:gd name="T61" fmla="*/ 38 h 92"/>
                <a:gd name="T62" fmla="*/ 112 w 410"/>
                <a:gd name="T63" fmla="*/ 40 h 92"/>
                <a:gd name="T64" fmla="*/ 116 w 410"/>
                <a:gd name="T65" fmla="*/ 32 h 92"/>
                <a:gd name="T66" fmla="*/ 126 w 410"/>
                <a:gd name="T67" fmla="*/ 28 h 92"/>
                <a:gd name="T68" fmla="*/ 142 w 410"/>
                <a:gd name="T69" fmla="*/ 34 h 92"/>
                <a:gd name="T70" fmla="*/ 154 w 410"/>
                <a:gd name="T71" fmla="*/ 38 h 92"/>
                <a:gd name="T72" fmla="*/ 150 w 410"/>
                <a:gd name="T73" fmla="*/ 32 h 92"/>
                <a:gd name="T74" fmla="*/ 130 w 410"/>
                <a:gd name="T75" fmla="*/ 26 h 92"/>
                <a:gd name="T76" fmla="*/ 106 w 410"/>
                <a:gd name="T77" fmla="*/ 26 h 92"/>
                <a:gd name="T78" fmla="*/ 88 w 410"/>
                <a:gd name="T79" fmla="*/ 26 h 92"/>
                <a:gd name="T80" fmla="*/ 84 w 410"/>
                <a:gd name="T81" fmla="*/ 22 h 92"/>
                <a:gd name="T82" fmla="*/ 90 w 410"/>
                <a:gd name="T83" fmla="*/ 14 h 92"/>
                <a:gd name="T84" fmla="*/ 136 w 410"/>
                <a:gd name="T85" fmla="*/ 14 h 92"/>
                <a:gd name="T86" fmla="*/ 152 w 410"/>
                <a:gd name="T87" fmla="*/ 10 h 92"/>
                <a:gd name="T88" fmla="*/ 170 w 410"/>
                <a:gd name="T89" fmla="*/ 8 h 92"/>
                <a:gd name="T90" fmla="*/ 180 w 410"/>
                <a:gd name="T91" fmla="*/ 10 h 92"/>
                <a:gd name="T92" fmla="*/ 186 w 410"/>
                <a:gd name="T93" fmla="*/ 12 h 92"/>
                <a:gd name="T94" fmla="*/ 218 w 410"/>
                <a:gd name="T95" fmla="*/ 4 h 92"/>
                <a:gd name="T96" fmla="*/ 272 w 410"/>
                <a:gd name="T97" fmla="*/ 0 h 92"/>
                <a:gd name="T98" fmla="*/ 352 w 410"/>
                <a:gd name="T99" fmla="*/ 2 h 92"/>
                <a:gd name="T100" fmla="*/ 392 w 410"/>
                <a:gd name="T101" fmla="*/ 6 h 92"/>
                <a:gd name="T102" fmla="*/ 396 w 410"/>
                <a:gd name="T103" fmla="*/ 18 h 92"/>
                <a:gd name="T104" fmla="*/ 358 w 410"/>
                <a:gd name="T105" fmla="*/ 26 h 92"/>
                <a:gd name="T106" fmla="*/ 340 w 410"/>
                <a:gd name="T107" fmla="*/ 26 h 92"/>
                <a:gd name="T108" fmla="*/ 334 w 410"/>
                <a:gd name="T109" fmla="*/ 26 h 92"/>
                <a:gd name="T110" fmla="*/ 334 w 410"/>
                <a:gd name="T111" fmla="*/ 28 h 92"/>
                <a:gd name="T112" fmla="*/ 304 w 410"/>
                <a:gd name="T113" fmla="*/ 28 h 92"/>
                <a:gd name="T114" fmla="*/ 282 w 410"/>
                <a:gd name="T115" fmla="*/ 34 h 92"/>
                <a:gd name="T116" fmla="*/ 258 w 410"/>
                <a:gd name="T117" fmla="*/ 40 h 92"/>
                <a:gd name="T118" fmla="*/ 232 w 410"/>
                <a:gd name="T119" fmla="*/ 40 h 92"/>
                <a:gd name="T120" fmla="*/ 224 w 410"/>
                <a:gd name="T121" fmla="*/ 44 h 92"/>
                <a:gd name="T122" fmla="*/ 212 w 410"/>
                <a:gd name="T123" fmla="*/ 56 h 92"/>
                <a:gd name="T124" fmla="*/ 188 w 410"/>
                <a:gd name="T125" fmla="*/ 64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92"/>
                <a:gd name="T191" fmla="*/ 410 w 410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92">
                  <a:moveTo>
                    <a:pt x="188" y="64"/>
                  </a:moveTo>
                  <a:lnTo>
                    <a:pt x="182" y="62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68" y="62"/>
                  </a:lnTo>
                  <a:lnTo>
                    <a:pt x="166" y="70"/>
                  </a:lnTo>
                  <a:lnTo>
                    <a:pt x="162" y="76"/>
                  </a:lnTo>
                  <a:lnTo>
                    <a:pt x="158" y="78"/>
                  </a:lnTo>
                  <a:lnTo>
                    <a:pt x="154" y="78"/>
                  </a:lnTo>
                  <a:lnTo>
                    <a:pt x="150" y="78"/>
                  </a:lnTo>
                  <a:lnTo>
                    <a:pt x="146" y="74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54" y="80"/>
                  </a:lnTo>
                  <a:lnTo>
                    <a:pt x="142" y="88"/>
                  </a:lnTo>
                  <a:lnTo>
                    <a:pt x="130" y="92"/>
                  </a:lnTo>
                  <a:lnTo>
                    <a:pt x="124" y="92"/>
                  </a:lnTo>
                  <a:lnTo>
                    <a:pt x="120" y="90"/>
                  </a:lnTo>
                  <a:lnTo>
                    <a:pt x="114" y="88"/>
                  </a:lnTo>
                  <a:lnTo>
                    <a:pt x="110" y="86"/>
                  </a:lnTo>
                  <a:lnTo>
                    <a:pt x="50" y="86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38" y="78"/>
                  </a:lnTo>
                  <a:lnTo>
                    <a:pt x="54" y="82"/>
                  </a:lnTo>
                  <a:lnTo>
                    <a:pt x="56" y="74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70" y="66"/>
                  </a:lnTo>
                  <a:lnTo>
                    <a:pt x="74" y="68"/>
                  </a:lnTo>
                  <a:lnTo>
                    <a:pt x="78" y="70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2" y="64"/>
                  </a:lnTo>
                  <a:lnTo>
                    <a:pt x="80" y="58"/>
                  </a:lnTo>
                  <a:lnTo>
                    <a:pt x="78" y="54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54" y="5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24" y="58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8" y="34"/>
                  </a:lnTo>
                  <a:lnTo>
                    <a:pt x="26" y="28"/>
                  </a:lnTo>
                  <a:lnTo>
                    <a:pt x="46" y="26"/>
                  </a:lnTo>
                  <a:lnTo>
                    <a:pt x="62" y="24"/>
                  </a:lnTo>
                  <a:lnTo>
                    <a:pt x="84" y="28"/>
                  </a:lnTo>
                  <a:lnTo>
                    <a:pt x="96" y="34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6" y="28"/>
                  </a:lnTo>
                  <a:lnTo>
                    <a:pt x="136" y="30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50" y="32"/>
                  </a:lnTo>
                  <a:lnTo>
                    <a:pt x="140" y="26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06" y="26"/>
                  </a:lnTo>
                  <a:lnTo>
                    <a:pt x="94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4" y="22"/>
                  </a:lnTo>
                  <a:lnTo>
                    <a:pt x="86" y="16"/>
                  </a:lnTo>
                  <a:lnTo>
                    <a:pt x="90" y="14"/>
                  </a:lnTo>
                  <a:lnTo>
                    <a:pt x="100" y="14"/>
                  </a:lnTo>
                  <a:lnTo>
                    <a:pt x="136" y="14"/>
                  </a:lnTo>
                  <a:lnTo>
                    <a:pt x="144" y="12"/>
                  </a:lnTo>
                  <a:lnTo>
                    <a:pt x="152" y="10"/>
                  </a:lnTo>
                  <a:lnTo>
                    <a:pt x="160" y="8"/>
                  </a:lnTo>
                  <a:lnTo>
                    <a:pt x="170" y="8"/>
                  </a:lnTo>
                  <a:lnTo>
                    <a:pt x="176" y="8"/>
                  </a:lnTo>
                  <a:lnTo>
                    <a:pt x="180" y="10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202" y="8"/>
                  </a:lnTo>
                  <a:lnTo>
                    <a:pt x="218" y="4"/>
                  </a:lnTo>
                  <a:lnTo>
                    <a:pt x="244" y="2"/>
                  </a:lnTo>
                  <a:lnTo>
                    <a:pt x="272" y="0"/>
                  </a:lnTo>
                  <a:lnTo>
                    <a:pt x="330" y="2"/>
                  </a:lnTo>
                  <a:lnTo>
                    <a:pt x="352" y="2"/>
                  </a:lnTo>
                  <a:lnTo>
                    <a:pt x="372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396" y="18"/>
                  </a:lnTo>
                  <a:lnTo>
                    <a:pt x="378" y="24"/>
                  </a:lnTo>
                  <a:lnTo>
                    <a:pt x="358" y="26"/>
                  </a:lnTo>
                  <a:lnTo>
                    <a:pt x="348" y="26"/>
                  </a:lnTo>
                  <a:lnTo>
                    <a:pt x="340" y="26"/>
                  </a:lnTo>
                  <a:lnTo>
                    <a:pt x="326" y="26"/>
                  </a:lnTo>
                  <a:lnTo>
                    <a:pt x="334" y="26"/>
                  </a:lnTo>
                  <a:lnTo>
                    <a:pt x="342" y="26"/>
                  </a:lnTo>
                  <a:lnTo>
                    <a:pt x="334" y="28"/>
                  </a:lnTo>
                  <a:lnTo>
                    <a:pt x="324" y="28"/>
                  </a:lnTo>
                  <a:lnTo>
                    <a:pt x="304" y="28"/>
                  </a:lnTo>
                  <a:lnTo>
                    <a:pt x="292" y="30"/>
                  </a:lnTo>
                  <a:lnTo>
                    <a:pt x="282" y="34"/>
                  </a:lnTo>
                  <a:lnTo>
                    <a:pt x="270" y="38"/>
                  </a:lnTo>
                  <a:lnTo>
                    <a:pt x="258" y="40"/>
                  </a:lnTo>
                  <a:lnTo>
                    <a:pt x="238" y="40"/>
                  </a:lnTo>
                  <a:lnTo>
                    <a:pt x="232" y="40"/>
                  </a:lnTo>
                  <a:lnTo>
                    <a:pt x="226" y="40"/>
                  </a:lnTo>
                  <a:lnTo>
                    <a:pt x="224" y="44"/>
                  </a:lnTo>
                  <a:lnTo>
                    <a:pt x="222" y="48"/>
                  </a:lnTo>
                  <a:lnTo>
                    <a:pt x="212" y="56"/>
                  </a:lnTo>
                  <a:lnTo>
                    <a:pt x="198" y="62"/>
                  </a:lnTo>
                  <a:lnTo>
                    <a:pt x="188" y="6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7" name="Freeform 13"/>
            <p:cNvSpPr>
              <a:spLocks/>
            </p:cNvSpPr>
            <p:nvPr/>
          </p:nvSpPr>
          <p:spPr bwMode="auto">
            <a:xfrm>
              <a:off x="1442" y="733"/>
              <a:ext cx="306" cy="202"/>
            </a:xfrm>
            <a:custGeom>
              <a:avLst/>
              <a:gdLst>
                <a:gd name="T0" fmla="*/ 132 w 306"/>
                <a:gd name="T1" fmla="*/ 10 h 202"/>
                <a:gd name="T2" fmla="*/ 142 w 306"/>
                <a:gd name="T3" fmla="*/ 2 h 202"/>
                <a:gd name="T4" fmla="*/ 170 w 306"/>
                <a:gd name="T5" fmla="*/ 4 h 202"/>
                <a:gd name="T6" fmla="*/ 186 w 306"/>
                <a:gd name="T7" fmla="*/ 14 h 202"/>
                <a:gd name="T8" fmla="*/ 186 w 306"/>
                <a:gd name="T9" fmla="*/ 20 h 202"/>
                <a:gd name="T10" fmla="*/ 198 w 306"/>
                <a:gd name="T11" fmla="*/ 30 h 202"/>
                <a:gd name="T12" fmla="*/ 210 w 306"/>
                <a:gd name="T13" fmla="*/ 36 h 202"/>
                <a:gd name="T14" fmla="*/ 228 w 306"/>
                <a:gd name="T15" fmla="*/ 38 h 202"/>
                <a:gd name="T16" fmla="*/ 254 w 306"/>
                <a:gd name="T17" fmla="*/ 68 h 202"/>
                <a:gd name="T18" fmla="*/ 234 w 306"/>
                <a:gd name="T19" fmla="*/ 78 h 202"/>
                <a:gd name="T20" fmla="*/ 252 w 306"/>
                <a:gd name="T21" fmla="*/ 88 h 202"/>
                <a:gd name="T22" fmla="*/ 278 w 306"/>
                <a:gd name="T23" fmla="*/ 104 h 202"/>
                <a:gd name="T24" fmla="*/ 288 w 306"/>
                <a:gd name="T25" fmla="*/ 112 h 202"/>
                <a:gd name="T26" fmla="*/ 302 w 306"/>
                <a:gd name="T27" fmla="*/ 114 h 202"/>
                <a:gd name="T28" fmla="*/ 296 w 306"/>
                <a:gd name="T29" fmla="*/ 122 h 202"/>
                <a:gd name="T30" fmla="*/ 282 w 306"/>
                <a:gd name="T31" fmla="*/ 132 h 202"/>
                <a:gd name="T32" fmla="*/ 264 w 306"/>
                <a:gd name="T33" fmla="*/ 142 h 202"/>
                <a:gd name="T34" fmla="*/ 250 w 306"/>
                <a:gd name="T35" fmla="*/ 142 h 202"/>
                <a:gd name="T36" fmla="*/ 246 w 306"/>
                <a:gd name="T37" fmla="*/ 128 h 202"/>
                <a:gd name="T38" fmla="*/ 228 w 306"/>
                <a:gd name="T39" fmla="*/ 126 h 202"/>
                <a:gd name="T40" fmla="*/ 212 w 306"/>
                <a:gd name="T41" fmla="*/ 130 h 202"/>
                <a:gd name="T42" fmla="*/ 222 w 306"/>
                <a:gd name="T43" fmla="*/ 138 h 202"/>
                <a:gd name="T44" fmla="*/ 236 w 306"/>
                <a:gd name="T45" fmla="*/ 154 h 202"/>
                <a:gd name="T46" fmla="*/ 234 w 306"/>
                <a:gd name="T47" fmla="*/ 176 h 202"/>
                <a:gd name="T48" fmla="*/ 236 w 306"/>
                <a:gd name="T49" fmla="*/ 190 h 202"/>
                <a:gd name="T50" fmla="*/ 210 w 306"/>
                <a:gd name="T51" fmla="*/ 178 h 202"/>
                <a:gd name="T52" fmla="*/ 202 w 306"/>
                <a:gd name="T53" fmla="*/ 170 h 202"/>
                <a:gd name="T54" fmla="*/ 186 w 306"/>
                <a:gd name="T55" fmla="*/ 170 h 202"/>
                <a:gd name="T56" fmla="*/ 208 w 306"/>
                <a:gd name="T57" fmla="*/ 200 h 202"/>
                <a:gd name="T58" fmla="*/ 188 w 306"/>
                <a:gd name="T59" fmla="*/ 196 h 202"/>
                <a:gd name="T60" fmla="*/ 142 w 306"/>
                <a:gd name="T61" fmla="*/ 184 h 202"/>
                <a:gd name="T62" fmla="*/ 144 w 306"/>
                <a:gd name="T63" fmla="*/ 174 h 202"/>
                <a:gd name="T64" fmla="*/ 142 w 306"/>
                <a:gd name="T65" fmla="*/ 168 h 202"/>
                <a:gd name="T66" fmla="*/ 130 w 306"/>
                <a:gd name="T67" fmla="*/ 154 h 202"/>
                <a:gd name="T68" fmla="*/ 94 w 306"/>
                <a:gd name="T69" fmla="*/ 156 h 202"/>
                <a:gd name="T70" fmla="*/ 68 w 306"/>
                <a:gd name="T71" fmla="*/ 158 h 202"/>
                <a:gd name="T72" fmla="*/ 66 w 306"/>
                <a:gd name="T73" fmla="*/ 152 h 202"/>
                <a:gd name="T74" fmla="*/ 92 w 306"/>
                <a:gd name="T75" fmla="*/ 136 h 202"/>
                <a:gd name="T76" fmla="*/ 112 w 306"/>
                <a:gd name="T77" fmla="*/ 142 h 202"/>
                <a:gd name="T78" fmla="*/ 130 w 306"/>
                <a:gd name="T79" fmla="*/ 136 h 202"/>
                <a:gd name="T80" fmla="*/ 144 w 306"/>
                <a:gd name="T81" fmla="*/ 124 h 202"/>
                <a:gd name="T82" fmla="*/ 164 w 306"/>
                <a:gd name="T83" fmla="*/ 90 h 202"/>
                <a:gd name="T84" fmla="*/ 154 w 306"/>
                <a:gd name="T85" fmla="*/ 80 h 202"/>
                <a:gd name="T86" fmla="*/ 144 w 306"/>
                <a:gd name="T87" fmla="*/ 78 h 202"/>
                <a:gd name="T88" fmla="*/ 136 w 306"/>
                <a:gd name="T89" fmla="*/ 66 h 202"/>
                <a:gd name="T90" fmla="*/ 120 w 306"/>
                <a:gd name="T91" fmla="*/ 58 h 202"/>
                <a:gd name="T92" fmla="*/ 108 w 306"/>
                <a:gd name="T93" fmla="*/ 66 h 202"/>
                <a:gd name="T94" fmla="*/ 96 w 306"/>
                <a:gd name="T95" fmla="*/ 70 h 202"/>
                <a:gd name="T96" fmla="*/ 82 w 306"/>
                <a:gd name="T97" fmla="*/ 62 h 202"/>
                <a:gd name="T98" fmla="*/ 34 w 306"/>
                <a:gd name="T99" fmla="*/ 60 h 202"/>
                <a:gd name="T100" fmla="*/ 24 w 306"/>
                <a:gd name="T101" fmla="*/ 48 h 202"/>
                <a:gd name="T102" fmla="*/ 12 w 306"/>
                <a:gd name="T103" fmla="*/ 54 h 202"/>
                <a:gd name="T104" fmla="*/ 2 w 306"/>
                <a:gd name="T105" fmla="*/ 50 h 202"/>
                <a:gd name="T106" fmla="*/ 16 w 306"/>
                <a:gd name="T107" fmla="*/ 42 h 202"/>
                <a:gd name="T108" fmla="*/ 4 w 306"/>
                <a:gd name="T109" fmla="*/ 32 h 202"/>
                <a:gd name="T110" fmla="*/ 14 w 306"/>
                <a:gd name="T111" fmla="*/ 18 h 202"/>
                <a:gd name="T112" fmla="*/ 60 w 306"/>
                <a:gd name="T113" fmla="*/ 6 h 202"/>
                <a:gd name="T114" fmla="*/ 88 w 306"/>
                <a:gd name="T115" fmla="*/ 0 h 202"/>
                <a:gd name="T116" fmla="*/ 68 w 306"/>
                <a:gd name="T117" fmla="*/ 12 h 202"/>
                <a:gd name="T118" fmla="*/ 54 w 306"/>
                <a:gd name="T119" fmla="*/ 22 h 202"/>
                <a:gd name="T120" fmla="*/ 64 w 306"/>
                <a:gd name="T121" fmla="*/ 24 h 202"/>
                <a:gd name="T122" fmla="*/ 82 w 306"/>
                <a:gd name="T123" fmla="*/ 1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6"/>
                <a:gd name="T187" fmla="*/ 0 h 202"/>
                <a:gd name="T188" fmla="*/ 306 w 30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6" h="202">
                  <a:moveTo>
                    <a:pt x="122" y="0"/>
                  </a:moveTo>
                  <a:lnTo>
                    <a:pt x="134" y="0"/>
                  </a:lnTo>
                  <a:lnTo>
                    <a:pt x="132" y="10"/>
                  </a:lnTo>
                  <a:lnTo>
                    <a:pt x="136" y="8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0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6" y="14"/>
                  </a:lnTo>
                  <a:lnTo>
                    <a:pt x="152" y="20"/>
                  </a:lnTo>
                  <a:lnTo>
                    <a:pt x="170" y="22"/>
                  </a:lnTo>
                  <a:lnTo>
                    <a:pt x="186" y="20"/>
                  </a:lnTo>
                  <a:lnTo>
                    <a:pt x="190" y="22"/>
                  </a:lnTo>
                  <a:lnTo>
                    <a:pt x="194" y="24"/>
                  </a:lnTo>
                  <a:lnTo>
                    <a:pt x="198" y="30"/>
                  </a:lnTo>
                  <a:lnTo>
                    <a:pt x="200" y="36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4" y="34"/>
                  </a:lnTo>
                  <a:lnTo>
                    <a:pt x="218" y="34"/>
                  </a:lnTo>
                  <a:lnTo>
                    <a:pt x="228" y="38"/>
                  </a:lnTo>
                  <a:lnTo>
                    <a:pt x="242" y="46"/>
                  </a:lnTo>
                  <a:lnTo>
                    <a:pt x="264" y="62"/>
                  </a:lnTo>
                  <a:lnTo>
                    <a:pt x="254" y="68"/>
                  </a:lnTo>
                  <a:lnTo>
                    <a:pt x="248" y="72"/>
                  </a:lnTo>
                  <a:lnTo>
                    <a:pt x="246" y="78"/>
                  </a:lnTo>
                  <a:lnTo>
                    <a:pt x="234" y="78"/>
                  </a:lnTo>
                  <a:lnTo>
                    <a:pt x="234" y="84"/>
                  </a:lnTo>
                  <a:lnTo>
                    <a:pt x="242" y="84"/>
                  </a:lnTo>
                  <a:lnTo>
                    <a:pt x="252" y="88"/>
                  </a:lnTo>
                  <a:lnTo>
                    <a:pt x="264" y="92"/>
                  </a:lnTo>
                  <a:lnTo>
                    <a:pt x="276" y="100"/>
                  </a:lnTo>
                  <a:lnTo>
                    <a:pt x="278" y="104"/>
                  </a:lnTo>
                  <a:lnTo>
                    <a:pt x="278" y="108"/>
                  </a:lnTo>
                  <a:lnTo>
                    <a:pt x="284" y="110"/>
                  </a:lnTo>
                  <a:lnTo>
                    <a:pt x="288" y="112"/>
                  </a:lnTo>
                  <a:lnTo>
                    <a:pt x="292" y="114"/>
                  </a:lnTo>
                  <a:lnTo>
                    <a:pt x="296" y="114"/>
                  </a:lnTo>
                  <a:lnTo>
                    <a:pt x="302" y="114"/>
                  </a:lnTo>
                  <a:lnTo>
                    <a:pt x="306" y="112"/>
                  </a:lnTo>
                  <a:lnTo>
                    <a:pt x="306" y="120"/>
                  </a:lnTo>
                  <a:lnTo>
                    <a:pt x="296" y="122"/>
                  </a:lnTo>
                  <a:lnTo>
                    <a:pt x="288" y="124"/>
                  </a:lnTo>
                  <a:lnTo>
                    <a:pt x="288" y="134"/>
                  </a:lnTo>
                  <a:lnTo>
                    <a:pt x="282" y="132"/>
                  </a:lnTo>
                  <a:lnTo>
                    <a:pt x="278" y="130"/>
                  </a:lnTo>
                  <a:lnTo>
                    <a:pt x="270" y="138"/>
                  </a:lnTo>
                  <a:lnTo>
                    <a:pt x="264" y="142"/>
                  </a:lnTo>
                  <a:lnTo>
                    <a:pt x="260" y="144"/>
                  </a:lnTo>
                  <a:lnTo>
                    <a:pt x="254" y="144"/>
                  </a:lnTo>
                  <a:lnTo>
                    <a:pt x="250" y="142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6" y="128"/>
                  </a:lnTo>
                  <a:lnTo>
                    <a:pt x="242" y="120"/>
                  </a:lnTo>
                  <a:lnTo>
                    <a:pt x="226" y="120"/>
                  </a:lnTo>
                  <a:lnTo>
                    <a:pt x="228" y="126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12" y="130"/>
                  </a:lnTo>
                  <a:lnTo>
                    <a:pt x="214" y="132"/>
                  </a:lnTo>
                  <a:lnTo>
                    <a:pt x="216" y="136"/>
                  </a:lnTo>
                  <a:lnTo>
                    <a:pt x="222" y="138"/>
                  </a:lnTo>
                  <a:lnTo>
                    <a:pt x="222" y="148"/>
                  </a:lnTo>
                  <a:lnTo>
                    <a:pt x="230" y="150"/>
                  </a:lnTo>
                  <a:lnTo>
                    <a:pt x="236" y="154"/>
                  </a:lnTo>
                  <a:lnTo>
                    <a:pt x="238" y="162"/>
                  </a:lnTo>
                  <a:lnTo>
                    <a:pt x="236" y="168"/>
                  </a:lnTo>
                  <a:lnTo>
                    <a:pt x="234" y="176"/>
                  </a:lnTo>
                  <a:lnTo>
                    <a:pt x="234" y="180"/>
                  </a:lnTo>
                  <a:lnTo>
                    <a:pt x="232" y="184"/>
                  </a:lnTo>
                  <a:lnTo>
                    <a:pt x="236" y="190"/>
                  </a:lnTo>
                  <a:lnTo>
                    <a:pt x="228" y="188"/>
                  </a:lnTo>
                  <a:lnTo>
                    <a:pt x="218" y="184"/>
                  </a:lnTo>
                  <a:lnTo>
                    <a:pt x="210" y="178"/>
                  </a:lnTo>
                  <a:lnTo>
                    <a:pt x="206" y="176"/>
                  </a:lnTo>
                  <a:lnTo>
                    <a:pt x="206" y="172"/>
                  </a:lnTo>
                  <a:lnTo>
                    <a:pt x="202" y="170"/>
                  </a:lnTo>
                  <a:lnTo>
                    <a:pt x="196" y="168"/>
                  </a:lnTo>
                  <a:lnTo>
                    <a:pt x="184" y="168"/>
                  </a:lnTo>
                  <a:lnTo>
                    <a:pt x="186" y="170"/>
                  </a:lnTo>
                  <a:lnTo>
                    <a:pt x="194" y="180"/>
                  </a:lnTo>
                  <a:lnTo>
                    <a:pt x="210" y="194"/>
                  </a:lnTo>
                  <a:lnTo>
                    <a:pt x="208" y="200"/>
                  </a:lnTo>
                  <a:lnTo>
                    <a:pt x="204" y="202"/>
                  </a:lnTo>
                  <a:lnTo>
                    <a:pt x="198" y="200"/>
                  </a:lnTo>
                  <a:lnTo>
                    <a:pt x="188" y="196"/>
                  </a:lnTo>
                  <a:lnTo>
                    <a:pt x="172" y="188"/>
                  </a:lnTo>
                  <a:lnTo>
                    <a:pt x="144" y="188"/>
                  </a:lnTo>
                  <a:lnTo>
                    <a:pt x="142" y="184"/>
                  </a:lnTo>
                  <a:lnTo>
                    <a:pt x="144" y="182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8"/>
                  </a:lnTo>
                  <a:lnTo>
                    <a:pt x="142" y="168"/>
                  </a:lnTo>
                  <a:lnTo>
                    <a:pt x="134" y="162"/>
                  </a:lnTo>
                  <a:lnTo>
                    <a:pt x="130" y="158"/>
                  </a:lnTo>
                  <a:lnTo>
                    <a:pt x="130" y="154"/>
                  </a:lnTo>
                  <a:lnTo>
                    <a:pt x="110" y="154"/>
                  </a:lnTo>
                  <a:lnTo>
                    <a:pt x="102" y="154"/>
                  </a:lnTo>
                  <a:lnTo>
                    <a:pt x="94" y="156"/>
                  </a:lnTo>
                  <a:lnTo>
                    <a:pt x="84" y="158"/>
                  </a:lnTo>
                  <a:lnTo>
                    <a:pt x="76" y="160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4" y="154"/>
                  </a:lnTo>
                  <a:lnTo>
                    <a:pt x="66" y="152"/>
                  </a:lnTo>
                  <a:lnTo>
                    <a:pt x="68" y="148"/>
                  </a:lnTo>
                  <a:lnTo>
                    <a:pt x="76" y="144"/>
                  </a:lnTo>
                  <a:lnTo>
                    <a:pt x="92" y="136"/>
                  </a:lnTo>
                  <a:lnTo>
                    <a:pt x="96" y="140"/>
                  </a:lnTo>
                  <a:lnTo>
                    <a:pt x="100" y="142"/>
                  </a:lnTo>
                  <a:lnTo>
                    <a:pt x="112" y="142"/>
                  </a:lnTo>
                  <a:lnTo>
                    <a:pt x="122" y="140"/>
                  </a:lnTo>
                  <a:lnTo>
                    <a:pt x="126" y="138"/>
                  </a:lnTo>
                  <a:lnTo>
                    <a:pt x="130" y="136"/>
                  </a:lnTo>
                  <a:lnTo>
                    <a:pt x="132" y="134"/>
                  </a:lnTo>
                  <a:lnTo>
                    <a:pt x="132" y="128"/>
                  </a:lnTo>
                  <a:lnTo>
                    <a:pt x="144" y="124"/>
                  </a:lnTo>
                  <a:lnTo>
                    <a:pt x="154" y="120"/>
                  </a:lnTo>
                  <a:lnTo>
                    <a:pt x="174" y="104"/>
                  </a:lnTo>
                  <a:lnTo>
                    <a:pt x="164" y="90"/>
                  </a:lnTo>
                  <a:lnTo>
                    <a:pt x="160" y="86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4" y="78"/>
                  </a:lnTo>
                  <a:lnTo>
                    <a:pt x="144" y="70"/>
                  </a:lnTo>
                  <a:lnTo>
                    <a:pt x="140" y="68"/>
                  </a:lnTo>
                  <a:lnTo>
                    <a:pt x="136" y="66"/>
                  </a:lnTo>
                  <a:lnTo>
                    <a:pt x="128" y="60"/>
                  </a:lnTo>
                  <a:lnTo>
                    <a:pt x="122" y="56"/>
                  </a:lnTo>
                  <a:lnTo>
                    <a:pt x="120" y="58"/>
                  </a:lnTo>
                  <a:lnTo>
                    <a:pt x="118" y="60"/>
                  </a:lnTo>
                  <a:lnTo>
                    <a:pt x="112" y="62"/>
                  </a:lnTo>
                  <a:lnTo>
                    <a:pt x="108" y="66"/>
                  </a:lnTo>
                  <a:lnTo>
                    <a:pt x="104" y="68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4" y="68"/>
                  </a:lnTo>
                  <a:lnTo>
                    <a:pt x="94" y="60"/>
                  </a:lnTo>
                  <a:lnTo>
                    <a:pt x="82" y="62"/>
                  </a:lnTo>
                  <a:lnTo>
                    <a:pt x="70" y="62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8"/>
                  </a:lnTo>
                  <a:lnTo>
                    <a:pt x="20" y="50"/>
                  </a:lnTo>
                  <a:lnTo>
                    <a:pt x="16" y="52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6" y="24"/>
                  </a:lnTo>
                  <a:lnTo>
                    <a:pt x="14" y="18"/>
                  </a:lnTo>
                  <a:lnTo>
                    <a:pt x="24" y="14"/>
                  </a:lnTo>
                  <a:lnTo>
                    <a:pt x="34" y="10"/>
                  </a:lnTo>
                  <a:lnTo>
                    <a:pt x="60" y="6"/>
                  </a:lnTo>
                  <a:lnTo>
                    <a:pt x="70" y="4"/>
                  </a:lnTo>
                  <a:lnTo>
                    <a:pt x="78" y="0"/>
                  </a:lnTo>
                  <a:lnTo>
                    <a:pt x="88" y="0"/>
                  </a:lnTo>
                  <a:lnTo>
                    <a:pt x="84" y="6"/>
                  </a:lnTo>
                  <a:lnTo>
                    <a:pt x="78" y="8"/>
                  </a:lnTo>
                  <a:lnTo>
                    <a:pt x="68" y="12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22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70" y="18"/>
                  </a:lnTo>
                  <a:lnTo>
                    <a:pt x="76" y="14"/>
                  </a:lnTo>
                  <a:lnTo>
                    <a:pt x="82" y="12"/>
                  </a:lnTo>
                  <a:lnTo>
                    <a:pt x="102" y="6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8" name="Freeform 14"/>
            <p:cNvSpPr>
              <a:spLocks/>
            </p:cNvSpPr>
            <p:nvPr/>
          </p:nvSpPr>
          <p:spPr bwMode="auto">
            <a:xfrm>
              <a:off x="1572" y="1157"/>
              <a:ext cx="40" cy="20"/>
            </a:xfrm>
            <a:custGeom>
              <a:avLst/>
              <a:gdLst>
                <a:gd name="T0" fmla="*/ 40 w 40"/>
                <a:gd name="T1" fmla="*/ 20 h 20"/>
                <a:gd name="T2" fmla="*/ 26 w 40"/>
                <a:gd name="T3" fmla="*/ 18 h 20"/>
                <a:gd name="T4" fmla="*/ 18 w 40"/>
                <a:gd name="T5" fmla="*/ 18 h 20"/>
                <a:gd name="T6" fmla="*/ 10 w 40"/>
                <a:gd name="T7" fmla="*/ 14 h 20"/>
                <a:gd name="T8" fmla="*/ 2 w 40"/>
                <a:gd name="T9" fmla="*/ 8 h 20"/>
                <a:gd name="T10" fmla="*/ 0 w 40"/>
                <a:gd name="T11" fmla="*/ 4 h 20"/>
                <a:gd name="T12" fmla="*/ 2 w 40"/>
                <a:gd name="T13" fmla="*/ 0 h 20"/>
                <a:gd name="T14" fmla="*/ 4 w 40"/>
                <a:gd name="T15" fmla="*/ 0 h 20"/>
                <a:gd name="T16" fmla="*/ 12 w 40"/>
                <a:gd name="T17" fmla="*/ 0 h 20"/>
                <a:gd name="T18" fmla="*/ 22 w 40"/>
                <a:gd name="T19" fmla="*/ 2 h 20"/>
                <a:gd name="T20" fmla="*/ 30 w 40"/>
                <a:gd name="T21" fmla="*/ 6 h 20"/>
                <a:gd name="T22" fmla="*/ 36 w 40"/>
                <a:gd name="T23" fmla="*/ 12 h 20"/>
                <a:gd name="T24" fmla="*/ 38 w 40"/>
                <a:gd name="T25" fmla="*/ 16 h 20"/>
                <a:gd name="T26" fmla="*/ 40 w 40"/>
                <a:gd name="T27" fmla="*/ 2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20"/>
                <a:gd name="T44" fmla="*/ 40 w 40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20">
                  <a:moveTo>
                    <a:pt x="40" y="20"/>
                  </a:moveTo>
                  <a:lnTo>
                    <a:pt x="26" y="18"/>
                  </a:lnTo>
                  <a:lnTo>
                    <a:pt x="18" y="18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899" name="Freeform 15"/>
            <p:cNvSpPr>
              <a:spLocks/>
            </p:cNvSpPr>
            <p:nvPr/>
          </p:nvSpPr>
          <p:spPr bwMode="auto">
            <a:xfrm>
              <a:off x="1138" y="675"/>
              <a:ext cx="102" cy="28"/>
            </a:xfrm>
            <a:custGeom>
              <a:avLst/>
              <a:gdLst>
                <a:gd name="T0" fmla="*/ 0 w 102"/>
                <a:gd name="T1" fmla="*/ 24 h 28"/>
                <a:gd name="T2" fmla="*/ 6 w 102"/>
                <a:gd name="T3" fmla="*/ 24 h 28"/>
                <a:gd name="T4" fmla="*/ 12 w 102"/>
                <a:gd name="T5" fmla="*/ 24 h 28"/>
                <a:gd name="T6" fmla="*/ 16 w 102"/>
                <a:gd name="T7" fmla="*/ 24 h 28"/>
                <a:gd name="T8" fmla="*/ 20 w 102"/>
                <a:gd name="T9" fmla="*/ 28 h 28"/>
                <a:gd name="T10" fmla="*/ 28 w 102"/>
                <a:gd name="T11" fmla="*/ 28 h 28"/>
                <a:gd name="T12" fmla="*/ 44 w 102"/>
                <a:gd name="T13" fmla="*/ 20 h 28"/>
                <a:gd name="T14" fmla="*/ 56 w 102"/>
                <a:gd name="T15" fmla="*/ 16 h 28"/>
                <a:gd name="T16" fmla="*/ 62 w 102"/>
                <a:gd name="T17" fmla="*/ 22 h 28"/>
                <a:gd name="T18" fmla="*/ 72 w 102"/>
                <a:gd name="T19" fmla="*/ 16 h 28"/>
                <a:gd name="T20" fmla="*/ 82 w 102"/>
                <a:gd name="T21" fmla="*/ 12 h 28"/>
                <a:gd name="T22" fmla="*/ 92 w 102"/>
                <a:gd name="T23" fmla="*/ 8 h 28"/>
                <a:gd name="T24" fmla="*/ 102 w 102"/>
                <a:gd name="T25" fmla="*/ 4 h 28"/>
                <a:gd name="T26" fmla="*/ 96 w 102"/>
                <a:gd name="T27" fmla="*/ 0 h 28"/>
                <a:gd name="T28" fmla="*/ 84 w 102"/>
                <a:gd name="T29" fmla="*/ 2 h 28"/>
                <a:gd name="T30" fmla="*/ 74 w 102"/>
                <a:gd name="T31" fmla="*/ 4 h 28"/>
                <a:gd name="T32" fmla="*/ 50 w 102"/>
                <a:gd name="T33" fmla="*/ 10 h 28"/>
                <a:gd name="T34" fmla="*/ 26 w 102"/>
                <a:gd name="T35" fmla="*/ 16 h 28"/>
                <a:gd name="T36" fmla="*/ 16 w 102"/>
                <a:gd name="T37" fmla="*/ 18 h 28"/>
                <a:gd name="T38" fmla="*/ 4 w 102"/>
                <a:gd name="T39" fmla="*/ 18 h 28"/>
                <a:gd name="T40" fmla="*/ 4 w 102"/>
                <a:gd name="T41" fmla="*/ 24 h 28"/>
                <a:gd name="T42" fmla="*/ 0 w 102"/>
                <a:gd name="T43" fmla="*/ 2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2"/>
                <a:gd name="T67" fmla="*/ 0 h 28"/>
                <a:gd name="T68" fmla="*/ 102 w 102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2" h="28">
                  <a:moveTo>
                    <a:pt x="0" y="24"/>
                  </a:move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8"/>
                  </a:lnTo>
                  <a:lnTo>
                    <a:pt x="28" y="28"/>
                  </a:lnTo>
                  <a:lnTo>
                    <a:pt x="44" y="20"/>
                  </a:lnTo>
                  <a:lnTo>
                    <a:pt x="56" y="16"/>
                  </a:lnTo>
                  <a:lnTo>
                    <a:pt x="62" y="22"/>
                  </a:lnTo>
                  <a:lnTo>
                    <a:pt x="72" y="16"/>
                  </a:lnTo>
                  <a:lnTo>
                    <a:pt x="82" y="12"/>
                  </a:lnTo>
                  <a:lnTo>
                    <a:pt x="92" y="8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84" y="2"/>
                  </a:lnTo>
                  <a:lnTo>
                    <a:pt x="74" y="4"/>
                  </a:lnTo>
                  <a:lnTo>
                    <a:pt x="50" y="10"/>
                  </a:lnTo>
                  <a:lnTo>
                    <a:pt x="26" y="16"/>
                  </a:lnTo>
                  <a:lnTo>
                    <a:pt x="16" y="18"/>
                  </a:lnTo>
                  <a:lnTo>
                    <a:pt x="4" y="18"/>
                  </a:lnTo>
                  <a:lnTo>
                    <a:pt x="4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0" name="Freeform 16"/>
            <p:cNvSpPr>
              <a:spLocks/>
            </p:cNvSpPr>
            <p:nvPr/>
          </p:nvSpPr>
          <p:spPr bwMode="auto">
            <a:xfrm>
              <a:off x="1310" y="727"/>
              <a:ext cx="78" cy="46"/>
            </a:xfrm>
            <a:custGeom>
              <a:avLst/>
              <a:gdLst>
                <a:gd name="T0" fmla="*/ 78 w 78"/>
                <a:gd name="T1" fmla="*/ 6 h 46"/>
                <a:gd name="T2" fmla="*/ 74 w 78"/>
                <a:gd name="T3" fmla="*/ 8 h 46"/>
                <a:gd name="T4" fmla="*/ 70 w 78"/>
                <a:gd name="T5" fmla="*/ 10 h 46"/>
                <a:gd name="T6" fmla="*/ 62 w 78"/>
                <a:gd name="T7" fmla="*/ 16 h 46"/>
                <a:gd name="T8" fmla="*/ 70 w 78"/>
                <a:gd name="T9" fmla="*/ 24 h 46"/>
                <a:gd name="T10" fmla="*/ 60 w 78"/>
                <a:gd name="T11" fmla="*/ 30 h 46"/>
                <a:gd name="T12" fmla="*/ 56 w 78"/>
                <a:gd name="T13" fmla="*/ 32 h 46"/>
                <a:gd name="T14" fmla="*/ 50 w 78"/>
                <a:gd name="T15" fmla="*/ 30 h 46"/>
                <a:gd name="T16" fmla="*/ 50 w 78"/>
                <a:gd name="T17" fmla="*/ 34 h 46"/>
                <a:gd name="T18" fmla="*/ 46 w 78"/>
                <a:gd name="T19" fmla="*/ 38 h 46"/>
                <a:gd name="T20" fmla="*/ 40 w 78"/>
                <a:gd name="T21" fmla="*/ 40 h 46"/>
                <a:gd name="T22" fmla="*/ 34 w 78"/>
                <a:gd name="T23" fmla="*/ 42 h 46"/>
                <a:gd name="T24" fmla="*/ 28 w 78"/>
                <a:gd name="T25" fmla="*/ 46 h 46"/>
                <a:gd name="T26" fmla="*/ 18 w 78"/>
                <a:gd name="T27" fmla="*/ 46 h 46"/>
                <a:gd name="T28" fmla="*/ 18 w 78"/>
                <a:gd name="T29" fmla="*/ 40 h 46"/>
                <a:gd name="T30" fmla="*/ 16 w 78"/>
                <a:gd name="T31" fmla="*/ 38 h 46"/>
                <a:gd name="T32" fmla="*/ 10 w 78"/>
                <a:gd name="T33" fmla="*/ 34 h 46"/>
                <a:gd name="T34" fmla="*/ 4 w 78"/>
                <a:gd name="T35" fmla="*/ 30 h 46"/>
                <a:gd name="T36" fmla="*/ 2 w 78"/>
                <a:gd name="T37" fmla="*/ 28 h 46"/>
                <a:gd name="T38" fmla="*/ 0 w 78"/>
                <a:gd name="T39" fmla="*/ 24 h 46"/>
                <a:gd name="T40" fmla="*/ 2 w 78"/>
                <a:gd name="T41" fmla="*/ 22 h 46"/>
                <a:gd name="T42" fmla="*/ 4 w 78"/>
                <a:gd name="T43" fmla="*/ 20 h 46"/>
                <a:gd name="T44" fmla="*/ 8 w 78"/>
                <a:gd name="T45" fmla="*/ 18 h 46"/>
                <a:gd name="T46" fmla="*/ 14 w 78"/>
                <a:gd name="T47" fmla="*/ 18 h 46"/>
                <a:gd name="T48" fmla="*/ 16 w 78"/>
                <a:gd name="T49" fmla="*/ 20 h 46"/>
                <a:gd name="T50" fmla="*/ 20 w 78"/>
                <a:gd name="T51" fmla="*/ 22 h 46"/>
                <a:gd name="T52" fmla="*/ 24 w 78"/>
                <a:gd name="T53" fmla="*/ 22 h 46"/>
                <a:gd name="T54" fmla="*/ 32 w 78"/>
                <a:gd name="T55" fmla="*/ 20 h 46"/>
                <a:gd name="T56" fmla="*/ 34 w 78"/>
                <a:gd name="T57" fmla="*/ 18 h 46"/>
                <a:gd name="T58" fmla="*/ 34 w 78"/>
                <a:gd name="T59" fmla="*/ 16 h 46"/>
                <a:gd name="T60" fmla="*/ 34 w 78"/>
                <a:gd name="T61" fmla="*/ 10 h 46"/>
                <a:gd name="T62" fmla="*/ 40 w 78"/>
                <a:gd name="T63" fmla="*/ 6 h 46"/>
                <a:gd name="T64" fmla="*/ 54 w 78"/>
                <a:gd name="T65" fmla="*/ 4 h 46"/>
                <a:gd name="T66" fmla="*/ 78 w 78"/>
                <a:gd name="T67" fmla="*/ 0 h 46"/>
                <a:gd name="T68" fmla="*/ 78 w 78"/>
                <a:gd name="T69" fmla="*/ 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46"/>
                <a:gd name="T107" fmla="*/ 78 w 78"/>
                <a:gd name="T108" fmla="*/ 46 h 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46">
                  <a:moveTo>
                    <a:pt x="78" y="6"/>
                  </a:moveTo>
                  <a:lnTo>
                    <a:pt x="74" y="8"/>
                  </a:lnTo>
                  <a:lnTo>
                    <a:pt x="70" y="10"/>
                  </a:lnTo>
                  <a:lnTo>
                    <a:pt x="62" y="16"/>
                  </a:lnTo>
                  <a:lnTo>
                    <a:pt x="70" y="24"/>
                  </a:lnTo>
                  <a:lnTo>
                    <a:pt x="60" y="30"/>
                  </a:lnTo>
                  <a:lnTo>
                    <a:pt x="56" y="3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40" y="6"/>
                  </a:lnTo>
                  <a:lnTo>
                    <a:pt x="54" y="4"/>
                  </a:lnTo>
                  <a:lnTo>
                    <a:pt x="78" y="0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1" name="Freeform 17"/>
            <p:cNvSpPr>
              <a:spLocks/>
            </p:cNvSpPr>
            <p:nvPr/>
          </p:nvSpPr>
          <p:spPr bwMode="auto">
            <a:xfrm>
              <a:off x="1294" y="795"/>
              <a:ext cx="44" cy="22"/>
            </a:xfrm>
            <a:custGeom>
              <a:avLst/>
              <a:gdLst>
                <a:gd name="T0" fmla="*/ 24 w 44"/>
                <a:gd name="T1" fmla="*/ 22 h 22"/>
                <a:gd name="T2" fmla="*/ 18 w 44"/>
                <a:gd name="T3" fmla="*/ 22 h 22"/>
                <a:gd name="T4" fmla="*/ 10 w 44"/>
                <a:gd name="T5" fmla="*/ 20 h 22"/>
                <a:gd name="T6" fmla="*/ 0 w 44"/>
                <a:gd name="T7" fmla="*/ 14 h 22"/>
                <a:gd name="T8" fmla="*/ 6 w 44"/>
                <a:gd name="T9" fmla="*/ 10 h 22"/>
                <a:gd name="T10" fmla="*/ 14 w 44"/>
                <a:gd name="T11" fmla="*/ 6 h 22"/>
                <a:gd name="T12" fmla="*/ 32 w 44"/>
                <a:gd name="T13" fmla="*/ 0 h 22"/>
                <a:gd name="T14" fmla="*/ 34 w 44"/>
                <a:gd name="T15" fmla="*/ 4 h 22"/>
                <a:gd name="T16" fmla="*/ 38 w 44"/>
                <a:gd name="T17" fmla="*/ 6 h 22"/>
                <a:gd name="T18" fmla="*/ 44 w 44"/>
                <a:gd name="T19" fmla="*/ 6 h 22"/>
                <a:gd name="T20" fmla="*/ 44 w 44"/>
                <a:gd name="T21" fmla="*/ 18 h 22"/>
                <a:gd name="T22" fmla="*/ 34 w 44"/>
                <a:gd name="T23" fmla="*/ 22 h 22"/>
                <a:gd name="T24" fmla="*/ 24 w 44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2"/>
                <a:gd name="T41" fmla="*/ 44 w 44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2">
                  <a:moveTo>
                    <a:pt x="24" y="22"/>
                  </a:moveTo>
                  <a:lnTo>
                    <a:pt x="18" y="22"/>
                  </a:lnTo>
                  <a:lnTo>
                    <a:pt x="10" y="20"/>
                  </a:lnTo>
                  <a:lnTo>
                    <a:pt x="0" y="14"/>
                  </a:lnTo>
                  <a:lnTo>
                    <a:pt x="6" y="10"/>
                  </a:lnTo>
                  <a:lnTo>
                    <a:pt x="14" y="6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18"/>
                  </a:lnTo>
                  <a:lnTo>
                    <a:pt x="34" y="22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2" name="Freeform 18"/>
            <p:cNvSpPr>
              <a:spLocks/>
            </p:cNvSpPr>
            <p:nvPr/>
          </p:nvSpPr>
          <p:spPr bwMode="auto">
            <a:xfrm>
              <a:off x="1384" y="865"/>
              <a:ext cx="86" cy="46"/>
            </a:xfrm>
            <a:custGeom>
              <a:avLst/>
              <a:gdLst>
                <a:gd name="T0" fmla="*/ 62 w 86"/>
                <a:gd name="T1" fmla="*/ 42 h 46"/>
                <a:gd name="T2" fmla="*/ 60 w 86"/>
                <a:gd name="T3" fmla="*/ 32 h 46"/>
                <a:gd name="T4" fmla="*/ 56 w 86"/>
                <a:gd name="T5" fmla="*/ 28 h 46"/>
                <a:gd name="T6" fmla="*/ 52 w 86"/>
                <a:gd name="T7" fmla="*/ 28 h 46"/>
                <a:gd name="T8" fmla="*/ 46 w 86"/>
                <a:gd name="T9" fmla="*/ 28 h 46"/>
                <a:gd name="T10" fmla="*/ 42 w 86"/>
                <a:gd name="T11" fmla="*/ 32 h 46"/>
                <a:gd name="T12" fmla="*/ 32 w 86"/>
                <a:gd name="T13" fmla="*/ 38 h 46"/>
                <a:gd name="T14" fmla="*/ 24 w 86"/>
                <a:gd name="T15" fmla="*/ 44 h 46"/>
                <a:gd name="T16" fmla="*/ 18 w 86"/>
                <a:gd name="T17" fmla="*/ 46 h 46"/>
                <a:gd name="T18" fmla="*/ 12 w 86"/>
                <a:gd name="T19" fmla="*/ 44 h 46"/>
                <a:gd name="T20" fmla="*/ 16 w 86"/>
                <a:gd name="T21" fmla="*/ 40 h 46"/>
                <a:gd name="T22" fmla="*/ 12 w 86"/>
                <a:gd name="T23" fmla="*/ 38 h 46"/>
                <a:gd name="T24" fmla="*/ 8 w 86"/>
                <a:gd name="T25" fmla="*/ 38 h 46"/>
                <a:gd name="T26" fmla="*/ 4 w 86"/>
                <a:gd name="T27" fmla="*/ 38 h 46"/>
                <a:gd name="T28" fmla="*/ 0 w 86"/>
                <a:gd name="T29" fmla="*/ 36 h 46"/>
                <a:gd name="T30" fmla="*/ 10 w 86"/>
                <a:gd name="T31" fmla="*/ 26 h 46"/>
                <a:gd name="T32" fmla="*/ 24 w 86"/>
                <a:gd name="T33" fmla="*/ 16 h 46"/>
                <a:gd name="T34" fmla="*/ 50 w 86"/>
                <a:gd name="T35" fmla="*/ 0 h 46"/>
                <a:gd name="T36" fmla="*/ 56 w 86"/>
                <a:gd name="T37" fmla="*/ 6 h 46"/>
                <a:gd name="T38" fmla="*/ 62 w 86"/>
                <a:gd name="T39" fmla="*/ 14 h 46"/>
                <a:gd name="T40" fmla="*/ 76 w 86"/>
                <a:gd name="T41" fmla="*/ 24 h 46"/>
                <a:gd name="T42" fmla="*/ 74 w 86"/>
                <a:gd name="T43" fmla="*/ 30 h 46"/>
                <a:gd name="T44" fmla="*/ 80 w 86"/>
                <a:gd name="T45" fmla="*/ 30 h 46"/>
                <a:gd name="T46" fmla="*/ 86 w 86"/>
                <a:gd name="T47" fmla="*/ 32 h 46"/>
                <a:gd name="T48" fmla="*/ 80 w 86"/>
                <a:gd name="T49" fmla="*/ 38 h 46"/>
                <a:gd name="T50" fmla="*/ 76 w 86"/>
                <a:gd name="T51" fmla="*/ 40 h 46"/>
                <a:gd name="T52" fmla="*/ 70 w 86"/>
                <a:gd name="T53" fmla="*/ 42 h 46"/>
                <a:gd name="T54" fmla="*/ 66 w 86"/>
                <a:gd name="T55" fmla="*/ 40 h 46"/>
                <a:gd name="T56" fmla="*/ 64 w 86"/>
                <a:gd name="T57" fmla="*/ 38 h 46"/>
                <a:gd name="T58" fmla="*/ 62 w 86"/>
                <a:gd name="T59" fmla="*/ 42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46"/>
                <a:gd name="T92" fmla="*/ 86 w 86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46">
                  <a:moveTo>
                    <a:pt x="62" y="42"/>
                  </a:moveTo>
                  <a:lnTo>
                    <a:pt x="60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6" y="28"/>
                  </a:lnTo>
                  <a:lnTo>
                    <a:pt x="42" y="32"/>
                  </a:lnTo>
                  <a:lnTo>
                    <a:pt x="32" y="38"/>
                  </a:lnTo>
                  <a:lnTo>
                    <a:pt x="24" y="44"/>
                  </a:lnTo>
                  <a:lnTo>
                    <a:pt x="18" y="46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10" y="26"/>
                  </a:lnTo>
                  <a:lnTo>
                    <a:pt x="24" y="16"/>
                  </a:lnTo>
                  <a:lnTo>
                    <a:pt x="50" y="0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76" y="24"/>
                  </a:lnTo>
                  <a:lnTo>
                    <a:pt x="74" y="30"/>
                  </a:lnTo>
                  <a:lnTo>
                    <a:pt x="80" y="30"/>
                  </a:lnTo>
                  <a:lnTo>
                    <a:pt x="86" y="32"/>
                  </a:lnTo>
                  <a:lnTo>
                    <a:pt x="80" y="38"/>
                  </a:lnTo>
                  <a:lnTo>
                    <a:pt x="76" y="40"/>
                  </a:lnTo>
                  <a:lnTo>
                    <a:pt x="70" y="42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4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3" name="Freeform 19"/>
            <p:cNvSpPr>
              <a:spLocks/>
            </p:cNvSpPr>
            <p:nvPr/>
          </p:nvSpPr>
          <p:spPr bwMode="auto">
            <a:xfrm>
              <a:off x="1444" y="681"/>
              <a:ext cx="176" cy="40"/>
            </a:xfrm>
            <a:custGeom>
              <a:avLst/>
              <a:gdLst>
                <a:gd name="T0" fmla="*/ 32 w 176"/>
                <a:gd name="T1" fmla="*/ 24 h 40"/>
                <a:gd name="T2" fmla="*/ 40 w 176"/>
                <a:gd name="T3" fmla="*/ 18 h 40"/>
                <a:gd name="T4" fmla="*/ 34 w 176"/>
                <a:gd name="T5" fmla="*/ 16 h 40"/>
                <a:gd name="T6" fmla="*/ 30 w 176"/>
                <a:gd name="T7" fmla="*/ 16 h 40"/>
                <a:gd name="T8" fmla="*/ 24 w 176"/>
                <a:gd name="T9" fmla="*/ 16 h 40"/>
                <a:gd name="T10" fmla="*/ 14 w 176"/>
                <a:gd name="T11" fmla="*/ 18 h 40"/>
                <a:gd name="T12" fmla="*/ 10 w 176"/>
                <a:gd name="T13" fmla="*/ 16 h 40"/>
                <a:gd name="T14" fmla="*/ 6 w 176"/>
                <a:gd name="T15" fmla="*/ 14 h 40"/>
                <a:gd name="T16" fmla="*/ 0 w 176"/>
                <a:gd name="T17" fmla="*/ 6 h 40"/>
                <a:gd name="T18" fmla="*/ 10 w 176"/>
                <a:gd name="T19" fmla="*/ 2 h 40"/>
                <a:gd name="T20" fmla="*/ 22 w 176"/>
                <a:gd name="T21" fmla="*/ 0 h 40"/>
                <a:gd name="T22" fmla="*/ 30 w 176"/>
                <a:gd name="T23" fmla="*/ 2 h 40"/>
                <a:gd name="T24" fmla="*/ 36 w 176"/>
                <a:gd name="T25" fmla="*/ 6 h 40"/>
                <a:gd name="T26" fmla="*/ 42 w 176"/>
                <a:gd name="T27" fmla="*/ 8 h 40"/>
                <a:gd name="T28" fmla="*/ 48 w 176"/>
                <a:gd name="T29" fmla="*/ 10 h 40"/>
                <a:gd name="T30" fmla="*/ 62 w 176"/>
                <a:gd name="T31" fmla="*/ 10 h 40"/>
                <a:gd name="T32" fmla="*/ 66 w 176"/>
                <a:gd name="T33" fmla="*/ 8 h 40"/>
                <a:gd name="T34" fmla="*/ 70 w 176"/>
                <a:gd name="T35" fmla="*/ 6 h 40"/>
                <a:gd name="T36" fmla="*/ 74 w 176"/>
                <a:gd name="T37" fmla="*/ 6 h 40"/>
                <a:gd name="T38" fmla="*/ 68 w 176"/>
                <a:gd name="T39" fmla="*/ 10 h 40"/>
                <a:gd name="T40" fmla="*/ 66 w 176"/>
                <a:gd name="T41" fmla="*/ 12 h 40"/>
                <a:gd name="T42" fmla="*/ 64 w 176"/>
                <a:gd name="T43" fmla="*/ 16 h 40"/>
                <a:gd name="T44" fmla="*/ 66 w 176"/>
                <a:gd name="T45" fmla="*/ 18 h 40"/>
                <a:gd name="T46" fmla="*/ 66 w 176"/>
                <a:gd name="T47" fmla="*/ 20 h 40"/>
                <a:gd name="T48" fmla="*/ 72 w 176"/>
                <a:gd name="T49" fmla="*/ 22 h 40"/>
                <a:gd name="T50" fmla="*/ 86 w 176"/>
                <a:gd name="T51" fmla="*/ 22 h 40"/>
                <a:gd name="T52" fmla="*/ 102 w 176"/>
                <a:gd name="T53" fmla="*/ 22 h 40"/>
                <a:gd name="T54" fmla="*/ 116 w 176"/>
                <a:gd name="T55" fmla="*/ 20 h 40"/>
                <a:gd name="T56" fmla="*/ 130 w 176"/>
                <a:gd name="T57" fmla="*/ 18 h 40"/>
                <a:gd name="T58" fmla="*/ 146 w 176"/>
                <a:gd name="T59" fmla="*/ 18 h 40"/>
                <a:gd name="T60" fmla="*/ 156 w 176"/>
                <a:gd name="T61" fmla="*/ 18 h 40"/>
                <a:gd name="T62" fmla="*/ 164 w 176"/>
                <a:gd name="T63" fmla="*/ 20 h 40"/>
                <a:gd name="T64" fmla="*/ 176 w 176"/>
                <a:gd name="T65" fmla="*/ 24 h 40"/>
                <a:gd name="T66" fmla="*/ 172 w 176"/>
                <a:gd name="T67" fmla="*/ 32 h 40"/>
                <a:gd name="T68" fmla="*/ 168 w 176"/>
                <a:gd name="T69" fmla="*/ 38 h 40"/>
                <a:gd name="T70" fmla="*/ 160 w 176"/>
                <a:gd name="T71" fmla="*/ 40 h 40"/>
                <a:gd name="T72" fmla="*/ 152 w 176"/>
                <a:gd name="T73" fmla="*/ 40 h 40"/>
                <a:gd name="T74" fmla="*/ 142 w 176"/>
                <a:gd name="T75" fmla="*/ 40 h 40"/>
                <a:gd name="T76" fmla="*/ 134 w 176"/>
                <a:gd name="T77" fmla="*/ 38 h 40"/>
                <a:gd name="T78" fmla="*/ 128 w 176"/>
                <a:gd name="T79" fmla="*/ 38 h 40"/>
                <a:gd name="T80" fmla="*/ 118 w 176"/>
                <a:gd name="T81" fmla="*/ 36 h 40"/>
                <a:gd name="T82" fmla="*/ 112 w 176"/>
                <a:gd name="T83" fmla="*/ 36 h 40"/>
                <a:gd name="T84" fmla="*/ 104 w 176"/>
                <a:gd name="T85" fmla="*/ 34 h 40"/>
                <a:gd name="T86" fmla="*/ 98 w 176"/>
                <a:gd name="T87" fmla="*/ 32 h 40"/>
                <a:gd name="T88" fmla="*/ 92 w 176"/>
                <a:gd name="T89" fmla="*/ 32 h 40"/>
                <a:gd name="T90" fmla="*/ 84 w 176"/>
                <a:gd name="T91" fmla="*/ 34 h 40"/>
                <a:gd name="T92" fmla="*/ 78 w 176"/>
                <a:gd name="T93" fmla="*/ 36 h 40"/>
                <a:gd name="T94" fmla="*/ 74 w 176"/>
                <a:gd name="T95" fmla="*/ 40 h 40"/>
                <a:gd name="T96" fmla="*/ 68 w 176"/>
                <a:gd name="T97" fmla="*/ 40 h 40"/>
                <a:gd name="T98" fmla="*/ 46 w 176"/>
                <a:gd name="T99" fmla="*/ 38 h 40"/>
                <a:gd name="T100" fmla="*/ 34 w 176"/>
                <a:gd name="T101" fmla="*/ 38 h 40"/>
                <a:gd name="T102" fmla="*/ 30 w 176"/>
                <a:gd name="T103" fmla="*/ 38 h 40"/>
                <a:gd name="T104" fmla="*/ 26 w 176"/>
                <a:gd name="T105" fmla="*/ 40 h 40"/>
                <a:gd name="T106" fmla="*/ 26 w 176"/>
                <a:gd name="T107" fmla="*/ 32 h 40"/>
                <a:gd name="T108" fmla="*/ 30 w 176"/>
                <a:gd name="T109" fmla="*/ 26 h 40"/>
                <a:gd name="T110" fmla="*/ 34 w 176"/>
                <a:gd name="T111" fmla="*/ 22 h 40"/>
                <a:gd name="T112" fmla="*/ 40 w 176"/>
                <a:gd name="T113" fmla="*/ 20 h 40"/>
                <a:gd name="T114" fmla="*/ 32 w 176"/>
                <a:gd name="T115" fmla="*/ 24 h 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6"/>
                <a:gd name="T175" fmla="*/ 0 h 40"/>
                <a:gd name="T176" fmla="*/ 176 w 176"/>
                <a:gd name="T177" fmla="*/ 40 h 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6" h="40">
                  <a:moveTo>
                    <a:pt x="32" y="24"/>
                  </a:moveTo>
                  <a:lnTo>
                    <a:pt x="40" y="18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4" y="16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62" y="10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66" y="12"/>
                  </a:lnTo>
                  <a:lnTo>
                    <a:pt x="64" y="16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86" y="22"/>
                  </a:lnTo>
                  <a:lnTo>
                    <a:pt x="102" y="22"/>
                  </a:lnTo>
                  <a:lnTo>
                    <a:pt x="116" y="20"/>
                  </a:lnTo>
                  <a:lnTo>
                    <a:pt x="130" y="18"/>
                  </a:lnTo>
                  <a:lnTo>
                    <a:pt x="146" y="18"/>
                  </a:lnTo>
                  <a:lnTo>
                    <a:pt x="156" y="18"/>
                  </a:lnTo>
                  <a:lnTo>
                    <a:pt x="164" y="20"/>
                  </a:lnTo>
                  <a:lnTo>
                    <a:pt x="176" y="24"/>
                  </a:lnTo>
                  <a:lnTo>
                    <a:pt x="172" y="32"/>
                  </a:lnTo>
                  <a:lnTo>
                    <a:pt x="168" y="38"/>
                  </a:lnTo>
                  <a:lnTo>
                    <a:pt x="160" y="40"/>
                  </a:lnTo>
                  <a:lnTo>
                    <a:pt x="152" y="40"/>
                  </a:lnTo>
                  <a:lnTo>
                    <a:pt x="142" y="40"/>
                  </a:lnTo>
                  <a:lnTo>
                    <a:pt x="134" y="38"/>
                  </a:lnTo>
                  <a:lnTo>
                    <a:pt x="128" y="38"/>
                  </a:lnTo>
                  <a:lnTo>
                    <a:pt x="118" y="36"/>
                  </a:lnTo>
                  <a:lnTo>
                    <a:pt x="112" y="36"/>
                  </a:lnTo>
                  <a:lnTo>
                    <a:pt x="104" y="34"/>
                  </a:lnTo>
                  <a:lnTo>
                    <a:pt x="98" y="32"/>
                  </a:lnTo>
                  <a:lnTo>
                    <a:pt x="92" y="32"/>
                  </a:lnTo>
                  <a:lnTo>
                    <a:pt x="84" y="34"/>
                  </a:lnTo>
                  <a:lnTo>
                    <a:pt x="78" y="36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0" y="20"/>
                  </a:lnTo>
                  <a:lnTo>
                    <a:pt x="32" y="24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4" name="Freeform 20"/>
            <p:cNvSpPr>
              <a:spLocks/>
            </p:cNvSpPr>
            <p:nvPr/>
          </p:nvSpPr>
          <p:spPr bwMode="auto">
            <a:xfrm>
              <a:off x="1418" y="705"/>
              <a:ext cx="34" cy="14"/>
            </a:xfrm>
            <a:custGeom>
              <a:avLst/>
              <a:gdLst>
                <a:gd name="T0" fmla="*/ 34 w 34"/>
                <a:gd name="T1" fmla="*/ 8 h 14"/>
                <a:gd name="T2" fmla="*/ 30 w 34"/>
                <a:gd name="T3" fmla="*/ 12 h 14"/>
                <a:gd name="T4" fmla="*/ 26 w 34"/>
                <a:gd name="T5" fmla="*/ 14 h 14"/>
                <a:gd name="T6" fmla="*/ 22 w 34"/>
                <a:gd name="T7" fmla="*/ 14 h 14"/>
                <a:gd name="T8" fmla="*/ 12 w 34"/>
                <a:gd name="T9" fmla="*/ 12 h 14"/>
                <a:gd name="T10" fmla="*/ 0 w 34"/>
                <a:gd name="T11" fmla="*/ 10 h 14"/>
                <a:gd name="T12" fmla="*/ 8 w 34"/>
                <a:gd name="T13" fmla="*/ 4 h 14"/>
                <a:gd name="T14" fmla="*/ 18 w 34"/>
                <a:gd name="T15" fmla="*/ 0 h 14"/>
                <a:gd name="T16" fmla="*/ 24 w 34"/>
                <a:gd name="T17" fmla="*/ 0 h 14"/>
                <a:gd name="T18" fmla="*/ 28 w 34"/>
                <a:gd name="T19" fmla="*/ 2 h 14"/>
                <a:gd name="T20" fmla="*/ 32 w 34"/>
                <a:gd name="T21" fmla="*/ 4 h 14"/>
                <a:gd name="T22" fmla="*/ 34 w 34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4"/>
                <a:gd name="T38" fmla="*/ 34 w 34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4">
                  <a:moveTo>
                    <a:pt x="34" y="8"/>
                  </a:moveTo>
                  <a:lnTo>
                    <a:pt x="30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6905" name="Freeform 21"/>
            <p:cNvSpPr>
              <a:spLocks/>
            </p:cNvSpPr>
            <p:nvPr/>
          </p:nvSpPr>
          <p:spPr bwMode="auto">
            <a:xfrm>
              <a:off x="1554" y="821"/>
              <a:ext cx="34" cy="18"/>
            </a:xfrm>
            <a:custGeom>
              <a:avLst/>
              <a:gdLst>
                <a:gd name="T0" fmla="*/ 18 w 34"/>
                <a:gd name="T1" fmla="*/ 2 h 18"/>
                <a:gd name="T2" fmla="*/ 30 w 34"/>
                <a:gd name="T3" fmla="*/ 0 h 18"/>
                <a:gd name="T4" fmla="*/ 32 w 34"/>
                <a:gd name="T5" fmla="*/ 0 h 18"/>
                <a:gd name="T6" fmla="*/ 34 w 34"/>
                <a:gd name="T7" fmla="*/ 2 h 18"/>
                <a:gd name="T8" fmla="*/ 32 w 34"/>
                <a:gd name="T9" fmla="*/ 6 h 18"/>
                <a:gd name="T10" fmla="*/ 30 w 34"/>
                <a:gd name="T11" fmla="*/ 10 h 18"/>
                <a:gd name="T12" fmla="*/ 24 w 34"/>
                <a:gd name="T13" fmla="*/ 14 h 18"/>
                <a:gd name="T14" fmla="*/ 16 w 34"/>
                <a:gd name="T15" fmla="*/ 18 h 18"/>
                <a:gd name="T16" fmla="*/ 6 w 34"/>
                <a:gd name="T17" fmla="*/ 18 h 18"/>
                <a:gd name="T18" fmla="*/ 2 w 34"/>
                <a:gd name="T19" fmla="*/ 16 h 18"/>
                <a:gd name="T20" fmla="*/ 0 w 34"/>
                <a:gd name="T21" fmla="*/ 14 h 18"/>
                <a:gd name="T22" fmla="*/ 2 w 34"/>
                <a:gd name="T23" fmla="*/ 10 h 18"/>
                <a:gd name="T24" fmla="*/ 8 w 34"/>
                <a:gd name="T25" fmla="*/ 6 h 18"/>
                <a:gd name="T26" fmla="*/ 14 w 34"/>
                <a:gd name="T27" fmla="*/ 2 h 18"/>
                <a:gd name="T28" fmla="*/ 20 w 34"/>
                <a:gd name="T29" fmla="*/ 2 h 18"/>
                <a:gd name="T30" fmla="*/ 20 w 34"/>
                <a:gd name="T31" fmla="*/ 0 h 18"/>
                <a:gd name="T32" fmla="*/ 18 w 34"/>
                <a:gd name="T33" fmla="*/ 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8"/>
                <a:gd name="T53" fmla="*/ 34 w 3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8">
                  <a:moveTo>
                    <a:pt x="18" y="2"/>
                  </a:moveTo>
                  <a:lnTo>
                    <a:pt x="30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6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6627" name="Freeform 22"/>
          <p:cNvSpPr>
            <a:spLocks/>
          </p:cNvSpPr>
          <p:nvPr/>
        </p:nvSpPr>
        <p:spPr bwMode="auto">
          <a:xfrm>
            <a:off x="2620963" y="4140200"/>
            <a:ext cx="66675" cy="60325"/>
          </a:xfrm>
          <a:custGeom>
            <a:avLst/>
            <a:gdLst>
              <a:gd name="T0" fmla="*/ 0 w 42"/>
              <a:gd name="T1" fmla="*/ 2147483647 h 38"/>
              <a:gd name="T2" fmla="*/ 2147483647 w 42"/>
              <a:gd name="T3" fmla="*/ 2147483647 h 38"/>
              <a:gd name="T4" fmla="*/ 2147483647 w 42"/>
              <a:gd name="T5" fmla="*/ 2147483647 h 38"/>
              <a:gd name="T6" fmla="*/ 2147483647 w 42"/>
              <a:gd name="T7" fmla="*/ 2147483647 h 38"/>
              <a:gd name="T8" fmla="*/ 2147483647 w 42"/>
              <a:gd name="T9" fmla="*/ 2147483647 h 38"/>
              <a:gd name="T10" fmla="*/ 2147483647 w 42"/>
              <a:gd name="T11" fmla="*/ 2147483647 h 38"/>
              <a:gd name="T12" fmla="*/ 2147483647 w 42"/>
              <a:gd name="T13" fmla="*/ 2147483647 h 38"/>
              <a:gd name="T14" fmla="*/ 2147483647 w 42"/>
              <a:gd name="T15" fmla="*/ 2147483647 h 38"/>
              <a:gd name="T16" fmla="*/ 2147483647 w 42"/>
              <a:gd name="T17" fmla="*/ 2147483647 h 38"/>
              <a:gd name="T18" fmla="*/ 2147483647 w 42"/>
              <a:gd name="T19" fmla="*/ 2147483647 h 38"/>
              <a:gd name="T20" fmla="*/ 2147483647 w 42"/>
              <a:gd name="T21" fmla="*/ 2147483647 h 38"/>
              <a:gd name="T22" fmla="*/ 2147483647 w 42"/>
              <a:gd name="T23" fmla="*/ 0 h 38"/>
              <a:gd name="T24" fmla="*/ 2147483647 w 42"/>
              <a:gd name="T25" fmla="*/ 0 h 38"/>
              <a:gd name="T26" fmla="*/ 2147483647 w 42"/>
              <a:gd name="T27" fmla="*/ 0 h 38"/>
              <a:gd name="T28" fmla="*/ 2147483647 w 42"/>
              <a:gd name="T29" fmla="*/ 2147483647 h 38"/>
              <a:gd name="T30" fmla="*/ 2147483647 w 42"/>
              <a:gd name="T31" fmla="*/ 2147483647 h 38"/>
              <a:gd name="T32" fmla="*/ 2147483647 w 42"/>
              <a:gd name="T33" fmla="*/ 2147483647 h 38"/>
              <a:gd name="T34" fmla="*/ 0 w 42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"/>
              <a:gd name="T55" fmla="*/ 0 h 38"/>
              <a:gd name="T56" fmla="*/ 42 w 42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" h="38">
                <a:moveTo>
                  <a:pt x="0" y="24"/>
                </a:moveTo>
                <a:lnTo>
                  <a:pt x="4" y="32"/>
                </a:lnTo>
                <a:lnTo>
                  <a:pt x="18" y="36"/>
                </a:lnTo>
                <a:lnTo>
                  <a:pt x="28" y="38"/>
                </a:lnTo>
                <a:lnTo>
                  <a:pt x="30" y="36"/>
                </a:lnTo>
                <a:lnTo>
                  <a:pt x="34" y="34"/>
                </a:lnTo>
                <a:lnTo>
                  <a:pt x="38" y="24"/>
                </a:lnTo>
                <a:lnTo>
                  <a:pt x="40" y="14"/>
                </a:lnTo>
                <a:lnTo>
                  <a:pt x="42" y="8"/>
                </a:lnTo>
                <a:lnTo>
                  <a:pt x="32" y="6"/>
                </a:lnTo>
                <a:lnTo>
                  <a:pt x="24" y="4"/>
                </a:lnTo>
                <a:lnTo>
                  <a:pt x="16" y="0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4" y="6"/>
                </a:lnTo>
                <a:lnTo>
                  <a:pt x="2" y="1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28" name="Freeform 23"/>
          <p:cNvSpPr>
            <a:spLocks/>
          </p:cNvSpPr>
          <p:nvPr/>
        </p:nvSpPr>
        <p:spPr bwMode="auto">
          <a:xfrm>
            <a:off x="1741488" y="3422650"/>
            <a:ext cx="276225" cy="107950"/>
          </a:xfrm>
          <a:custGeom>
            <a:avLst/>
            <a:gdLst>
              <a:gd name="T0" fmla="*/ 2147483647 w 174"/>
              <a:gd name="T1" fmla="*/ 2147483647 h 68"/>
              <a:gd name="T2" fmla="*/ 2147483647 w 174"/>
              <a:gd name="T3" fmla="*/ 2147483647 h 68"/>
              <a:gd name="T4" fmla="*/ 2147483647 w 174"/>
              <a:gd name="T5" fmla="*/ 2147483647 h 68"/>
              <a:gd name="T6" fmla="*/ 2147483647 w 174"/>
              <a:gd name="T7" fmla="*/ 2147483647 h 68"/>
              <a:gd name="T8" fmla="*/ 2147483647 w 174"/>
              <a:gd name="T9" fmla="*/ 2147483647 h 68"/>
              <a:gd name="T10" fmla="*/ 2147483647 w 174"/>
              <a:gd name="T11" fmla="*/ 2147483647 h 68"/>
              <a:gd name="T12" fmla="*/ 2147483647 w 174"/>
              <a:gd name="T13" fmla="*/ 2147483647 h 68"/>
              <a:gd name="T14" fmla="*/ 2147483647 w 174"/>
              <a:gd name="T15" fmla="*/ 2147483647 h 68"/>
              <a:gd name="T16" fmla="*/ 2147483647 w 174"/>
              <a:gd name="T17" fmla="*/ 2147483647 h 68"/>
              <a:gd name="T18" fmla="*/ 2147483647 w 174"/>
              <a:gd name="T19" fmla="*/ 2147483647 h 68"/>
              <a:gd name="T20" fmla="*/ 2147483647 w 174"/>
              <a:gd name="T21" fmla="*/ 2147483647 h 68"/>
              <a:gd name="T22" fmla="*/ 2147483647 w 174"/>
              <a:gd name="T23" fmla="*/ 2147483647 h 68"/>
              <a:gd name="T24" fmla="*/ 2147483647 w 174"/>
              <a:gd name="T25" fmla="*/ 2147483647 h 68"/>
              <a:gd name="T26" fmla="*/ 0 w 174"/>
              <a:gd name="T27" fmla="*/ 2147483647 h 68"/>
              <a:gd name="T28" fmla="*/ 2147483647 w 174"/>
              <a:gd name="T29" fmla="*/ 2147483647 h 68"/>
              <a:gd name="T30" fmla="*/ 2147483647 w 174"/>
              <a:gd name="T31" fmla="*/ 2147483647 h 68"/>
              <a:gd name="T32" fmla="*/ 2147483647 w 174"/>
              <a:gd name="T33" fmla="*/ 2147483647 h 68"/>
              <a:gd name="T34" fmla="*/ 2147483647 w 174"/>
              <a:gd name="T35" fmla="*/ 2147483647 h 68"/>
              <a:gd name="T36" fmla="*/ 2147483647 w 174"/>
              <a:gd name="T37" fmla="*/ 2147483647 h 68"/>
              <a:gd name="T38" fmla="*/ 2147483647 w 174"/>
              <a:gd name="T39" fmla="*/ 2147483647 h 68"/>
              <a:gd name="T40" fmla="*/ 2147483647 w 174"/>
              <a:gd name="T41" fmla="*/ 0 h 68"/>
              <a:gd name="T42" fmla="*/ 2147483647 w 174"/>
              <a:gd name="T43" fmla="*/ 0 h 68"/>
              <a:gd name="T44" fmla="*/ 2147483647 w 174"/>
              <a:gd name="T45" fmla="*/ 0 h 68"/>
              <a:gd name="T46" fmla="*/ 2147483647 w 174"/>
              <a:gd name="T47" fmla="*/ 2147483647 h 68"/>
              <a:gd name="T48" fmla="*/ 2147483647 w 174"/>
              <a:gd name="T49" fmla="*/ 2147483647 h 68"/>
              <a:gd name="T50" fmla="*/ 2147483647 w 174"/>
              <a:gd name="T51" fmla="*/ 2147483647 h 68"/>
              <a:gd name="T52" fmla="*/ 2147483647 w 174"/>
              <a:gd name="T53" fmla="*/ 2147483647 h 68"/>
              <a:gd name="T54" fmla="*/ 2147483647 w 174"/>
              <a:gd name="T55" fmla="*/ 2147483647 h 68"/>
              <a:gd name="T56" fmla="*/ 2147483647 w 174"/>
              <a:gd name="T57" fmla="*/ 2147483647 h 68"/>
              <a:gd name="T58" fmla="*/ 2147483647 w 174"/>
              <a:gd name="T59" fmla="*/ 2147483647 h 68"/>
              <a:gd name="T60" fmla="*/ 2147483647 w 174"/>
              <a:gd name="T61" fmla="*/ 2147483647 h 68"/>
              <a:gd name="T62" fmla="*/ 2147483647 w 174"/>
              <a:gd name="T63" fmla="*/ 2147483647 h 68"/>
              <a:gd name="T64" fmla="*/ 2147483647 w 174"/>
              <a:gd name="T65" fmla="*/ 2147483647 h 68"/>
              <a:gd name="T66" fmla="*/ 2147483647 w 174"/>
              <a:gd name="T67" fmla="*/ 2147483647 h 68"/>
              <a:gd name="T68" fmla="*/ 2147483647 w 174"/>
              <a:gd name="T69" fmla="*/ 2147483647 h 68"/>
              <a:gd name="T70" fmla="*/ 2147483647 w 174"/>
              <a:gd name="T71" fmla="*/ 2147483647 h 68"/>
              <a:gd name="T72" fmla="*/ 2147483647 w 174"/>
              <a:gd name="T73" fmla="*/ 2147483647 h 68"/>
              <a:gd name="T74" fmla="*/ 2147483647 w 174"/>
              <a:gd name="T75" fmla="*/ 2147483647 h 68"/>
              <a:gd name="T76" fmla="*/ 2147483647 w 174"/>
              <a:gd name="T77" fmla="*/ 2147483647 h 68"/>
              <a:gd name="T78" fmla="*/ 2147483647 w 174"/>
              <a:gd name="T79" fmla="*/ 2147483647 h 68"/>
              <a:gd name="T80" fmla="*/ 2147483647 w 174"/>
              <a:gd name="T81" fmla="*/ 2147483647 h 68"/>
              <a:gd name="T82" fmla="*/ 2147483647 w 174"/>
              <a:gd name="T83" fmla="*/ 2147483647 h 68"/>
              <a:gd name="T84" fmla="*/ 2147483647 w 174"/>
              <a:gd name="T85" fmla="*/ 2147483647 h 68"/>
              <a:gd name="T86" fmla="*/ 2147483647 w 174"/>
              <a:gd name="T87" fmla="*/ 2147483647 h 68"/>
              <a:gd name="T88" fmla="*/ 2147483647 w 174"/>
              <a:gd name="T89" fmla="*/ 2147483647 h 68"/>
              <a:gd name="T90" fmla="*/ 2147483647 w 174"/>
              <a:gd name="T91" fmla="*/ 2147483647 h 68"/>
              <a:gd name="T92" fmla="*/ 2147483647 w 174"/>
              <a:gd name="T93" fmla="*/ 2147483647 h 68"/>
              <a:gd name="T94" fmla="*/ 2147483647 w 174"/>
              <a:gd name="T95" fmla="*/ 2147483647 h 68"/>
              <a:gd name="T96" fmla="*/ 2147483647 w 174"/>
              <a:gd name="T97" fmla="*/ 2147483647 h 68"/>
              <a:gd name="T98" fmla="*/ 2147483647 w 174"/>
              <a:gd name="T99" fmla="*/ 2147483647 h 68"/>
              <a:gd name="T100" fmla="*/ 2147483647 w 174"/>
              <a:gd name="T101" fmla="*/ 2147483647 h 68"/>
              <a:gd name="T102" fmla="*/ 2147483647 w 174"/>
              <a:gd name="T103" fmla="*/ 2147483647 h 68"/>
              <a:gd name="T104" fmla="*/ 2147483647 w 174"/>
              <a:gd name="T105" fmla="*/ 2147483647 h 68"/>
              <a:gd name="T106" fmla="*/ 2147483647 w 174"/>
              <a:gd name="T107" fmla="*/ 2147483647 h 68"/>
              <a:gd name="T108" fmla="*/ 2147483647 w 174"/>
              <a:gd name="T109" fmla="*/ 2147483647 h 68"/>
              <a:gd name="T110" fmla="*/ 2147483647 w 174"/>
              <a:gd name="T111" fmla="*/ 2147483647 h 68"/>
              <a:gd name="T112" fmla="*/ 2147483647 w 174"/>
              <a:gd name="T113" fmla="*/ 2147483647 h 68"/>
              <a:gd name="T114" fmla="*/ 2147483647 w 174"/>
              <a:gd name="T115" fmla="*/ 2147483647 h 68"/>
              <a:gd name="T116" fmla="*/ 2147483647 w 174"/>
              <a:gd name="T117" fmla="*/ 2147483647 h 68"/>
              <a:gd name="T118" fmla="*/ 2147483647 w 174"/>
              <a:gd name="T119" fmla="*/ 2147483647 h 68"/>
              <a:gd name="T120" fmla="*/ 2147483647 w 174"/>
              <a:gd name="T121" fmla="*/ 2147483647 h 68"/>
              <a:gd name="T122" fmla="*/ 2147483647 w 174"/>
              <a:gd name="T123" fmla="*/ 2147483647 h 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4"/>
              <a:gd name="T187" fmla="*/ 0 h 68"/>
              <a:gd name="T188" fmla="*/ 174 w 174"/>
              <a:gd name="T189" fmla="*/ 68 h 6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4" h="68">
                <a:moveTo>
                  <a:pt x="48" y="20"/>
                </a:moveTo>
                <a:lnTo>
                  <a:pt x="48" y="16"/>
                </a:lnTo>
                <a:lnTo>
                  <a:pt x="52" y="16"/>
                </a:lnTo>
                <a:lnTo>
                  <a:pt x="52" y="12"/>
                </a:lnTo>
                <a:lnTo>
                  <a:pt x="48" y="10"/>
                </a:lnTo>
                <a:lnTo>
                  <a:pt x="46" y="12"/>
                </a:lnTo>
                <a:lnTo>
                  <a:pt x="38" y="12"/>
                </a:lnTo>
                <a:lnTo>
                  <a:pt x="32" y="16"/>
                </a:lnTo>
                <a:lnTo>
                  <a:pt x="24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6" y="28"/>
                </a:lnTo>
                <a:lnTo>
                  <a:pt x="0" y="28"/>
                </a:lnTo>
                <a:lnTo>
                  <a:pt x="4" y="26"/>
                </a:lnTo>
                <a:lnTo>
                  <a:pt x="6" y="26"/>
                </a:lnTo>
                <a:lnTo>
                  <a:pt x="8" y="20"/>
                </a:lnTo>
                <a:lnTo>
                  <a:pt x="12" y="14"/>
                </a:lnTo>
                <a:lnTo>
                  <a:pt x="18" y="10"/>
                </a:lnTo>
                <a:lnTo>
                  <a:pt x="26" y="6"/>
                </a:lnTo>
                <a:lnTo>
                  <a:pt x="44" y="0"/>
                </a:lnTo>
                <a:lnTo>
                  <a:pt x="60" y="0"/>
                </a:lnTo>
                <a:lnTo>
                  <a:pt x="64" y="0"/>
                </a:lnTo>
                <a:lnTo>
                  <a:pt x="66" y="2"/>
                </a:lnTo>
                <a:lnTo>
                  <a:pt x="70" y="4"/>
                </a:lnTo>
                <a:lnTo>
                  <a:pt x="84" y="8"/>
                </a:lnTo>
                <a:lnTo>
                  <a:pt x="92" y="16"/>
                </a:lnTo>
                <a:lnTo>
                  <a:pt x="96" y="18"/>
                </a:lnTo>
                <a:lnTo>
                  <a:pt x="102" y="18"/>
                </a:lnTo>
                <a:lnTo>
                  <a:pt x="110" y="20"/>
                </a:lnTo>
                <a:lnTo>
                  <a:pt x="122" y="26"/>
                </a:lnTo>
                <a:lnTo>
                  <a:pt x="130" y="34"/>
                </a:lnTo>
                <a:lnTo>
                  <a:pt x="140" y="40"/>
                </a:lnTo>
                <a:lnTo>
                  <a:pt x="152" y="44"/>
                </a:lnTo>
                <a:lnTo>
                  <a:pt x="150" y="46"/>
                </a:lnTo>
                <a:lnTo>
                  <a:pt x="150" y="48"/>
                </a:lnTo>
                <a:lnTo>
                  <a:pt x="166" y="52"/>
                </a:lnTo>
                <a:lnTo>
                  <a:pt x="172" y="56"/>
                </a:lnTo>
                <a:lnTo>
                  <a:pt x="174" y="62"/>
                </a:lnTo>
                <a:lnTo>
                  <a:pt x="166" y="64"/>
                </a:lnTo>
                <a:lnTo>
                  <a:pt x="162" y="64"/>
                </a:lnTo>
                <a:lnTo>
                  <a:pt x="162" y="66"/>
                </a:lnTo>
                <a:lnTo>
                  <a:pt x="152" y="68"/>
                </a:lnTo>
                <a:lnTo>
                  <a:pt x="140" y="68"/>
                </a:lnTo>
                <a:lnTo>
                  <a:pt x="116" y="66"/>
                </a:lnTo>
                <a:lnTo>
                  <a:pt x="120" y="62"/>
                </a:lnTo>
                <a:lnTo>
                  <a:pt x="126" y="56"/>
                </a:lnTo>
                <a:lnTo>
                  <a:pt x="126" y="52"/>
                </a:lnTo>
                <a:lnTo>
                  <a:pt x="118" y="52"/>
                </a:lnTo>
                <a:lnTo>
                  <a:pt x="110" y="50"/>
                </a:lnTo>
                <a:lnTo>
                  <a:pt x="106" y="46"/>
                </a:lnTo>
                <a:lnTo>
                  <a:pt x="104" y="40"/>
                </a:lnTo>
                <a:lnTo>
                  <a:pt x="104" y="36"/>
                </a:lnTo>
                <a:lnTo>
                  <a:pt x="102" y="34"/>
                </a:lnTo>
                <a:lnTo>
                  <a:pt x="98" y="32"/>
                </a:lnTo>
                <a:lnTo>
                  <a:pt x="84" y="32"/>
                </a:lnTo>
                <a:lnTo>
                  <a:pt x="82" y="30"/>
                </a:lnTo>
                <a:lnTo>
                  <a:pt x="78" y="28"/>
                </a:lnTo>
                <a:lnTo>
                  <a:pt x="64" y="24"/>
                </a:lnTo>
                <a:lnTo>
                  <a:pt x="54" y="20"/>
                </a:lnTo>
                <a:lnTo>
                  <a:pt x="48" y="18"/>
                </a:lnTo>
                <a:lnTo>
                  <a:pt x="4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29" name="Freeform 24"/>
          <p:cNvSpPr>
            <a:spLocks/>
          </p:cNvSpPr>
          <p:nvPr/>
        </p:nvSpPr>
        <p:spPr bwMode="auto">
          <a:xfrm>
            <a:off x="877888" y="2616200"/>
            <a:ext cx="1485900" cy="736600"/>
          </a:xfrm>
          <a:custGeom>
            <a:avLst/>
            <a:gdLst>
              <a:gd name="T0" fmla="*/ 2147483647 w 936"/>
              <a:gd name="T1" fmla="*/ 2147483647 h 464"/>
              <a:gd name="T2" fmla="*/ 2147483647 w 936"/>
              <a:gd name="T3" fmla="*/ 2147483647 h 464"/>
              <a:gd name="T4" fmla="*/ 2147483647 w 936"/>
              <a:gd name="T5" fmla="*/ 2147483647 h 464"/>
              <a:gd name="T6" fmla="*/ 2147483647 w 936"/>
              <a:gd name="T7" fmla="*/ 2147483647 h 464"/>
              <a:gd name="T8" fmla="*/ 2147483647 w 936"/>
              <a:gd name="T9" fmla="*/ 2147483647 h 464"/>
              <a:gd name="T10" fmla="*/ 2147483647 w 936"/>
              <a:gd name="T11" fmla="*/ 2147483647 h 464"/>
              <a:gd name="T12" fmla="*/ 2147483647 w 936"/>
              <a:gd name="T13" fmla="*/ 2147483647 h 464"/>
              <a:gd name="T14" fmla="*/ 2147483647 w 936"/>
              <a:gd name="T15" fmla="*/ 2147483647 h 464"/>
              <a:gd name="T16" fmla="*/ 2147483647 w 936"/>
              <a:gd name="T17" fmla="*/ 2147483647 h 464"/>
              <a:gd name="T18" fmla="*/ 2147483647 w 936"/>
              <a:gd name="T19" fmla="*/ 2147483647 h 464"/>
              <a:gd name="T20" fmla="*/ 2147483647 w 936"/>
              <a:gd name="T21" fmla="*/ 2147483647 h 464"/>
              <a:gd name="T22" fmla="*/ 2147483647 w 936"/>
              <a:gd name="T23" fmla="*/ 2147483647 h 464"/>
              <a:gd name="T24" fmla="*/ 2147483647 w 936"/>
              <a:gd name="T25" fmla="*/ 2147483647 h 464"/>
              <a:gd name="T26" fmla="*/ 2147483647 w 936"/>
              <a:gd name="T27" fmla="*/ 2147483647 h 464"/>
              <a:gd name="T28" fmla="*/ 2147483647 w 936"/>
              <a:gd name="T29" fmla="*/ 2147483647 h 464"/>
              <a:gd name="T30" fmla="*/ 2147483647 w 936"/>
              <a:gd name="T31" fmla="*/ 2147483647 h 464"/>
              <a:gd name="T32" fmla="*/ 2147483647 w 936"/>
              <a:gd name="T33" fmla="*/ 2147483647 h 464"/>
              <a:gd name="T34" fmla="*/ 2147483647 w 936"/>
              <a:gd name="T35" fmla="*/ 2147483647 h 464"/>
              <a:gd name="T36" fmla="*/ 2147483647 w 936"/>
              <a:gd name="T37" fmla="*/ 2147483647 h 464"/>
              <a:gd name="T38" fmla="*/ 2147483647 w 936"/>
              <a:gd name="T39" fmla="*/ 2147483647 h 464"/>
              <a:gd name="T40" fmla="*/ 2147483647 w 936"/>
              <a:gd name="T41" fmla="*/ 2147483647 h 464"/>
              <a:gd name="T42" fmla="*/ 2147483647 w 936"/>
              <a:gd name="T43" fmla="*/ 2147483647 h 464"/>
              <a:gd name="T44" fmla="*/ 2147483647 w 936"/>
              <a:gd name="T45" fmla="*/ 2147483647 h 464"/>
              <a:gd name="T46" fmla="*/ 2147483647 w 936"/>
              <a:gd name="T47" fmla="*/ 2147483647 h 464"/>
              <a:gd name="T48" fmla="*/ 2147483647 w 936"/>
              <a:gd name="T49" fmla="*/ 2147483647 h 464"/>
              <a:gd name="T50" fmla="*/ 2147483647 w 936"/>
              <a:gd name="T51" fmla="*/ 2147483647 h 464"/>
              <a:gd name="T52" fmla="*/ 2147483647 w 936"/>
              <a:gd name="T53" fmla="*/ 2147483647 h 464"/>
              <a:gd name="T54" fmla="*/ 2147483647 w 936"/>
              <a:gd name="T55" fmla="*/ 2147483647 h 464"/>
              <a:gd name="T56" fmla="*/ 2147483647 w 936"/>
              <a:gd name="T57" fmla="*/ 2147483647 h 464"/>
              <a:gd name="T58" fmla="*/ 2147483647 w 936"/>
              <a:gd name="T59" fmla="*/ 2147483647 h 464"/>
              <a:gd name="T60" fmla="*/ 2147483647 w 936"/>
              <a:gd name="T61" fmla="*/ 2147483647 h 464"/>
              <a:gd name="T62" fmla="*/ 2147483647 w 936"/>
              <a:gd name="T63" fmla="*/ 2147483647 h 464"/>
              <a:gd name="T64" fmla="*/ 2147483647 w 936"/>
              <a:gd name="T65" fmla="*/ 2147483647 h 464"/>
              <a:gd name="T66" fmla="*/ 2147483647 w 936"/>
              <a:gd name="T67" fmla="*/ 2147483647 h 464"/>
              <a:gd name="T68" fmla="*/ 2147483647 w 936"/>
              <a:gd name="T69" fmla="*/ 2147483647 h 464"/>
              <a:gd name="T70" fmla="*/ 2147483647 w 936"/>
              <a:gd name="T71" fmla="*/ 2147483647 h 464"/>
              <a:gd name="T72" fmla="*/ 2147483647 w 936"/>
              <a:gd name="T73" fmla="*/ 2147483647 h 464"/>
              <a:gd name="T74" fmla="*/ 2147483647 w 936"/>
              <a:gd name="T75" fmla="*/ 2147483647 h 464"/>
              <a:gd name="T76" fmla="*/ 2147483647 w 936"/>
              <a:gd name="T77" fmla="*/ 2147483647 h 464"/>
              <a:gd name="T78" fmla="*/ 2147483647 w 936"/>
              <a:gd name="T79" fmla="*/ 2147483647 h 464"/>
              <a:gd name="T80" fmla="*/ 2147483647 w 936"/>
              <a:gd name="T81" fmla="*/ 2147483647 h 464"/>
              <a:gd name="T82" fmla="*/ 2147483647 w 936"/>
              <a:gd name="T83" fmla="*/ 2147483647 h 464"/>
              <a:gd name="T84" fmla="*/ 2147483647 w 936"/>
              <a:gd name="T85" fmla="*/ 2147483647 h 464"/>
              <a:gd name="T86" fmla="*/ 2147483647 w 936"/>
              <a:gd name="T87" fmla="*/ 2147483647 h 464"/>
              <a:gd name="T88" fmla="*/ 2147483647 w 936"/>
              <a:gd name="T89" fmla="*/ 2147483647 h 464"/>
              <a:gd name="T90" fmla="*/ 2147483647 w 936"/>
              <a:gd name="T91" fmla="*/ 2147483647 h 464"/>
              <a:gd name="T92" fmla="*/ 2147483647 w 936"/>
              <a:gd name="T93" fmla="*/ 2147483647 h 464"/>
              <a:gd name="T94" fmla="*/ 2147483647 w 936"/>
              <a:gd name="T95" fmla="*/ 2147483647 h 464"/>
              <a:gd name="T96" fmla="*/ 2147483647 w 936"/>
              <a:gd name="T97" fmla="*/ 2147483647 h 464"/>
              <a:gd name="T98" fmla="*/ 2147483647 w 936"/>
              <a:gd name="T99" fmla="*/ 2147483647 h 464"/>
              <a:gd name="T100" fmla="*/ 2147483647 w 936"/>
              <a:gd name="T101" fmla="*/ 2147483647 h 464"/>
              <a:gd name="T102" fmla="*/ 2147483647 w 936"/>
              <a:gd name="T103" fmla="*/ 2147483647 h 464"/>
              <a:gd name="T104" fmla="*/ 2147483647 w 936"/>
              <a:gd name="T105" fmla="*/ 2147483647 h 464"/>
              <a:gd name="T106" fmla="*/ 2147483647 w 936"/>
              <a:gd name="T107" fmla="*/ 2147483647 h 464"/>
              <a:gd name="T108" fmla="*/ 2147483647 w 936"/>
              <a:gd name="T109" fmla="*/ 2147483647 h 4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36"/>
              <a:gd name="T166" fmla="*/ 0 h 464"/>
              <a:gd name="T167" fmla="*/ 936 w 936"/>
              <a:gd name="T168" fmla="*/ 464 h 4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36" h="464">
                <a:moveTo>
                  <a:pt x="6" y="242"/>
                </a:moveTo>
                <a:lnTo>
                  <a:pt x="6" y="244"/>
                </a:lnTo>
                <a:lnTo>
                  <a:pt x="4" y="246"/>
                </a:lnTo>
                <a:lnTo>
                  <a:pt x="2" y="252"/>
                </a:lnTo>
                <a:lnTo>
                  <a:pt x="4" y="262"/>
                </a:lnTo>
                <a:lnTo>
                  <a:pt x="8" y="272"/>
                </a:lnTo>
                <a:lnTo>
                  <a:pt x="16" y="278"/>
                </a:lnTo>
                <a:lnTo>
                  <a:pt x="28" y="282"/>
                </a:lnTo>
                <a:lnTo>
                  <a:pt x="32" y="284"/>
                </a:lnTo>
                <a:lnTo>
                  <a:pt x="36" y="286"/>
                </a:lnTo>
                <a:lnTo>
                  <a:pt x="44" y="298"/>
                </a:lnTo>
                <a:lnTo>
                  <a:pt x="48" y="310"/>
                </a:lnTo>
                <a:lnTo>
                  <a:pt x="50" y="322"/>
                </a:lnTo>
                <a:lnTo>
                  <a:pt x="72" y="320"/>
                </a:lnTo>
                <a:lnTo>
                  <a:pt x="80" y="320"/>
                </a:lnTo>
                <a:lnTo>
                  <a:pt x="86" y="322"/>
                </a:lnTo>
                <a:lnTo>
                  <a:pt x="134" y="348"/>
                </a:lnTo>
                <a:lnTo>
                  <a:pt x="188" y="348"/>
                </a:lnTo>
                <a:lnTo>
                  <a:pt x="192" y="338"/>
                </a:lnTo>
                <a:lnTo>
                  <a:pt x="208" y="340"/>
                </a:lnTo>
                <a:lnTo>
                  <a:pt x="214" y="340"/>
                </a:lnTo>
                <a:lnTo>
                  <a:pt x="220" y="338"/>
                </a:lnTo>
                <a:lnTo>
                  <a:pt x="222" y="346"/>
                </a:lnTo>
                <a:lnTo>
                  <a:pt x="228" y="352"/>
                </a:lnTo>
                <a:lnTo>
                  <a:pt x="232" y="356"/>
                </a:lnTo>
                <a:lnTo>
                  <a:pt x="236" y="360"/>
                </a:lnTo>
                <a:lnTo>
                  <a:pt x="242" y="382"/>
                </a:lnTo>
                <a:lnTo>
                  <a:pt x="244" y="386"/>
                </a:lnTo>
                <a:lnTo>
                  <a:pt x="248" y="390"/>
                </a:lnTo>
                <a:lnTo>
                  <a:pt x="252" y="392"/>
                </a:lnTo>
                <a:lnTo>
                  <a:pt x="256" y="392"/>
                </a:lnTo>
                <a:lnTo>
                  <a:pt x="262" y="390"/>
                </a:lnTo>
                <a:lnTo>
                  <a:pt x="268" y="386"/>
                </a:lnTo>
                <a:lnTo>
                  <a:pt x="274" y="380"/>
                </a:lnTo>
                <a:lnTo>
                  <a:pt x="276" y="380"/>
                </a:lnTo>
                <a:lnTo>
                  <a:pt x="282" y="378"/>
                </a:lnTo>
                <a:lnTo>
                  <a:pt x="290" y="380"/>
                </a:lnTo>
                <a:lnTo>
                  <a:pt x="296" y="384"/>
                </a:lnTo>
                <a:lnTo>
                  <a:pt x="300" y="392"/>
                </a:lnTo>
                <a:lnTo>
                  <a:pt x="304" y="400"/>
                </a:lnTo>
                <a:lnTo>
                  <a:pt x="308" y="420"/>
                </a:lnTo>
                <a:lnTo>
                  <a:pt x="310" y="438"/>
                </a:lnTo>
                <a:lnTo>
                  <a:pt x="312" y="442"/>
                </a:lnTo>
                <a:lnTo>
                  <a:pt x="316" y="444"/>
                </a:lnTo>
                <a:lnTo>
                  <a:pt x="324" y="450"/>
                </a:lnTo>
                <a:lnTo>
                  <a:pt x="344" y="456"/>
                </a:lnTo>
                <a:lnTo>
                  <a:pt x="346" y="456"/>
                </a:lnTo>
                <a:lnTo>
                  <a:pt x="346" y="438"/>
                </a:lnTo>
                <a:lnTo>
                  <a:pt x="346" y="430"/>
                </a:lnTo>
                <a:lnTo>
                  <a:pt x="348" y="422"/>
                </a:lnTo>
                <a:lnTo>
                  <a:pt x="352" y="416"/>
                </a:lnTo>
                <a:lnTo>
                  <a:pt x="358" y="410"/>
                </a:lnTo>
                <a:lnTo>
                  <a:pt x="364" y="404"/>
                </a:lnTo>
                <a:lnTo>
                  <a:pt x="366" y="400"/>
                </a:lnTo>
                <a:lnTo>
                  <a:pt x="368" y="396"/>
                </a:lnTo>
                <a:lnTo>
                  <a:pt x="376" y="396"/>
                </a:lnTo>
                <a:lnTo>
                  <a:pt x="384" y="394"/>
                </a:lnTo>
                <a:lnTo>
                  <a:pt x="398" y="386"/>
                </a:lnTo>
                <a:lnTo>
                  <a:pt x="400" y="384"/>
                </a:lnTo>
                <a:lnTo>
                  <a:pt x="402" y="382"/>
                </a:lnTo>
                <a:lnTo>
                  <a:pt x="402" y="378"/>
                </a:lnTo>
                <a:lnTo>
                  <a:pt x="406" y="376"/>
                </a:lnTo>
                <a:lnTo>
                  <a:pt x="412" y="378"/>
                </a:lnTo>
                <a:lnTo>
                  <a:pt x="414" y="376"/>
                </a:lnTo>
                <a:lnTo>
                  <a:pt x="416" y="374"/>
                </a:lnTo>
                <a:lnTo>
                  <a:pt x="418" y="372"/>
                </a:lnTo>
                <a:lnTo>
                  <a:pt x="422" y="372"/>
                </a:lnTo>
                <a:lnTo>
                  <a:pt x="428" y="372"/>
                </a:lnTo>
                <a:lnTo>
                  <a:pt x="434" y="374"/>
                </a:lnTo>
                <a:lnTo>
                  <a:pt x="438" y="376"/>
                </a:lnTo>
                <a:lnTo>
                  <a:pt x="444" y="378"/>
                </a:lnTo>
                <a:lnTo>
                  <a:pt x="450" y="376"/>
                </a:lnTo>
                <a:lnTo>
                  <a:pt x="456" y="376"/>
                </a:lnTo>
                <a:lnTo>
                  <a:pt x="462" y="382"/>
                </a:lnTo>
                <a:lnTo>
                  <a:pt x="466" y="384"/>
                </a:lnTo>
                <a:lnTo>
                  <a:pt x="472" y="386"/>
                </a:lnTo>
                <a:lnTo>
                  <a:pt x="478" y="384"/>
                </a:lnTo>
                <a:lnTo>
                  <a:pt x="484" y="382"/>
                </a:lnTo>
                <a:lnTo>
                  <a:pt x="486" y="384"/>
                </a:lnTo>
                <a:lnTo>
                  <a:pt x="488" y="386"/>
                </a:lnTo>
                <a:lnTo>
                  <a:pt x="490" y="388"/>
                </a:lnTo>
                <a:lnTo>
                  <a:pt x="494" y="388"/>
                </a:lnTo>
                <a:lnTo>
                  <a:pt x="496" y="388"/>
                </a:lnTo>
                <a:lnTo>
                  <a:pt x="496" y="384"/>
                </a:lnTo>
                <a:lnTo>
                  <a:pt x="492" y="382"/>
                </a:lnTo>
                <a:lnTo>
                  <a:pt x="490" y="378"/>
                </a:lnTo>
                <a:lnTo>
                  <a:pt x="490" y="364"/>
                </a:lnTo>
                <a:lnTo>
                  <a:pt x="500" y="362"/>
                </a:lnTo>
                <a:lnTo>
                  <a:pt x="510" y="360"/>
                </a:lnTo>
                <a:lnTo>
                  <a:pt x="522" y="364"/>
                </a:lnTo>
                <a:lnTo>
                  <a:pt x="526" y="362"/>
                </a:lnTo>
                <a:lnTo>
                  <a:pt x="530" y="360"/>
                </a:lnTo>
                <a:lnTo>
                  <a:pt x="548" y="360"/>
                </a:lnTo>
                <a:lnTo>
                  <a:pt x="550" y="362"/>
                </a:lnTo>
                <a:lnTo>
                  <a:pt x="554" y="364"/>
                </a:lnTo>
                <a:lnTo>
                  <a:pt x="560" y="366"/>
                </a:lnTo>
                <a:lnTo>
                  <a:pt x="562" y="370"/>
                </a:lnTo>
                <a:lnTo>
                  <a:pt x="562" y="372"/>
                </a:lnTo>
                <a:lnTo>
                  <a:pt x="562" y="376"/>
                </a:lnTo>
                <a:lnTo>
                  <a:pt x="564" y="376"/>
                </a:lnTo>
                <a:lnTo>
                  <a:pt x="570" y="374"/>
                </a:lnTo>
                <a:lnTo>
                  <a:pt x="572" y="372"/>
                </a:lnTo>
                <a:lnTo>
                  <a:pt x="582" y="368"/>
                </a:lnTo>
                <a:lnTo>
                  <a:pt x="590" y="370"/>
                </a:lnTo>
                <a:lnTo>
                  <a:pt x="594" y="374"/>
                </a:lnTo>
                <a:lnTo>
                  <a:pt x="594" y="378"/>
                </a:lnTo>
                <a:lnTo>
                  <a:pt x="596" y="382"/>
                </a:lnTo>
                <a:lnTo>
                  <a:pt x="598" y="386"/>
                </a:lnTo>
                <a:lnTo>
                  <a:pt x="600" y="388"/>
                </a:lnTo>
                <a:lnTo>
                  <a:pt x="604" y="390"/>
                </a:lnTo>
                <a:lnTo>
                  <a:pt x="602" y="396"/>
                </a:lnTo>
                <a:lnTo>
                  <a:pt x="600" y="398"/>
                </a:lnTo>
                <a:lnTo>
                  <a:pt x="598" y="402"/>
                </a:lnTo>
                <a:lnTo>
                  <a:pt x="598" y="406"/>
                </a:lnTo>
                <a:lnTo>
                  <a:pt x="600" y="410"/>
                </a:lnTo>
                <a:lnTo>
                  <a:pt x="602" y="414"/>
                </a:lnTo>
                <a:lnTo>
                  <a:pt x="600" y="416"/>
                </a:lnTo>
                <a:lnTo>
                  <a:pt x="600" y="418"/>
                </a:lnTo>
                <a:lnTo>
                  <a:pt x="600" y="428"/>
                </a:lnTo>
                <a:lnTo>
                  <a:pt x="606" y="436"/>
                </a:lnTo>
                <a:lnTo>
                  <a:pt x="606" y="446"/>
                </a:lnTo>
                <a:lnTo>
                  <a:pt x="608" y="452"/>
                </a:lnTo>
                <a:lnTo>
                  <a:pt x="612" y="458"/>
                </a:lnTo>
                <a:lnTo>
                  <a:pt x="616" y="462"/>
                </a:lnTo>
                <a:lnTo>
                  <a:pt x="622" y="464"/>
                </a:lnTo>
                <a:lnTo>
                  <a:pt x="628" y="464"/>
                </a:lnTo>
                <a:lnTo>
                  <a:pt x="628" y="458"/>
                </a:lnTo>
                <a:lnTo>
                  <a:pt x="632" y="450"/>
                </a:lnTo>
                <a:lnTo>
                  <a:pt x="634" y="444"/>
                </a:lnTo>
                <a:lnTo>
                  <a:pt x="636" y="438"/>
                </a:lnTo>
                <a:lnTo>
                  <a:pt x="636" y="426"/>
                </a:lnTo>
                <a:lnTo>
                  <a:pt x="638" y="416"/>
                </a:lnTo>
                <a:lnTo>
                  <a:pt x="636" y="406"/>
                </a:lnTo>
                <a:lnTo>
                  <a:pt x="632" y="396"/>
                </a:lnTo>
                <a:lnTo>
                  <a:pt x="630" y="384"/>
                </a:lnTo>
                <a:lnTo>
                  <a:pt x="628" y="372"/>
                </a:lnTo>
                <a:lnTo>
                  <a:pt x="630" y="356"/>
                </a:lnTo>
                <a:lnTo>
                  <a:pt x="634" y="344"/>
                </a:lnTo>
                <a:lnTo>
                  <a:pt x="642" y="332"/>
                </a:lnTo>
                <a:lnTo>
                  <a:pt x="650" y="322"/>
                </a:lnTo>
                <a:lnTo>
                  <a:pt x="654" y="322"/>
                </a:lnTo>
                <a:lnTo>
                  <a:pt x="658" y="320"/>
                </a:lnTo>
                <a:lnTo>
                  <a:pt x="662" y="316"/>
                </a:lnTo>
                <a:lnTo>
                  <a:pt x="664" y="314"/>
                </a:lnTo>
                <a:lnTo>
                  <a:pt x="670" y="312"/>
                </a:lnTo>
                <a:lnTo>
                  <a:pt x="672" y="310"/>
                </a:lnTo>
                <a:lnTo>
                  <a:pt x="678" y="302"/>
                </a:lnTo>
                <a:lnTo>
                  <a:pt x="682" y="296"/>
                </a:lnTo>
                <a:lnTo>
                  <a:pt x="686" y="294"/>
                </a:lnTo>
                <a:lnTo>
                  <a:pt x="692" y="294"/>
                </a:lnTo>
                <a:lnTo>
                  <a:pt x="692" y="290"/>
                </a:lnTo>
                <a:lnTo>
                  <a:pt x="694" y="292"/>
                </a:lnTo>
                <a:lnTo>
                  <a:pt x="698" y="290"/>
                </a:lnTo>
                <a:lnTo>
                  <a:pt x="702" y="286"/>
                </a:lnTo>
                <a:lnTo>
                  <a:pt x="706" y="282"/>
                </a:lnTo>
                <a:lnTo>
                  <a:pt x="710" y="278"/>
                </a:lnTo>
                <a:lnTo>
                  <a:pt x="718" y="276"/>
                </a:lnTo>
                <a:lnTo>
                  <a:pt x="722" y="276"/>
                </a:lnTo>
                <a:lnTo>
                  <a:pt x="728" y="272"/>
                </a:lnTo>
                <a:lnTo>
                  <a:pt x="726" y="268"/>
                </a:lnTo>
                <a:lnTo>
                  <a:pt x="728" y="264"/>
                </a:lnTo>
                <a:lnTo>
                  <a:pt x="740" y="260"/>
                </a:lnTo>
                <a:lnTo>
                  <a:pt x="742" y="258"/>
                </a:lnTo>
                <a:lnTo>
                  <a:pt x="744" y="256"/>
                </a:lnTo>
                <a:lnTo>
                  <a:pt x="748" y="254"/>
                </a:lnTo>
                <a:lnTo>
                  <a:pt x="750" y="250"/>
                </a:lnTo>
                <a:lnTo>
                  <a:pt x="748" y="246"/>
                </a:lnTo>
                <a:lnTo>
                  <a:pt x="748" y="242"/>
                </a:lnTo>
                <a:lnTo>
                  <a:pt x="746" y="238"/>
                </a:lnTo>
                <a:lnTo>
                  <a:pt x="744" y="234"/>
                </a:lnTo>
                <a:lnTo>
                  <a:pt x="742" y="230"/>
                </a:lnTo>
                <a:lnTo>
                  <a:pt x="738" y="228"/>
                </a:lnTo>
                <a:lnTo>
                  <a:pt x="746" y="228"/>
                </a:lnTo>
                <a:lnTo>
                  <a:pt x="744" y="228"/>
                </a:lnTo>
                <a:lnTo>
                  <a:pt x="744" y="226"/>
                </a:lnTo>
                <a:lnTo>
                  <a:pt x="746" y="222"/>
                </a:lnTo>
                <a:lnTo>
                  <a:pt x="752" y="224"/>
                </a:lnTo>
                <a:lnTo>
                  <a:pt x="756" y="222"/>
                </a:lnTo>
                <a:lnTo>
                  <a:pt x="758" y="220"/>
                </a:lnTo>
                <a:lnTo>
                  <a:pt x="758" y="212"/>
                </a:lnTo>
                <a:lnTo>
                  <a:pt x="754" y="204"/>
                </a:lnTo>
                <a:lnTo>
                  <a:pt x="754" y="200"/>
                </a:lnTo>
                <a:lnTo>
                  <a:pt x="758" y="206"/>
                </a:lnTo>
                <a:lnTo>
                  <a:pt x="760" y="210"/>
                </a:lnTo>
                <a:lnTo>
                  <a:pt x="766" y="210"/>
                </a:lnTo>
                <a:lnTo>
                  <a:pt x="768" y="210"/>
                </a:lnTo>
                <a:lnTo>
                  <a:pt x="770" y="208"/>
                </a:lnTo>
                <a:lnTo>
                  <a:pt x="772" y="200"/>
                </a:lnTo>
                <a:lnTo>
                  <a:pt x="772" y="180"/>
                </a:lnTo>
                <a:lnTo>
                  <a:pt x="772" y="184"/>
                </a:lnTo>
                <a:lnTo>
                  <a:pt x="772" y="186"/>
                </a:lnTo>
                <a:lnTo>
                  <a:pt x="774" y="186"/>
                </a:lnTo>
                <a:lnTo>
                  <a:pt x="774" y="190"/>
                </a:lnTo>
                <a:lnTo>
                  <a:pt x="776" y="194"/>
                </a:lnTo>
                <a:lnTo>
                  <a:pt x="780" y="188"/>
                </a:lnTo>
                <a:lnTo>
                  <a:pt x="786" y="184"/>
                </a:lnTo>
                <a:lnTo>
                  <a:pt x="788" y="184"/>
                </a:lnTo>
                <a:lnTo>
                  <a:pt x="794" y="176"/>
                </a:lnTo>
                <a:lnTo>
                  <a:pt x="800" y="168"/>
                </a:lnTo>
                <a:lnTo>
                  <a:pt x="798" y="160"/>
                </a:lnTo>
                <a:lnTo>
                  <a:pt x="800" y="158"/>
                </a:lnTo>
                <a:lnTo>
                  <a:pt x="802" y="156"/>
                </a:lnTo>
                <a:lnTo>
                  <a:pt x="812" y="156"/>
                </a:lnTo>
                <a:lnTo>
                  <a:pt x="822" y="156"/>
                </a:lnTo>
                <a:lnTo>
                  <a:pt x="828" y="152"/>
                </a:lnTo>
                <a:lnTo>
                  <a:pt x="808" y="152"/>
                </a:lnTo>
                <a:lnTo>
                  <a:pt x="816" y="150"/>
                </a:lnTo>
                <a:lnTo>
                  <a:pt x="826" y="150"/>
                </a:lnTo>
                <a:lnTo>
                  <a:pt x="834" y="148"/>
                </a:lnTo>
                <a:lnTo>
                  <a:pt x="844" y="144"/>
                </a:lnTo>
                <a:lnTo>
                  <a:pt x="848" y="140"/>
                </a:lnTo>
                <a:lnTo>
                  <a:pt x="850" y="138"/>
                </a:lnTo>
                <a:lnTo>
                  <a:pt x="862" y="140"/>
                </a:lnTo>
                <a:lnTo>
                  <a:pt x="868" y="138"/>
                </a:lnTo>
                <a:lnTo>
                  <a:pt x="872" y="136"/>
                </a:lnTo>
                <a:lnTo>
                  <a:pt x="870" y="132"/>
                </a:lnTo>
                <a:lnTo>
                  <a:pt x="868" y="134"/>
                </a:lnTo>
                <a:lnTo>
                  <a:pt x="866" y="136"/>
                </a:lnTo>
                <a:lnTo>
                  <a:pt x="860" y="136"/>
                </a:lnTo>
                <a:lnTo>
                  <a:pt x="862" y="134"/>
                </a:lnTo>
                <a:lnTo>
                  <a:pt x="862" y="130"/>
                </a:lnTo>
                <a:lnTo>
                  <a:pt x="860" y="126"/>
                </a:lnTo>
                <a:lnTo>
                  <a:pt x="862" y="120"/>
                </a:lnTo>
                <a:lnTo>
                  <a:pt x="864" y="116"/>
                </a:lnTo>
                <a:lnTo>
                  <a:pt x="866" y="110"/>
                </a:lnTo>
                <a:lnTo>
                  <a:pt x="868" y="104"/>
                </a:lnTo>
                <a:lnTo>
                  <a:pt x="874" y="100"/>
                </a:lnTo>
                <a:lnTo>
                  <a:pt x="882" y="96"/>
                </a:lnTo>
                <a:lnTo>
                  <a:pt x="900" y="90"/>
                </a:lnTo>
                <a:lnTo>
                  <a:pt x="918" y="84"/>
                </a:lnTo>
                <a:lnTo>
                  <a:pt x="934" y="78"/>
                </a:lnTo>
                <a:lnTo>
                  <a:pt x="928" y="58"/>
                </a:lnTo>
                <a:lnTo>
                  <a:pt x="928" y="52"/>
                </a:lnTo>
                <a:lnTo>
                  <a:pt x="930" y="48"/>
                </a:lnTo>
                <a:lnTo>
                  <a:pt x="936" y="40"/>
                </a:lnTo>
                <a:lnTo>
                  <a:pt x="916" y="34"/>
                </a:lnTo>
                <a:lnTo>
                  <a:pt x="908" y="36"/>
                </a:lnTo>
                <a:lnTo>
                  <a:pt x="902" y="40"/>
                </a:lnTo>
                <a:lnTo>
                  <a:pt x="892" y="54"/>
                </a:lnTo>
                <a:lnTo>
                  <a:pt x="886" y="62"/>
                </a:lnTo>
                <a:lnTo>
                  <a:pt x="880" y="70"/>
                </a:lnTo>
                <a:lnTo>
                  <a:pt x="874" y="74"/>
                </a:lnTo>
                <a:lnTo>
                  <a:pt x="864" y="76"/>
                </a:lnTo>
                <a:lnTo>
                  <a:pt x="858" y="78"/>
                </a:lnTo>
                <a:lnTo>
                  <a:pt x="822" y="78"/>
                </a:lnTo>
                <a:lnTo>
                  <a:pt x="814" y="82"/>
                </a:lnTo>
                <a:lnTo>
                  <a:pt x="806" y="86"/>
                </a:lnTo>
                <a:lnTo>
                  <a:pt x="792" y="96"/>
                </a:lnTo>
                <a:lnTo>
                  <a:pt x="778" y="106"/>
                </a:lnTo>
                <a:lnTo>
                  <a:pt x="772" y="108"/>
                </a:lnTo>
                <a:lnTo>
                  <a:pt x="764" y="110"/>
                </a:lnTo>
                <a:lnTo>
                  <a:pt x="758" y="108"/>
                </a:lnTo>
                <a:lnTo>
                  <a:pt x="752" y="106"/>
                </a:lnTo>
                <a:lnTo>
                  <a:pt x="746" y="106"/>
                </a:lnTo>
                <a:lnTo>
                  <a:pt x="744" y="108"/>
                </a:lnTo>
                <a:lnTo>
                  <a:pt x="740" y="112"/>
                </a:lnTo>
                <a:lnTo>
                  <a:pt x="736" y="118"/>
                </a:lnTo>
                <a:lnTo>
                  <a:pt x="734" y="124"/>
                </a:lnTo>
                <a:lnTo>
                  <a:pt x="722" y="130"/>
                </a:lnTo>
                <a:lnTo>
                  <a:pt x="706" y="136"/>
                </a:lnTo>
                <a:lnTo>
                  <a:pt x="690" y="142"/>
                </a:lnTo>
                <a:lnTo>
                  <a:pt x="678" y="146"/>
                </a:lnTo>
                <a:lnTo>
                  <a:pt x="668" y="144"/>
                </a:lnTo>
                <a:lnTo>
                  <a:pt x="664" y="142"/>
                </a:lnTo>
                <a:lnTo>
                  <a:pt x="664" y="140"/>
                </a:lnTo>
                <a:lnTo>
                  <a:pt x="664" y="134"/>
                </a:lnTo>
                <a:lnTo>
                  <a:pt x="668" y="130"/>
                </a:lnTo>
                <a:lnTo>
                  <a:pt x="676" y="126"/>
                </a:lnTo>
                <a:lnTo>
                  <a:pt x="684" y="120"/>
                </a:lnTo>
                <a:lnTo>
                  <a:pt x="688" y="116"/>
                </a:lnTo>
                <a:lnTo>
                  <a:pt x="688" y="112"/>
                </a:lnTo>
                <a:lnTo>
                  <a:pt x="686" y="110"/>
                </a:lnTo>
                <a:lnTo>
                  <a:pt x="684" y="108"/>
                </a:lnTo>
                <a:lnTo>
                  <a:pt x="686" y="102"/>
                </a:lnTo>
                <a:lnTo>
                  <a:pt x="684" y="100"/>
                </a:lnTo>
                <a:lnTo>
                  <a:pt x="682" y="94"/>
                </a:lnTo>
                <a:lnTo>
                  <a:pt x="678" y="98"/>
                </a:lnTo>
                <a:lnTo>
                  <a:pt x="676" y="102"/>
                </a:lnTo>
                <a:lnTo>
                  <a:pt x="668" y="102"/>
                </a:lnTo>
                <a:lnTo>
                  <a:pt x="672" y="96"/>
                </a:lnTo>
                <a:lnTo>
                  <a:pt x="678" y="92"/>
                </a:lnTo>
                <a:lnTo>
                  <a:pt x="682" y="84"/>
                </a:lnTo>
                <a:lnTo>
                  <a:pt x="684" y="76"/>
                </a:lnTo>
                <a:lnTo>
                  <a:pt x="684" y="72"/>
                </a:lnTo>
                <a:lnTo>
                  <a:pt x="680" y="70"/>
                </a:lnTo>
                <a:lnTo>
                  <a:pt x="676" y="68"/>
                </a:lnTo>
                <a:lnTo>
                  <a:pt x="668" y="68"/>
                </a:lnTo>
                <a:lnTo>
                  <a:pt x="664" y="68"/>
                </a:lnTo>
                <a:lnTo>
                  <a:pt x="656" y="76"/>
                </a:lnTo>
                <a:lnTo>
                  <a:pt x="646" y="82"/>
                </a:lnTo>
                <a:lnTo>
                  <a:pt x="636" y="88"/>
                </a:lnTo>
                <a:lnTo>
                  <a:pt x="628" y="98"/>
                </a:lnTo>
                <a:lnTo>
                  <a:pt x="626" y="102"/>
                </a:lnTo>
                <a:lnTo>
                  <a:pt x="624" y="110"/>
                </a:lnTo>
                <a:lnTo>
                  <a:pt x="622" y="124"/>
                </a:lnTo>
                <a:lnTo>
                  <a:pt x="618" y="130"/>
                </a:lnTo>
                <a:lnTo>
                  <a:pt x="614" y="136"/>
                </a:lnTo>
                <a:lnTo>
                  <a:pt x="608" y="140"/>
                </a:lnTo>
                <a:lnTo>
                  <a:pt x="600" y="142"/>
                </a:lnTo>
                <a:lnTo>
                  <a:pt x="596" y="140"/>
                </a:lnTo>
                <a:lnTo>
                  <a:pt x="594" y="138"/>
                </a:lnTo>
                <a:lnTo>
                  <a:pt x="592" y="136"/>
                </a:lnTo>
                <a:lnTo>
                  <a:pt x="594" y="130"/>
                </a:lnTo>
                <a:lnTo>
                  <a:pt x="596" y="122"/>
                </a:lnTo>
                <a:lnTo>
                  <a:pt x="602" y="108"/>
                </a:lnTo>
                <a:lnTo>
                  <a:pt x="610" y="96"/>
                </a:lnTo>
                <a:lnTo>
                  <a:pt x="618" y="86"/>
                </a:lnTo>
                <a:lnTo>
                  <a:pt x="618" y="82"/>
                </a:lnTo>
                <a:lnTo>
                  <a:pt x="620" y="78"/>
                </a:lnTo>
                <a:lnTo>
                  <a:pt x="628" y="70"/>
                </a:lnTo>
                <a:lnTo>
                  <a:pt x="638" y="64"/>
                </a:lnTo>
                <a:lnTo>
                  <a:pt x="646" y="62"/>
                </a:lnTo>
                <a:lnTo>
                  <a:pt x="666" y="62"/>
                </a:lnTo>
                <a:lnTo>
                  <a:pt x="670" y="60"/>
                </a:lnTo>
                <a:lnTo>
                  <a:pt x="674" y="60"/>
                </a:lnTo>
                <a:lnTo>
                  <a:pt x="682" y="54"/>
                </a:lnTo>
                <a:lnTo>
                  <a:pt x="672" y="52"/>
                </a:lnTo>
                <a:lnTo>
                  <a:pt x="664" y="52"/>
                </a:lnTo>
                <a:lnTo>
                  <a:pt x="658" y="52"/>
                </a:lnTo>
                <a:lnTo>
                  <a:pt x="652" y="50"/>
                </a:lnTo>
                <a:lnTo>
                  <a:pt x="640" y="48"/>
                </a:lnTo>
                <a:lnTo>
                  <a:pt x="636" y="46"/>
                </a:lnTo>
                <a:lnTo>
                  <a:pt x="634" y="42"/>
                </a:lnTo>
                <a:lnTo>
                  <a:pt x="634" y="38"/>
                </a:lnTo>
                <a:lnTo>
                  <a:pt x="628" y="38"/>
                </a:lnTo>
                <a:lnTo>
                  <a:pt x="626" y="38"/>
                </a:lnTo>
                <a:lnTo>
                  <a:pt x="624" y="36"/>
                </a:lnTo>
                <a:lnTo>
                  <a:pt x="630" y="32"/>
                </a:lnTo>
                <a:lnTo>
                  <a:pt x="606" y="40"/>
                </a:lnTo>
                <a:lnTo>
                  <a:pt x="592" y="42"/>
                </a:lnTo>
                <a:lnTo>
                  <a:pt x="580" y="44"/>
                </a:lnTo>
                <a:lnTo>
                  <a:pt x="576" y="44"/>
                </a:lnTo>
                <a:lnTo>
                  <a:pt x="572" y="44"/>
                </a:lnTo>
                <a:lnTo>
                  <a:pt x="568" y="42"/>
                </a:lnTo>
                <a:lnTo>
                  <a:pt x="576" y="36"/>
                </a:lnTo>
                <a:lnTo>
                  <a:pt x="584" y="32"/>
                </a:lnTo>
                <a:lnTo>
                  <a:pt x="594" y="28"/>
                </a:lnTo>
                <a:lnTo>
                  <a:pt x="604" y="22"/>
                </a:lnTo>
                <a:lnTo>
                  <a:pt x="590" y="20"/>
                </a:lnTo>
                <a:lnTo>
                  <a:pt x="580" y="16"/>
                </a:lnTo>
                <a:lnTo>
                  <a:pt x="580" y="18"/>
                </a:lnTo>
                <a:lnTo>
                  <a:pt x="574" y="16"/>
                </a:lnTo>
                <a:lnTo>
                  <a:pt x="568" y="14"/>
                </a:lnTo>
                <a:lnTo>
                  <a:pt x="560" y="14"/>
                </a:lnTo>
                <a:lnTo>
                  <a:pt x="554" y="12"/>
                </a:lnTo>
                <a:lnTo>
                  <a:pt x="548" y="10"/>
                </a:lnTo>
                <a:lnTo>
                  <a:pt x="544" y="6"/>
                </a:lnTo>
                <a:lnTo>
                  <a:pt x="544" y="0"/>
                </a:lnTo>
                <a:lnTo>
                  <a:pt x="120" y="0"/>
                </a:lnTo>
                <a:lnTo>
                  <a:pt x="118" y="6"/>
                </a:lnTo>
                <a:lnTo>
                  <a:pt x="114" y="14"/>
                </a:lnTo>
                <a:lnTo>
                  <a:pt x="112" y="22"/>
                </a:lnTo>
                <a:lnTo>
                  <a:pt x="108" y="24"/>
                </a:lnTo>
                <a:lnTo>
                  <a:pt x="104" y="26"/>
                </a:lnTo>
                <a:lnTo>
                  <a:pt x="102" y="22"/>
                </a:lnTo>
                <a:lnTo>
                  <a:pt x="100" y="20"/>
                </a:lnTo>
                <a:lnTo>
                  <a:pt x="88" y="16"/>
                </a:lnTo>
                <a:lnTo>
                  <a:pt x="84" y="28"/>
                </a:lnTo>
                <a:lnTo>
                  <a:pt x="70" y="54"/>
                </a:lnTo>
                <a:lnTo>
                  <a:pt x="52" y="84"/>
                </a:lnTo>
                <a:lnTo>
                  <a:pt x="44" y="96"/>
                </a:lnTo>
                <a:lnTo>
                  <a:pt x="34" y="104"/>
                </a:lnTo>
                <a:lnTo>
                  <a:pt x="28" y="112"/>
                </a:lnTo>
                <a:lnTo>
                  <a:pt x="22" y="122"/>
                </a:lnTo>
                <a:lnTo>
                  <a:pt x="16" y="134"/>
                </a:lnTo>
                <a:lnTo>
                  <a:pt x="14" y="146"/>
                </a:lnTo>
                <a:lnTo>
                  <a:pt x="10" y="156"/>
                </a:lnTo>
                <a:lnTo>
                  <a:pt x="2" y="168"/>
                </a:lnTo>
                <a:lnTo>
                  <a:pt x="2" y="172"/>
                </a:lnTo>
                <a:lnTo>
                  <a:pt x="2" y="178"/>
                </a:lnTo>
                <a:lnTo>
                  <a:pt x="2" y="182"/>
                </a:lnTo>
                <a:lnTo>
                  <a:pt x="0" y="184"/>
                </a:lnTo>
                <a:lnTo>
                  <a:pt x="0" y="186"/>
                </a:lnTo>
                <a:lnTo>
                  <a:pt x="0" y="190"/>
                </a:lnTo>
                <a:lnTo>
                  <a:pt x="2" y="202"/>
                </a:lnTo>
                <a:lnTo>
                  <a:pt x="4" y="212"/>
                </a:lnTo>
                <a:lnTo>
                  <a:pt x="8" y="210"/>
                </a:lnTo>
                <a:lnTo>
                  <a:pt x="12" y="208"/>
                </a:lnTo>
                <a:lnTo>
                  <a:pt x="20" y="210"/>
                </a:lnTo>
                <a:lnTo>
                  <a:pt x="12" y="210"/>
                </a:lnTo>
                <a:lnTo>
                  <a:pt x="10" y="212"/>
                </a:lnTo>
                <a:lnTo>
                  <a:pt x="8" y="214"/>
                </a:lnTo>
                <a:lnTo>
                  <a:pt x="10" y="218"/>
                </a:lnTo>
                <a:lnTo>
                  <a:pt x="4" y="216"/>
                </a:lnTo>
                <a:lnTo>
                  <a:pt x="2" y="220"/>
                </a:lnTo>
                <a:lnTo>
                  <a:pt x="4" y="228"/>
                </a:lnTo>
                <a:lnTo>
                  <a:pt x="6" y="230"/>
                </a:lnTo>
                <a:lnTo>
                  <a:pt x="8" y="232"/>
                </a:lnTo>
                <a:lnTo>
                  <a:pt x="8" y="236"/>
                </a:lnTo>
                <a:lnTo>
                  <a:pt x="8" y="238"/>
                </a:lnTo>
                <a:lnTo>
                  <a:pt x="6" y="242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0" name="Freeform 25"/>
          <p:cNvSpPr>
            <a:spLocks/>
          </p:cNvSpPr>
          <p:nvPr/>
        </p:nvSpPr>
        <p:spPr bwMode="auto">
          <a:xfrm>
            <a:off x="233363" y="1981200"/>
            <a:ext cx="981075" cy="473075"/>
          </a:xfrm>
          <a:custGeom>
            <a:avLst/>
            <a:gdLst>
              <a:gd name="T0" fmla="*/ 2147483647 w 618"/>
              <a:gd name="T1" fmla="*/ 2147483647 h 298"/>
              <a:gd name="T2" fmla="*/ 2147483647 w 618"/>
              <a:gd name="T3" fmla="*/ 2147483647 h 298"/>
              <a:gd name="T4" fmla="*/ 2147483647 w 618"/>
              <a:gd name="T5" fmla="*/ 2147483647 h 298"/>
              <a:gd name="T6" fmla="*/ 2147483647 w 618"/>
              <a:gd name="T7" fmla="*/ 2147483647 h 298"/>
              <a:gd name="T8" fmla="*/ 2147483647 w 618"/>
              <a:gd name="T9" fmla="*/ 2147483647 h 298"/>
              <a:gd name="T10" fmla="*/ 2147483647 w 618"/>
              <a:gd name="T11" fmla="*/ 2147483647 h 298"/>
              <a:gd name="T12" fmla="*/ 2147483647 w 618"/>
              <a:gd name="T13" fmla="*/ 2147483647 h 298"/>
              <a:gd name="T14" fmla="*/ 2147483647 w 618"/>
              <a:gd name="T15" fmla="*/ 2147483647 h 298"/>
              <a:gd name="T16" fmla="*/ 2147483647 w 618"/>
              <a:gd name="T17" fmla="*/ 2147483647 h 298"/>
              <a:gd name="T18" fmla="*/ 2147483647 w 618"/>
              <a:gd name="T19" fmla="*/ 2147483647 h 298"/>
              <a:gd name="T20" fmla="*/ 2147483647 w 618"/>
              <a:gd name="T21" fmla="*/ 2147483647 h 298"/>
              <a:gd name="T22" fmla="*/ 2147483647 w 618"/>
              <a:gd name="T23" fmla="*/ 2147483647 h 298"/>
              <a:gd name="T24" fmla="*/ 2147483647 w 618"/>
              <a:gd name="T25" fmla="*/ 2147483647 h 298"/>
              <a:gd name="T26" fmla="*/ 2147483647 w 618"/>
              <a:gd name="T27" fmla="*/ 2147483647 h 298"/>
              <a:gd name="T28" fmla="*/ 2147483647 w 618"/>
              <a:gd name="T29" fmla="*/ 2147483647 h 298"/>
              <a:gd name="T30" fmla="*/ 2147483647 w 618"/>
              <a:gd name="T31" fmla="*/ 2147483647 h 298"/>
              <a:gd name="T32" fmla="*/ 2147483647 w 618"/>
              <a:gd name="T33" fmla="*/ 2147483647 h 298"/>
              <a:gd name="T34" fmla="*/ 2147483647 w 618"/>
              <a:gd name="T35" fmla="*/ 2147483647 h 298"/>
              <a:gd name="T36" fmla="*/ 2147483647 w 618"/>
              <a:gd name="T37" fmla="*/ 2147483647 h 298"/>
              <a:gd name="T38" fmla="*/ 2147483647 w 618"/>
              <a:gd name="T39" fmla="*/ 2147483647 h 298"/>
              <a:gd name="T40" fmla="*/ 2147483647 w 618"/>
              <a:gd name="T41" fmla="*/ 2147483647 h 298"/>
              <a:gd name="T42" fmla="*/ 2147483647 w 618"/>
              <a:gd name="T43" fmla="*/ 2147483647 h 298"/>
              <a:gd name="T44" fmla="*/ 2147483647 w 618"/>
              <a:gd name="T45" fmla="*/ 2147483647 h 298"/>
              <a:gd name="T46" fmla="*/ 2147483647 w 618"/>
              <a:gd name="T47" fmla="*/ 2147483647 h 298"/>
              <a:gd name="T48" fmla="*/ 2147483647 w 618"/>
              <a:gd name="T49" fmla="*/ 2147483647 h 298"/>
              <a:gd name="T50" fmla="*/ 2147483647 w 618"/>
              <a:gd name="T51" fmla="*/ 2147483647 h 298"/>
              <a:gd name="T52" fmla="*/ 2147483647 w 618"/>
              <a:gd name="T53" fmla="*/ 2147483647 h 298"/>
              <a:gd name="T54" fmla="*/ 2147483647 w 618"/>
              <a:gd name="T55" fmla="*/ 2147483647 h 298"/>
              <a:gd name="T56" fmla="*/ 2147483647 w 618"/>
              <a:gd name="T57" fmla="*/ 2147483647 h 298"/>
              <a:gd name="T58" fmla="*/ 2147483647 w 618"/>
              <a:gd name="T59" fmla="*/ 2147483647 h 298"/>
              <a:gd name="T60" fmla="*/ 2147483647 w 618"/>
              <a:gd name="T61" fmla="*/ 2147483647 h 298"/>
              <a:gd name="T62" fmla="*/ 2147483647 w 618"/>
              <a:gd name="T63" fmla="*/ 2147483647 h 298"/>
              <a:gd name="T64" fmla="*/ 2147483647 w 618"/>
              <a:gd name="T65" fmla="*/ 2147483647 h 298"/>
              <a:gd name="T66" fmla="*/ 2147483647 w 618"/>
              <a:gd name="T67" fmla="*/ 2147483647 h 298"/>
              <a:gd name="T68" fmla="*/ 2147483647 w 618"/>
              <a:gd name="T69" fmla="*/ 2147483647 h 298"/>
              <a:gd name="T70" fmla="*/ 2147483647 w 618"/>
              <a:gd name="T71" fmla="*/ 2147483647 h 298"/>
              <a:gd name="T72" fmla="*/ 2147483647 w 618"/>
              <a:gd name="T73" fmla="*/ 2147483647 h 298"/>
              <a:gd name="T74" fmla="*/ 2147483647 w 618"/>
              <a:gd name="T75" fmla="*/ 2147483647 h 298"/>
              <a:gd name="T76" fmla="*/ 2147483647 w 618"/>
              <a:gd name="T77" fmla="*/ 2147483647 h 298"/>
              <a:gd name="T78" fmla="*/ 2147483647 w 618"/>
              <a:gd name="T79" fmla="*/ 2147483647 h 298"/>
              <a:gd name="T80" fmla="*/ 2147483647 w 618"/>
              <a:gd name="T81" fmla="*/ 2147483647 h 298"/>
              <a:gd name="T82" fmla="*/ 2147483647 w 618"/>
              <a:gd name="T83" fmla="*/ 2147483647 h 298"/>
              <a:gd name="T84" fmla="*/ 2147483647 w 618"/>
              <a:gd name="T85" fmla="*/ 2147483647 h 298"/>
              <a:gd name="T86" fmla="*/ 2147483647 w 618"/>
              <a:gd name="T87" fmla="*/ 2147483647 h 298"/>
              <a:gd name="T88" fmla="*/ 2147483647 w 618"/>
              <a:gd name="T89" fmla="*/ 2147483647 h 298"/>
              <a:gd name="T90" fmla="*/ 2147483647 w 618"/>
              <a:gd name="T91" fmla="*/ 2147483647 h 298"/>
              <a:gd name="T92" fmla="*/ 2147483647 w 618"/>
              <a:gd name="T93" fmla="*/ 2147483647 h 298"/>
              <a:gd name="T94" fmla="*/ 2147483647 w 618"/>
              <a:gd name="T95" fmla="*/ 2147483647 h 298"/>
              <a:gd name="T96" fmla="*/ 2147483647 w 618"/>
              <a:gd name="T97" fmla="*/ 2147483647 h 2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18"/>
              <a:gd name="T148" fmla="*/ 0 h 298"/>
              <a:gd name="T149" fmla="*/ 618 w 618"/>
              <a:gd name="T150" fmla="*/ 298 h 2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18" h="298">
                <a:moveTo>
                  <a:pt x="430" y="192"/>
                </a:moveTo>
                <a:lnTo>
                  <a:pt x="418" y="196"/>
                </a:lnTo>
                <a:lnTo>
                  <a:pt x="404" y="198"/>
                </a:lnTo>
                <a:lnTo>
                  <a:pt x="394" y="196"/>
                </a:lnTo>
                <a:lnTo>
                  <a:pt x="384" y="194"/>
                </a:lnTo>
                <a:lnTo>
                  <a:pt x="376" y="188"/>
                </a:lnTo>
                <a:lnTo>
                  <a:pt x="374" y="184"/>
                </a:lnTo>
                <a:lnTo>
                  <a:pt x="372" y="180"/>
                </a:lnTo>
                <a:lnTo>
                  <a:pt x="364" y="180"/>
                </a:lnTo>
                <a:lnTo>
                  <a:pt x="348" y="190"/>
                </a:lnTo>
                <a:lnTo>
                  <a:pt x="342" y="196"/>
                </a:lnTo>
                <a:lnTo>
                  <a:pt x="332" y="198"/>
                </a:lnTo>
                <a:lnTo>
                  <a:pt x="322" y="198"/>
                </a:lnTo>
                <a:lnTo>
                  <a:pt x="312" y="202"/>
                </a:lnTo>
                <a:lnTo>
                  <a:pt x="304" y="206"/>
                </a:lnTo>
                <a:lnTo>
                  <a:pt x="294" y="214"/>
                </a:lnTo>
                <a:lnTo>
                  <a:pt x="278" y="214"/>
                </a:lnTo>
                <a:lnTo>
                  <a:pt x="282" y="208"/>
                </a:lnTo>
                <a:lnTo>
                  <a:pt x="286" y="204"/>
                </a:lnTo>
                <a:lnTo>
                  <a:pt x="298" y="196"/>
                </a:lnTo>
                <a:lnTo>
                  <a:pt x="308" y="190"/>
                </a:lnTo>
                <a:lnTo>
                  <a:pt x="320" y="182"/>
                </a:lnTo>
                <a:lnTo>
                  <a:pt x="312" y="182"/>
                </a:lnTo>
                <a:lnTo>
                  <a:pt x="304" y="186"/>
                </a:lnTo>
                <a:lnTo>
                  <a:pt x="288" y="194"/>
                </a:lnTo>
                <a:lnTo>
                  <a:pt x="272" y="204"/>
                </a:lnTo>
                <a:lnTo>
                  <a:pt x="264" y="206"/>
                </a:lnTo>
                <a:lnTo>
                  <a:pt x="258" y="208"/>
                </a:lnTo>
                <a:lnTo>
                  <a:pt x="252" y="210"/>
                </a:lnTo>
                <a:lnTo>
                  <a:pt x="248" y="216"/>
                </a:lnTo>
                <a:lnTo>
                  <a:pt x="242" y="222"/>
                </a:lnTo>
                <a:lnTo>
                  <a:pt x="234" y="226"/>
                </a:lnTo>
                <a:lnTo>
                  <a:pt x="222" y="230"/>
                </a:lnTo>
                <a:lnTo>
                  <a:pt x="210" y="234"/>
                </a:lnTo>
                <a:lnTo>
                  <a:pt x="198" y="236"/>
                </a:lnTo>
                <a:lnTo>
                  <a:pt x="186" y="240"/>
                </a:lnTo>
                <a:lnTo>
                  <a:pt x="178" y="246"/>
                </a:lnTo>
                <a:lnTo>
                  <a:pt x="172" y="250"/>
                </a:lnTo>
                <a:lnTo>
                  <a:pt x="166" y="252"/>
                </a:lnTo>
                <a:lnTo>
                  <a:pt x="142" y="258"/>
                </a:lnTo>
                <a:lnTo>
                  <a:pt x="118" y="266"/>
                </a:lnTo>
                <a:lnTo>
                  <a:pt x="94" y="276"/>
                </a:lnTo>
                <a:lnTo>
                  <a:pt x="70" y="286"/>
                </a:lnTo>
                <a:lnTo>
                  <a:pt x="70" y="284"/>
                </a:lnTo>
                <a:lnTo>
                  <a:pt x="68" y="282"/>
                </a:lnTo>
                <a:lnTo>
                  <a:pt x="66" y="282"/>
                </a:lnTo>
                <a:lnTo>
                  <a:pt x="60" y="282"/>
                </a:lnTo>
                <a:lnTo>
                  <a:pt x="52" y="284"/>
                </a:lnTo>
                <a:lnTo>
                  <a:pt x="38" y="290"/>
                </a:lnTo>
                <a:lnTo>
                  <a:pt x="24" y="296"/>
                </a:lnTo>
                <a:lnTo>
                  <a:pt x="16" y="298"/>
                </a:lnTo>
                <a:lnTo>
                  <a:pt x="10" y="298"/>
                </a:lnTo>
                <a:lnTo>
                  <a:pt x="0" y="298"/>
                </a:lnTo>
                <a:lnTo>
                  <a:pt x="16" y="290"/>
                </a:lnTo>
                <a:lnTo>
                  <a:pt x="40" y="282"/>
                </a:lnTo>
                <a:lnTo>
                  <a:pt x="64" y="276"/>
                </a:lnTo>
                <a:lnTo>
                  <a:pt x="82" y="274"/>
                </a:lnTo>
                <a:lnTo>
                  <a:pt x="88" y="274"/>
                </a:lnTo>
                <a:lnTo>
                  <a:pt x="92" y="272"/>
                </a:lnTo>
                <a:lnTo>
                  <a:pt x="98" y="266"/>
                </a:lnTo>
                <a:lnTo>
                  <a:pt x="104" y="262"/>
                </a:lnTo>
                <a:lnTo>
                  <a:pt x="110" y="260"/>
                </a:lnTo>
                <a:lnTo>
                  <a:pt x="130" y="254"/>
                </a:lnTo>
                <a:lnTo>
                  <a:pt x="146" y="248"/>
                </a:lnTo>
                <a:lnTo>
                  <a:pt x="180" y="226"/>
                </a:lnTo>
                <a:lnTo>
                  <a:pt x="178" y="222"/>
                </a:lnTo>
                <a:lnTo>
                  <a:pt x="174" y="218"/>
                </a:lnTo>
                <a:lnTo>
                  <a:pt x="166" y="226"/>
                </a:lnTo>
                <a:lnTo>
                  <a:pt x="158" y="226"/>
                </a:lnTo>
                <a:lnTo>
                  <a:pt x="158" y="218"/>
                </a:lnTo>
                <a:lnTo>
                  <a:pt x="156" y="216"/>
                </a:lnTo>
                <a:lnTo>
                  <a:pt x="152" y="216"/>
                </a:lnTo>
                <a:lnTo>
                  <a:pt x="146" y="216"/>
                </a:lnTo>
                <a:lnTo>
                  <a:pt x="142" y="218"/>
                </a:lnTo>
                <a:lnTo>
                  <a:pt x="134" y="224"/>
                </a:lnTo>
                <a:lnTo>
                  <a:pt x="122" y="224"/>
                </a:lnTo>
                <a:lnTo>
                  <a:pt x="128" y="218"/>
                </a:lnTo>
                <a:lnTo>
                  <a:pt x="136" y="212"/>
                </a:lnTo>
                <a:lnTo>
                  <a:pt x="142" y="206"/>
                </a:lnTo>
                <a:lnTo>
                  <a:pt x="146" y="200"/>
                </a:lnTo>
                <a:lnTo>
                  <a:pt x="142" y="200"/>
                </a:lnTo>
                <a:lnTo>
                  <a:pt x="138" y="200"/>
                </a:lnTo>
                <a:lnTo>
                  <a:pt x="130" y="200"/>
                </a:lnTo>
                <a:lnTo>
                  <a:pt x="126" y="200"/>
                </a:lnTo>
                <a:lnTo>
                  <a:pt x="122" y="198"/>
                </a:lnTo>
                <a:lnTo>
                  <a:pt x="120" y="190"/>
                </a:lnTo>
                <a:lnTo>
                  <a:pt x="120" y="172"/>
                </a:lnTo>
                <a:lnTo>
                  <a:pt x="164" y="138"/>
                </a:lnTo>
                <a:lnTo>
                  <a:pt x="170" y="140"/>
                </a:lnTo>
                <a:lnTo>
                  <a:pt x="180" y="142"/>
                </a:lnTo>
                <a:lnTo>
                  <a:pt x="204" y="140"/>
                </a:lnTo>
                <a:lnTo>
                  <a:pt x="230" y="134"/>
                </a:lnTo>
                <a:lnTo>
                  <a:pt x="242" y="130"/>
                </a:lnTo>
                <a:lnTo>
                  <a:pt x="254" y="124"/>
                </a:lnTo>
                <a:lnTo>
                  <a:pt x="262" y="118"/>
                </a:lnTo>
                <a:lnTo>
                  <a:pt x="266" y="112"/>
                </a:lnTo>
                <a:lnTo>
                  <a:pt x="252" y="116"/>
                </a:lnTo>
                <a:lnTo>
                  <a:pt x="246" y="118"/>
                </a:lnTo>
                <a:lnTo>
                  <a:pt x="238" y="120"/>
                </a:lnTo>
                <a:lnTo>
                  <a:pt x="228" y="118"/>
                </a:lnTo>
                <a:lnTo>
                  <a:pt x="218" y="116"/>
                </a:lnTo>
                <a:lnTo>
                  <a:pt x="200" y="110"/>
                </a:lnTo>
                <a:lnTo>
                  <a:pt x="252" y="74"/>
                </a:lnTo>
                <a:lnTo>
                  <a:pt x="260" y="76"/>
                </a:lnTo>
                <a:lnTo>
                  <a:pt x="272" y="78"/>
                </a:lnTo>
                <a:lnTo>
                  <a:pt x="272" y="84"/>
                </a:lnTo>
                <a:lnTo>
                  <a:pt x="274" y="86"/>
                </a:lnTo>
                <a:lnTo>
                  <a:pt x="278" y="88"/>
                </a:lnTo>
                <a:lnTo>
                  <a:pt x="284" y="88"/>
                </a:lnTo>
                <a:lnTo>
                  <a:pt x="288" y="88"/>
                </a:lnTo>
                <a:lnTo>
                  <a:pt x="292" y="86"/>
                </a:lnTo>
                <a:lnTo>
                  <a:pt x="294" y="82"/>
                </a:lnTo>
                <a:lnTo>
                  <a:pt x="296" y="76"/>
                </a:lnTo>
                <a:lnTo>
                  <a:pt x="290" y="74"/>
                </a:lnTo>
                <a:lnTo>
                  <a:pt x="288" y="72"/>
                </a:lnTo>
                <a:lnTo>
                  <a:pt x="288" y="70"/>
                </a:lnTo>
                <a:lnTo>
                  <a:pt x="288" y="64"/>
                </a:lnTo>
                <a:lnTo>
                  <a:pt x="286" y="62"/>
                </a:lnTo>
                <a:lnTo>
                  <a:pt x="286" y="58"/>
                </a:lnTo>
                <a:lnTo>
                  <a:pt x="286" y="50"/>
                </a:lnTo>
                <a:lnTo>
                  <a:pt x="302" y="38"/>
                </a:lnTo>
                <a:lnTo>
                  <a:pt x="310" y="40"/>
                </a:lnTo>
                <a:lnTo>
                  <a:pt x="318" y="42"/>
                </a:lnTo>
                <a:lnTo>
                  <a:pt x="330" y="40"/>
                </a:lnTo>
                <a:lnTo>
                  <a:pt x="342" y="34"/>
                </a:lnTo>
                <a:lnTo>
                  <a:pt x="348" y="30"/>
                </a:lnTo>
                <a:lnTo>
                  <a:pt x="358" y="24"/>
                </a:lnTo>
                <a:lnTo>
                  <a:pt x="384" y="16"/>
                </a:lnTo>
                <a:lnTo>
                  <a:pt x="414" y="10"/>
                </a:lnTo>
                <a:lnTo>
                  <a:pt x="442" y="4"/>
                </a:lnTo>
                <a:lnTo>
                  <a:pt x="470" y="0"/>
                </a:lnTo>
                <a:lnTo>
                  <a:pt x="478" y="2"/>
                </a:lnTo>
                <a:lnTo>
                  <a:pt x="486" y="4"/>
                </a:lnTo>
                <a:lnTo>
                  <a:pt x="496" y="6"/>
                </a:lnTo>
                <a:lnTo>
                  <a:pt x="508" y="6"/>
                </a:lnTo>
                <a:lnTo>
                  <a:pt x="510" y="12"/>
                </a:lnTo>
                <a:lnTo>
                  <a:pt x="512" y="12"/>
                </a:lnTo>
                <a:lnTo>
                  <a:pt x="548" y="12"/>
                </a:lnTo>
                <a:lnTo>
                  <a:pt x="554" y="16"/>
                </a:lnTo>
                <a:lnTo>
                  <a:pt x="560" y="18"/>
                </a:lnTo>
                <a:lnTo>
                  <a:pt x="574" y="18"/>
                </a:lnTo>
                <a:lnTo>
                  <a:pt x="590" y="18"/>
                </a:lnTo>
                <a:lnTo>
                  <a:pt x="596" y="20"/>
                </a:lnTo>
                <a:lnTo>
                  <a:pt x="604" y="22"/>
                </a:lnTo>
                <a:lnTo>
                  <a:pt x="618" y="22"/>
                </a:lnTo>
                <a:lnTo>
                  <a:pt x="432" y="192"/>
                </a:lnTo>
                <a:lnTo>
                  <a:pt x="430" y="192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1" name="Freeform 26"/>
          <p:cNvSpPr>
            <a:spLocks/>
          </p:cNvSpPr>
          <p:nvPr/>
        </p:nvSpPr>
        <p:spPr bwMode="auto">
          <a:xfrm>
            <a:off x="2738438" y="1698625"/>
            <a:ext cx="1069975" cy="587375"/>
          </a:xfrm>
          <a:custGeom>
            <a:avLst/>
            <a:gdLst>
              <a:gd name="T0" fmla="*/ 2147483647 w 674"/>
              <a:gd name="T1" fmla="*/ 2147483647 h 370"/>
              <a:gd name="T2" fmla="*/ 2147483647 w 674"/>
              <a:gd name="T3" fmla="*/ 2147483647 h 370"/>
              <a:gd name="T4" fmla="*/ 2147483647 w 674"/>
              <a:gd name="T5" fmla="*/ 2147483647 h 370"/>
              <a:gd name="T6" fmla="*/ 2147483647 w 674"/>
              <a:gd name="T7" fmla="*/ 2147483647 h 370"/>
              <a:gd name="T8" fmla="*/ 2147483647 w 674"/>
              <a:gd name="T9" fmla="*/ 2147483647 h 370"/>
              <a:gd name="T10" fmla="*/ 2147483647 w 674"/>
              <a:gd name="T11" fmla="*/ 2147483647 h 370"/>
              <a:gd name="T12" fmla="*/ 2147483647 w 674"/>
              <a:gd name="T13" fmla="*/ 2147483647 h 370"/>
              <a:gd name="T14" fmla="*/ 2147483647 w 674"/>
              <a:gd name="T15" fmla="*/ 2147483647 h 370"/>
              <a:gd name="T16" fmla="*/ 2147483647 w 674"/>
              <a:gd name="T17" fmla="*/ 2147483647 h 370"/>
              <a:gd name="T18" fmla="*/ 2147483647 w 674"/>
              <a:gd name="T19" fmla="*/ 2147483647 h 370"/>
              <a:gd name="T20" fmla="*/ 2147483647 w 674"/>
              <a:gd name="T21" fmla="*/ 2147483647 h 370"/>
              <a:gd name="T22" fmla="*/ 2147483647 w 674"/>
              <a:gd name="T23" fmla="*/ 2147483647 h 370"/>
              <a:gd name="T24" fmla="*/ 2147483647 w 674"/>
              <a:gd name="T25" fmla="*/ 2147483647 h 370"/>
              <a:gd name="T26" fmla="*/ 2147483647 w 674"/>
              <a:gd name="T27" fmla="*/ 2147483647 h 370"/>
              <a:gd name="T28" fmla="*/ 2147483647 w 674"/>
              <a:gd name="T29" fmla="*/ 2147483647 h 370"/>
              <a:gd name="T30" fmla="*/ 2147483647 w 674"/>
              <a:gd name="T31" fmla="*/ 2147483647 h 370"/>
              <a:gd name="T32" fmla="*/ 2147483647 w 674"/>
              <a:gd name="T33" fmla="*/ 2147483647 h 370"/>
              <a:gd name="T34" fmla="*/ 2147483647 w 674"/>
              <a:gd name="T35" fmla="*/ 2147483647 h 370"/>
              <a:gd name="T36" fmla="*/ 2147483647 w 674"/>
              <a:gd name="T37" fmla="*/ 2147483647 h 370"/>
              <a:gd name="T38" fmla="*/ 2147483647 w 674"/>
              <a:gd name="T39" fmla="*/ 2147483647 h 370"/>
              <a:gd name="T40" fmla="*/ 2147483647 w 674"/>
              <a:gd name="T41" fmla="*/ 2147483647 h 370"/>
              <a:gd name="T42" fmla="*/ 2147483647 w 674"/>
              <a:gd name="T43" fmla="*/ 2147483647 h 370"/>
              <a:gd name="T44" fmla="*/ 2147483647 w 674"/>
              <a:gd name="T45" fmla="*/ 2147483647 h 370"/>
              <a:gd name="T46" fmla="*/ 2147483647 w 674"/>
              <a:gd name="T47" fmla="*/ 2147483647 h 370"/>
              <a:gd name="T48" fmla="*/ 2147483647 w 674"/>
              <a:gd name="T49" fmla="*/ 2147483647 h 370"/>
              <a:gd name="T50" fmla="*/ 2147483647 w 674"/>
              <a:gd name="T51" fmla="*/ 2147483647 h 370"/>
              <a:gd name="T52" fmla="*/ 2147483647 w 674"/>
              <a:gd name="T53" fmla="*/ 2147483647 h 370"/>
              <a:gd name="T54" fmla="*/ 2147483647 w 674"/>
              <a:gd name="T55" fmla="*/ 2147483647 h 370"/>
              <a:gd name="T56" fmla="*/ 2147483647 w 674"/>
              <a:gd name="T57" fmla="*/ 2147483647 h 370"/>
              <a:gd name="T58" fmla="*/ 2147483647 w 674"/>
              <a:gd name="T59" fmla="*/ 2147483647 h 370"/>
              <a:gd name="T60" fmla="*/ 2147483647 w 674"/>
              <a:gd name="T61" fmla="*/ 2147483647 h 370"/>
              <a:gd name="T62" fmla="*/ 2147483647 w 674"/>
              <a:gd name="T63" fmla="*/ 2147483647 h 370"/>
              <a:gd name="T64" fmla="*/ 2147483647 w 674"/>
              <a:gd name="T65" fmla="*/ 2147483647 h 370"/>
              <a:gd name="T66" fmla="*/ 2147483647 w 674"/>
              <a:gd name="T67" fmla="*/ 2147483647 h 370"/>
              <a:gd name="T68" fmla="*/ 2147483647 w 674"/>
              <a:gd name="T69" fmla="*/ 2147483647 h 370"/>
              <a:gd name="T70" fmla="*/ 2147483647 w 674"/>
              <a:gd name="T71" fmla="*/ 2147483647 h 370"/>
              <a:gd name="T72" fmla="*/ 2147483647 w 674"/>
              <a:gd name="T73" fmla="*/ 2147483647 h 370"/>
              <a:gd name="T74" fmla="*/ 2147483647 w 674"/>
              <a:gd name="T75" fmla="*/ 2147483647 h 370"/>
              <a:gd name="T76" fmla="*/ 2147483647 w 674"/>
              <a:gd name="T77" fmla="*/ 2147483647 h 370"/>
              <a:gd name="T78" fmla="*/ 2147483647 w 674"/>
              <a:gd name="T79" fmla="*/ 2147483647 h 370"/>
              <a:gd name="T80" fmla="*/ 2147483647 w 674"/>
              <a:gd name="T81" fmla="*/ 2147483647 h 370"/>
              <a:gd name="T82" fmla="*/ 2147483647 w 674"/>
              <a:gd name="T83" fmla="*/ 2147483647 h 370"/>
              <a:gd name="T84" fmla="*/ 2147483647 w 674"/>
              <a:gd name="T85" fmla="*/ 2147483647 h 370"/>
              <a:gd name="T86" fmla="*/ 2147483647 w 674"/>
              <a:gd name="T87" fmla="*/ 2147483647 h 370"/>
              <a:gd name="T88" fmla="*/ 2147483647 w 674"/>
              <a:gd name="T89" fmla="*/ 2147483647 h 370"/>
              <a:gd name="T90" fmla="*/ 2147483647 w 674"/>
              <a:gd name="T91" fmla="*/ 2147483647 h 370"/>
              <a:gd name="T92" fmla="*/ 2147483647 w 674"/>
              <a:gd name="T93" fmla="*/ 2147483647 h 370"/>
              <a:gd name="T94" fmla="*/ 2147483647 w 674"/>
              <a:gd name="T95" fmla="*/ 2147483647 h 370"/>
              <a:gd name="T96" fmla="*/ 2147483647 w 674"/>
              <a:gd name="T97" fmla="*/ 2147483647 h 370"/>
              <a:gd name="T98" fmla="*/ 2147483647 w 674"/>
              <a:gd name="T99" fmla="*/ 2147483647 h 370"/>
              <a:gd name="T100" fmla="*/ 2147483647 w 674"/>
              <a:gd name="T101" fmla="*/ 2147483647 h 370"/>
              <a:gd name="T102" fmla="*/ 2147483647 w 674"/>
              <a:gd name="T103" fmla="*/ 2147483647 h 370"/>
              <a:gd name="T104" fmla="*/ 2147483647 w 674"/>
              <a:gd name="T105" fmla="*/ 2147483647 h 370"/>
              <a:gd name="T106" fmla="*/ 2147483647 w 674"/>
              <a:gd name="T107" fmla="*/ 2147483647 h 370"/>
              <a:gd name="T108" fmla="*/ 2147483647 w 674"/>
              <a:gd name="T109" fmla="*/ 2147483647 h 370"/>
              <a:gd name="T110" fmla="*/ 2147483647 w 674"/>
              <a:gd name="T111" fmla="*/ 2147483647 h 370"/>
              <a:gd name="T112" fmla="*/ 2147483647 w 674"/>
              <a:gd name="T113" fmla="*/ 2147483647 h 370"/>
              <a:gd name="T114" fmla="*/ 2147483647 w 674"/>
              <a:gd name="T115" fmla="*/ 2147483647 h 370"/>
              <a:gd name="T116" fmla="*/ 2147483647 w 674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4"/>
              <a:gd name="T178" fmla="*/ 0 h 370"/>
              <a:gd name="T179" fmla="*/ 674 w 674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4" h="370">
                <a:moveTo>
                  <a:pt x="524" y="194"/>
                </a:moveTo>
                <a:lnTo>
                  <a:pt x="498" y="206"/>
                </a:lnTo>
                <a:lnTo>
                  <a:pt x="468" y="216"/>
                </a:lnTo>
                <a:lnTo>
                  <a:pt x="436" y="224"/>
                </a:lnTo>
                <a:lnTo>
                  <a:pt x="420" y="226"/>
                </a:lnTo>
                <a:lnTo>
                  <a:pt x="404" y="226"/>
                </a:lnTo>
                <a:lnTo>
                  <a:pt x="400" y="226"/>
                </a:lnTo>
                <a:lnTo>
                  <a:pt x="398" y="224"/>
                </a:lnTo>
                <a:lnTo>
                  <a:pt x="392" y="220"/>
                </a:lnTo>
                <a:lnTo>
                  <a:pt x="388" y="228"/>
                </a:lnTo>
                <a:lnTo>
                  <a:pt x="382" y="236"/>
                </a:lnTo>
                <a:lnTo>
                  <a:pt x="376" y="242"/>
                </a:lnTo>
                <a:lnTo>
                  <a:pt x="366" y="248"/>
                </a:lnTo>
                <a:lnTo>
                  <a:pt x="358" y="254"/>
                </a:lnTo>
                <a:lnTo>
                  <a:pt x="348" y="258"/>
                </a:lnTo>
                <a:lnTo>
                  <a:pt x="338" y="260"/>
                </a:lnTo>
                <a:lnTo>
                  <a:pt x="328" y="262"/>
                </a:lnTo>
                <a:lnTo>
                  <a:pt x="322" y="262"/>
                </a:lnTo>
                <a:lnTo>
                  <a:pt x="318" y="264"/>
                </a:lnTo>
                <a:lnTo>
                  <a:pt x="314" y="268"/>
                </a:lnTo>
                <a:lnTo>
                  <a:pt x="308" y="268"/>
                </a:lnTo>
                <a:lnTo>
                  <a:pt x="294" y="268"/>
                </a:lnTo>
                <a:lnTo>
                  <a:pt x="280" y="270"/>
                </a:lnTo>
                <a:lnTo>
                  <a:pt x="272" y="274"/>
                </a:lnTo>
                <a:lnTo>
                  <a:pt x="270" y="276"/>
                </a:lnTo>
                <a:lnTo>
                  <a:pt x="270" y="278"/>
                </a:lnTo>
                <a:lnTo>
                  <a:pt x="270" y="280"/>
                </a:lnTo>
                <a:lnTo>
                  <a:pt x="272" y="282"/>
                </a:lnTo>
                <a:lnTo>
                  <a:pt x="276" y="286"/>
                </a:lnTo>
                <a:lnTo>
                  <a:pt x="270" y="290"/>
                </a:lnTo>
                <a:lnTo>
                  <a:pt x="266" y="286"/>
                </a:lnTo>
                <a:lnTo>
                  <a:pt x="266" y="298"/>
                </a:lnTo>
                <a:lnTo>
                  <a:pt x="262" y="302"/>
                </a:lnTo>
                <a:lnTo>
                  <a:pt x="258" y="306"/>
                </a:lnTo>
                <a:lnTo>
                  <a:pt x="248" y="312"/>
                </a:lnTo>
                <a:lnTo>
                  <a:pt x="238" y="320"/>
                </a:lnTo>
                <a:lnTo>
                  <a:pt x="234" y="324"/>
                </a:lnTo>
                <a:lnTo>
                  <a:pt x="230" y="330"/>
                </a:lnTo>
                <a:lnTo>
                  <a:pt x="228" y="334"/>
                </a:lnTo>
                <a:lnTo>
                  <a:pt x="224" y="338"/>
                </a:lnTo>
                <a:lnTo>
                  <a:pt x="222" y="338"/>
                </a:lnTo>
                <a:lnTo>
                  <a:pt x="218" y="342"/>
                </a:lnTo>
                <a:lnTo>
                  <a:pt x="214" y="350"/>
                </a:lnTo>
                <a:lnTo>
                  <a:pt x="210" y="360"/>
                </a:lnTo>
                <a:lnTo>
                  <a:pt x="208" y="364"/>
                </a:lnTo>
                <a:lnTo>
                  <a:pt x="204" y="368"/>
                </a:lnTo>
                <a:lnTo>
                  <a:pt x="198" y="370"/>
                </a:lnTo>
                <a:lnTo>
                  <a:pt x="192" y="370"/>
                </a:lnTo>
                <a:lnTo>
                  <a:pt x="186" y="370"/>
                </a:lnTo>
                <a:lnTo>
                  <a:pt x="182" y="368"/>
                </a:lnTo>
                <a:lnTo>
                  <a:pt x="174" y="362"/>
                </a:lnTo>
                <a:lnTo>
                  <a:pt x="168" y="356"/>
                </a:lnTo>
                <a:lnTo>
                  <a:pt x="164" y="354"/>
                </a:lnTo>
                <a:lnTo>
                  <a:pt x="156" y="354"/>
                </a:lnTo>
                <a:lnTo>
                  <a:pt x="150" y="352"/>
                </a:lnTo>
                <a:lnTo>
                  <a:pt x="146" y="350"/>
                </a:lnTo>
                <a:lnTo>
                  <a:pt x="142" y="344"/>
                </a:lnTo>
                <a:lnTo>
                  <a:pt x="142" y="340"/>
                </a:lnTo>
                <a:lnTo>
                  <a:pt x="140" y="336"/>
                </a:lnTo>
                <a:lnTo>
                  <a:pt x="136" y="332"/>
                </a:lnTo>
                <a:lnTo>
                  <a:pt x="134" y="326"/>
                </a:lnTo>
                <a:lnTo>
                  <a:pt x="132" y="320"/>
                </a:lnTo>
                <a:lnTo>
                  <a:pt x="126" y="318"/>
                </a:lnTo>
                <a:lnTo>
                  <a:pt x="122" y="312"/>
                </a:lnTo>
                <a:lnTo>
                  <a:pt x="120" y="304"/>
                </a:lnTo>
                <a:lnTo>
                  <a:pt x="120" y="298"/>
                </a:lnTo>
                <a:lnTo>
                  <a:pt x="128" y="296"/>
                </a:lnTo>
                <a:lnTo>
                  <a:pt x="134" y="292"/>
                </a:lnTo>
                <a:lnTo>
                  <a:pt x="122" y="292"/>
                </a:lnTo>
                <a:lnTo>
                  <a:pt x="118" y="290"/>
                </a:lnTo>
                <a:lnTo>
                  <a:pt x="116" y="286"/>
                </a:lnTo>
                <a:lnTo>
                  <a:pt x="118" y="282"/>
                </a:lnTo>
                <a:lnTo>
                  <a:pt x="118" y="278"/>
                </a:lnTo>
                <a:lnTo>
                  <a:pt x="116" y="274"/>
                </a:lnTo>
                <a:lnTo>
                  <a:pt x="126" y="274"/>
                </a:lnTo>
                <a:lnTo>
                  <a:pt x="132" y="270"/>
                </a:lnTo>
                <a:lnTo>
                  <a:pt x="126" y="268"/>
                </a:lnTo>
                <a:lnTo>
                  <a:pt x="120" y="266"/>
                </a:lnTo>
                <a:lnTo>
                  <a:pt x="108" y="262"/>
                </a:lnTo>
                <a:lnTo>
                  <a:pt x="122" y="258"/>
                </a:lnTo>
                <a:lnTo>
                  <a:pt x="134" y="254"/>
                </a:lnTo>
                <a:lnTo>
                  <a:pt x="122" y="254"/>
                </a:lnTo>
                <a:lnTo>
                  <a:pt x="114" y="254"/>
                </a:lnTo>
                <a:lnTo>
                  <a:pt x="116" y="246"/>
                </a:lnTo>
                <a:lnTo>
                  <a:pt x="118" y="242"/>
                </a:lnTo>
                <a:lnTo>
                  <a:pt x="124" y="238"/>
                </a:lnTo>
                <a:lnTo>
                  <a:pt x="130" y="234"/>
                </a:lnTo>
                <a:lnTo>
                  <a:pt x="142" y="228"/>
                </a:lnTo>
                <a:lnTo>
                  <a:pt x="152" y="224"/>
                </a:lnTo>
                <a:lnTo>
                  <a:pt x="158" y="218"/>
                </a:lnTo>
                <a:lnTo>
                  <a:pt x="164" y="212"/>
                </a:lnTo>
                <a:lnTo>
                  <a:pt x="170" y="196"/>
                </a:lnTo>
                <a:lnTo>
                  <a:pt x="164" y="194"/>
                </a:lnTo>
                <a:lnTo>
                  <a:pt x="154" y="192"/>
                </a:lnTo>
                <a:lnTo>
                  <a:pt x="148" y="192"/>
                </a:lnTo>
                <a:lnTo>
                  <a:pt x="142" y="194"/>
                </a:lnTo>
                <a:lnTo>
                  <a:pt x="152" y="196"/>
                </a:lnTo>
                <a:lnTo>
                  <a:pt x="150" y="202"/>
                </a:lnTo>
                <a:lnTo>
                  <a:pt x="146" y="204"/>
                </a:lnTo>
                <a:lnTo>
                  <a:pt x="142" y="206"/>
                </a:lnTo>
                <a:lnTo>
                  <a:pt x="136" y="206"/>
                </a:lnTo>
                <a:lnTo>
                  <a:pt x="130" y="206"/>
                </a:lnTo>
                <a:lnTo>
                  <a:pt x="126" y="204"/>
                </a:lnTo>
                <a:lnTo>
                  <a:pt x="124" y="202"/>
                </a:lnTo>
                <a:lnTo>
                  <a:pt x="122" y="196"/>
                </a:lnTo>
                <a:lnTo>
                  <a:pt x="124" y="192"/>
                </a:lnTo>
                <a:lnTo>
                  <a:pt x="128" y="188"/>
                </a:lnTo>
                <a:lnTo>
                  <a:pt x="134" y="186"/>
                </a:lnTo>
                <a:lnTo>
                  <a:pt x="142" y="184"/>
                </a:lnTo>
                <a:lnTo>
                  <a:pt x="158" y="184"/>
                </a:lnTo>
                <a:lnTo>
                  <a:pt x="168" y="182"/>
                </a:lnTo>
                <a:lnTo>
                  <a:pt x="160" y="174"/>
                </a:lnTo>
                <a:lnTo>
                  <a:pt x="156" y="168"/>
                </a:lnTo>
                <a:lnTo>
                  <a:pt x="152" y="164"/>
                </a:lnTo>
                <a:lnTo>
                  <a:pt x="146" y="166"/>
                </a:lnTo>
                <a:lnTo>
                  <a:pt x="144" y="168"/>
                </a:lnTo>
                <a:lnTo>
                  <a:pt x="140" y="172"/>
                </a:lnTo>
                <a:lnTo>
                  <a:pt x="136" y="172"/>
                </a:lnTo>
                <a:lnTo>
                  <a:pt x="130" y="170"/>
                </a:lnTo>
                <a:lnTo>
                  <a:pt x="128" y="166"/>
                </a:lnTo>
                <a:lnTo>
                  <a:pt x="144" y="136"/>
                </a:lnTo>
                <a:lnTo>
                  <a:pt x="140" y="134"/>
                </a:lnTo>
                <a:lnTo>
                  <a:pt x="138" y="128"/>
                </a:lnTo>
                <a:lnTo>
                  <a:pt x="140" y="122"/>
                </a:lnTo>
                <a:lnTo>
                  <a:pt x="142" y="118"/>
                </a:lnTo>
                <a:lnTo>
                  <a:pt x="136" y="118"/>
                </a:lnTo>
                <a:lnTo>
                  <a:pt x="132" y="116"/>
                </a:lnTo>
                <a:lnTo>
                  <a:pt x="128" y="112"/>
                </a:lnTo>
                <a:lnTo>
                  <a:pt x="126" y="106"/>
                </a:lnTo>
                <a:lnTo>
                  <a:pt x="116" y="106"/>
                </a:lnTo>
                <a:lnTo>
                  <a:pt x="106" y="102"/>
                </a:lnTo>
                <a:lnTo>
                  <a:pt x="96" y="98"/>
                </a:lnTo>
                <a:lnTo>
                  <a:pt x="84" y="96"/>
                </a:lnTo>
                <a:lnTo>
                  <a:pt x="68" y="98"/>
                </a:lnTo>
                <a:lnTo>
                  <a:pt x="54" y="100"/>
                </a:lnTo>
                <a:lnTo>
                  <a:pt x="42" y="102"/>
                </a:lnTo>
                <a:lnTo>
                  <a:pt x="30" y="102"/>
                </a:lnTo>
                <a:lnTo>
                  <a:pt x="26" y="102"/>
                </a:lnTo>
                <a:lnTo>
                  <a:pt x="24" y="98"/>
                </a:lnTo>
                <a:lnTo>
                  <a:pt x="18" y="94"/>
                </a:lnTo>
                <a:lnTo>
                  <a:pt x="20" y="94"/>
                </a:lnTo>
                <a:lnTo>
                  <a:pt x="12" y="92"/>
                </a:lnTo>
                <a:lnTo>
                  <a:pt x="10" y="90"/>
                </a:lnTo>
                <a:lnTo>
                  <a:pt x="8" y="86"/>
                </a:lnTo>
                <a:lnTo>
                  <a:pt x="10" y="84"/>
                </a:lnTo>
                <a:lnTo>
                  <a:pt x="14" y="82"/>
                </a:lnTo>
                <a:lnTo>
                  <a:pt x="20" y="80"/>
                </a:lnTo>
                <a:lnTo>
                  <a:pt x="40" y="82"/>
                </a:lnTo>
                <a:lnTo>
                  <a:pt x="50" y="80"/>
                </a:lnTo>
                <a:lnTo>
                  <a:pt x="54" y="78"/>
                </a:lnTo>
                <a:lnTo>
                  <a:pt x="58" y="74"/>
                </a:lnTo>
                <a:lnTo>
                  <a:pt x="24" y="74"/>
                </a:lnTo>
                <a:lnTo>
                  <a:pt x="10" y="76"/>
                </a:lnTo>
                <a:lnTo>
                  <a:pt x="6" y="76"/>
                </a:lnTo>
                <a:lnTo>
                  <a:pt x="2" y="76"/>
                </a:lnTo>
                <a:lnTo>
                  <a:pt x="0" y="72"/>
                </a:lnTo>
                <a:lnTo>
                  <a:pt x="0" y="66"/>
                </a:lnTo>
                <a:lnTo>
                  <a:pt x="0" y="64"/>
                </a:lnTo>
                <a:lnTo>
                  <a:pt x="4" y="62"/>
                </a:lnTo>
                <a:lnTo>
                  <a:pt x="12" y="60"/>
                </a:lnTo>
                <a:lnTo>
                  <a:pt x="26" y="60"/>
                </a:lnTo>
                <a:lnTo>
                  <a:pt x="46" y="60"/>
                </a:lnTo>
                <a:lnTo>
                  <a:pt x="72" y="58"/>
                </a:lnTo>
                <a:lnTo>
                  <a:pt x="96" y="54"/>
                </a:lnTo>
                <a:lnTo>
                  <a:pt x="106" y="52"/>
                </a:lnTo>
                <a:lnTo>
                  <a:pt x="112" y="48"/>
                </a:lnTo>
                <a:lnTo>
                  <a:pt x="100" y="44"/>
                </a:lnTo>
                <a:lnTo>
                  <a:pt x="108" y="40"/>
                </a:lnTo>
                <a:lnTo>
                  <a:pt x="118" y="38"/>
                </a:lnTo>
                <a:lnTo>
                  <a:pt x="140" y="36"/>
                </a:lnTo>
                <a:lnTo>
                  <a:pt x="148" y="36"/>
                </a:lnTo>
                <a:lnTo>
                  <a:pt x="156" y="34"/>
                </a:lnTo>
                <a:lnTo>
                  <a:pt x="170" y="30"/>
                </a:lnTo>
                <a:lnTo>
                  <a:pt x="182" y="24"/>
                </a:lnTo>
                <a:lnTo>
                  <a:pt x="190" y="22"/>
                </a:lnTo>
                <a:lnTo>
                  <a:pt x="198" y="22"/>
                </a:lnTo>
                <a:lnTo>
                  <a:pt x="224" y="18"/>
                </a:lnTo>
                <a:lnTo>
                  <a:pt x="252" y="18"/>
                </a:lnTo>
                <a:lnTo>
                  <a:pt x="250" y="24"/>
                </a:lnTo>
                <a:lnTo>
                  <a:pt x="262" y="24"/>
                </a:lnTo>
                <a:lnTo>
                  <a:pt x="276" y="22"/>
                </a:lnTo>
                <a:lnTo>
                  <a:pt x="290" y="18"/>
                </a:lnTo>
                <a:lnTo>
                  <a:pt x="304" y="18"/>
                </a:lnTo>
                <a:lnTo>
                  <a:pt x="310" y="16"/>
                </a:lnTo>
                <a:lnTo>
                  <a:pt x="316" y="14"/>
                </a:lnTo>
                <a:lnTo>
                  <a:pt x="332" y="6"/>
                </a:lnTo>
                <a:lnTo>
                  <a:pt x="388" y="6"/>
                </a:lnTo>
                <a:lnTo>
                  <a:pt x="392" y="8"/>
                </a:lnTo>
                <a:lnTo>
                  <a:pt x="396" y="10"/>
                </a:lnTo>
                <a:lnTo>
                  <a:pt x="408" y="8"/>
                </a:lnTo>
                <a:lnTo>
                  <a:pt x="422" y="4"/>
                </a:lnTo>
                <a:lnTo>
                  <a:pt x="438" y="2"/>
                </a:lnTo>
                <a:lnTo>
                  <a:pt x="452" y="0"/>
                </a:lnTo>
                <a:lnTo>
                  <a:pt x="458" y="0"/>
                </a:lnTo>
                <a:lnTo>
                  <a:pt x="464" y="2"/>
                </a:lnTo>
                <a:lnTo>
                  <a:pt x="470" y="6"/>
                </a:lnTo>
                <a:lnTo>
                  <a:pt x="472" y="12"/>
                </a:lnTo>
                <a:lnTo>
                  <a:pt x="518" y="12"/>
                </a:lnTo>
                <a:lnTo>
                  <a:pt x="522" y="8"/>
                </a:lnTo>
                <a:lnTo>
                  <a:pt x="528" y="6"/>
                </a:lnTo>
                <a:lnTo>
                  <a:pt x="538" y="6"/>
                </a:lnTo>
                <a:lnTo>
                  <a:pt x="558" y="8"/>
                </a:lnTo>
                <a:lnTo>
                  <a:pt x="578" y="12"/>
                </a:lnTo>
                <a:lnTo>
                  <a:pt x="578" y="18"/>
                </a:lnTo>
                <a:lnTo>
                  <a:pt x="528" y="18"/>
                </a:lnTo>
                <a:lnTo>
                  <a:pt x="528" y="20"/>
                </a:lnTo>
                <a:lnTo>
                  <a:pt x="564" y="20"/>
                </a:lnTo>
                <a:lnTo>
                  <a:pt x="564" y="18"/>
                </a:lnTo>
                <a:lnTo>
                  <a:pt x="572" y="18"/>
                </a:lnTo>
                <a:lnTo>
                  <a:pt x="568" y="22"/>
                </a:lnTo>
                <a:lnTo>
                  <a:pt x="564" y="24"/>
                </a:lnTo>
                <a:lnTo>
                  <a:pt x="674" y="24"/>
                </a:lnTo>
                <a:lnTo>
                  <a:pt x="672" y="28"/>
                </a:lnTo>
                <a:lnTo>
                  <a:pt x="670" y="30"/>
                </a:lnTo>
                <a:lnTo>
                  <a:pt x="668" y="32"/>
                </a:lnTo>
                <a:lnTo>
                  <a:pt x="664" y="32"/>
                </a:lnTo>
                <a:lnTo>
                  <a:pt x="646" y="34"/>
                </a:lnTo>
                <a:lnTo>
                  <a:pt x="634" y="34"/>
                </a:lnTo>
                <a:lnTo>
                  <a:pt x="624" y="36"/>
                </a:lnTo>
                <a:lnTo>
                  <a:pt x="612" y="38"/>
                </a:lnTo>
                <a:lnTo>
                  <a:pt x="598" y="42"/>
                </a:lnTo>
                <a:lnTo>
                  <a:pt x="606" y="42"/>
                </a:lnTo>
                <a:lnTo>
                  <a:pt x="596" y="44"/>
                </a:lnTo>
                <a:lnTo>
                  <a:pt x="590" y="46"/>
                </a:lnTo>
                <a:lnTo>
                  <a:pt x="592" y="50"/>
                </a:lnTo>
                <a:lnTo>
                  <a:pt x="574" y="58"/>
                </a:lnTo>
                <a:lnTo>
                  <a:pt x="566" y="64"/>
                </a:lnTo>
                <a:lnTo>
                  <a:pt x="560" y="72"/>
                </a:lnTo>
                <a:lnTo>
                  <a:pt x="572" y="70"/>
                </a:lnTo>
                <a:lnTo>
                  <a:pt x="584" y="68"/>
                </a:lnTo>
                <a:lnTo>
                  <a:pt x="586" y="72"/>
                </a:lnTo>
                <a:lnTo>
                  <a:pt x="586" y="76"/>
                </a:lnTo>
                <a:lnTo>
                  <a:pt x="592" y="78"/>
                </a:lnTo>
                <a:lnTo>
                  <a:pt x="596" y="80"/>
                </a:lnTo>
                <a:lnTo>
                  <a:pt x="600" y="82"/>
                </a:lnTo>
                <a:lnTo>
                  <a:pt x="594" y="86"/>
                </a:lnTo>
                <a:lnTo>
                  <a:pt x="588" y="86"/>
                </a:lnTo>
                <a:lnTo>
                  <a:pt x="572" y="88"/>
                </a:lnTo>
                <a:lnTo>
                  <a:pt x="558" y="88"/>
                </a:lnTo>
                <a:lnTo>
                  <a:pt x="554" y="90"/>
                </a:lnTo>
                <a:lnTo>
                  <a:pt x="552" y="94"/>
                </a:lnTo>
                <a:lnTo>
                  <a:pt x="562" y="96"/>
                </a:lnTo>
                <a:lnTo>
                  <a:pt x="574" y="96"/>
                </a:lnTo>
                <a:lnTo>
                  <a:pt x="576" y="102"/>
                </a:lnTo>
                <a:lnTo>
                  <a:pt x="580" y="106"/>
                </a:lnTo>
                <a:lnTo>
                  <a:pt x="584" y="108"/>
                </a:lnTo>
                <a:lnTo>
                  <a:pt x="590" y="110"/>
                </a:lnTo>
                <a:lnTo>
                  <a:pt x="582" y="114"/>
                </a:lnTo>
                <a:lnTo>
                  <a:pt x="576" y="116"/>
                </a:lnTo>
                <a:lnTo>
                  <a:pt x="572" y="114"/>
                </a:lnTo>
                <a:lnTo>
                  <a:pt x="560" y="114"/>
                </a:lnTo>
                <a:lnTo>
                  <a:pt x="566" y="116"/>
                </a:lnTo>
                <a:lnTo>
                  <a:pt x="570" y="118"/>
                </a:lnTo>
                <a:lnTo>
                  <a:pt x="564" y="122"/>
                </a:lnTo>
                <a:lnTo>
                  <a:pt x="558" y="124"/>
                </a:lnTo>
                <a:lnTo>
                  <a:pt x="542" y="124"/>
                </a:lnTo>
                <a:lnTo>
                  <a:pt x="552" y="128"/>
                </a:lnTo>
                <a:lnTo>
                  <a:pt x="554" y="132"/>
                </a:lnTo>
                <a:lnTo>
                  <a:pt x="558" y="136"/>
                </a:lnTo>
                <a:lnTo>
                  <a:pt x="512" y="136"/>
                </a:lnTo>
                <a:lnTo>
                  <a:pt x="516" y="138"/>
                </a:lnTo>
                <a:lnTo>
                  <a:pt x="520" y="140"/>
                </a:lnTo>
                <a:lnTo>
                  <a:pt x="528" y="144"/>
                </a:lnTo>
                <a:lnTo>
                  <a:pt x="536" y="148"/>
                </a:lnTo>
                <a:lnTo>
                  <a:pt x="538" y="150"/>
                </a:lnTo>
                <a:lnTo>
                  <a:pt x="540" y="154"/>
                </a:lnTo>
                <a:lnTo>
                  <a:pt x="538" y="158"/>
                </a:lnTo>
                <a:lnTo>
                  <a:pt x="534" y="160"/>
                </a:lnTo>
                <a:lnTo>
                  <a:pt x="526" y="158"/>
                </a:lnTo>
                <a:lnTo>
                  <a:pt x="518" y="154"/>
                </a:lnTo>
                <a:lnTo>
                  <a:pt x="510" y="148"/>
                </a:lnTo>
                <a:lnTo>
                  <a:pt x="504" y="148"/>
                </a:lnTo>
                <a:lnTo>
                  <a:pt x="500" y="148"/>
                </a:lnTo>
                <a:lnTo>
                  <a:pt x="508" y="152"/>
                </a:lnTo>
                <a:lnTo>
                  <a:pt x="522" y="158"/>
                </a:lnTo>
                <a:lnTo>
                  <a:pt x="534" y="164"/>
                </a:lnTo>
                <a:lnTo>
                  <a:pt x="538" y="168"/>
                </a:lnTo>
                <a:lnTo>
                  <a:pt x="540" y="172"/>
                </a:lnTo>
                <a:lnTo>
                  <a:pt x="538" y="180"/>
                </a:lnTo>
                <a:lnTo>
                  <a:pt x="534" y="184"/>
                </a:lnTo>
                <a:lnTo>
                  <a:pt x="528" y="186"/>
                </a:lnTo>
                <a:lnTo>
                  <a:pt x="520" y="188"/>
                </a:lnTo>
                <a:lnTo>
                  <a:pt x="512" y="186"/>
                </a:lnTo>
                <a:lnTo>
                  <a:pt x="506" y="184"/>
                </a:lnTo>
                <a:lnTo>
                  <a:pt x="502" y="180"/>
                </a:lnTo>
                <a:lnTo>
                  <a:pt x="500" y="172"/>
                </a:lnTo>
                <a:lnTo>
                  <a:pt x="482" y="170"/>
                </a:lnTo>
                <a:lnTo>
                  <a:pt x="466" y="166"/>
                </a:lnTo>
                <a:lnTo>
                  <a:pt x="478" y="170"/>
                </a:lnTo>
                <a:lnTo>
                  <a:pt x="488" y="174"/>
                </a:lnTo>
                <a:lnTo>
                  <a:pt x="484" y="178"/>
                </a:lnTo>
                <a:lnTo>
                  <a:pt x="478" y="182"/>
                </a:lnTo>
                <a:lnTo>
                  <a:pt x="480" y="186"/>
                </a:lnTo>
                <a:lnTo>
                  <a:pt x="484" y="190"/>
                </a:lnTo>
                <a:lnTo>
                  <a:pt x="496" y="192"/>
                </a:lnTo>
                <a:lnTo>
                  <a:pt x="510" y="192"/>
                </a:lnTo>
                <a:lnTo>
                  <a:pt x="526" y="192"/>
                </a:lnTo>
                <a:lnTo>
                  <a:pt x="524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2" name="Freeform 27"/>
          <p:cNvSpPr>
            <a:spLocks/>
          </p:cNvSpPr>
          <p:nvPr/>
        </p:nvSpPr>
        <p:spPr bwMode="auto">
          <a:xfrm>
            <a:off x="3519488" y="2108200"/>
            <a:ext cx="215900" cy="92075"/>
          </a:xfrm>
          <a:custGeom>
            <a:avLst/>
            <a:gdLst>
              <a:gd name="T0" fmla="*/ 0 w 136"/>
              <a:gd name="T1" fmla="*/ 2147483647 h 58"/>
              <a:gd name="T2" fmla="*/ 2147483647 w 136"/>
              <a:gd name="T3" fmla="*/ 2147483647 h 58"/>
              <a:gd name="T4" fmla="*/ 2147483647 w 136"/>
              <a:gd name="T5" fmla="*/ 2147483647 h 58"/>
              <a:gd name="T6" fmla="*/ 2147483647 w 136"/>
              <a:gd name="T7" fmla="*/ 2147483647 h 58"/>
              <a:gd name="T8" fmla="*/ 2147483647 w 136"/>
              <a:gd name="T9" fmla="*/ 2147483647 h 58"/>
              <a:gd name="T10" fmla="*/ 2147483647 w 136"/>
              <a:gd name="T11" fmla="*/ 2147483647 h 58"/>
              <a:gd name="T12" fmla="*/ 2147483647 w 136"/>
              <a:gd name="T13" fmla="*/ 2147483647 h 58"/>
              <a:gd name="T14" fmla="*/ 2147483647 w 136"/>
              <a:gd name="T15" fmla="*/ 2147483647 h 58"/>
              <a:gd name="T16" fmla="*/ 2147483647 w 136"/>
              <a:gd name="T17" fmla="*/ 2147483647 h 58"/>
              <a:gd name="T18" fmla="*/ 2147483647 w 136"/>
              <a:gd name="T19" fmla="*/ 2147483647 h 58"/>
              <a:gd name="T20" fmla="*/ 2147483647 w 136"/>
              <a:gd name="T21" fmla="*/ 2147483647 h 58"/>
              <a:gd name="T22" fmla="*/ 2147483647 w 136"/>
              <a:gd name="T23" fmla="*/ 2147483647 h 58"/>
              <a:gd name="T24" fmla="*/ 2147483647 w 136"/>
              <a:gd name="T25" fmla="*/ 2147483647 h 58"/>
              <a:gd name="T26" fmla="*/ 2147483647 w 136"/>
              <a:gd name="T27" fmla="*/ 2147483647 h 58"/>
              <a:gd name="T28" fmla="*/ 2147483647 w 136"/>
              <a:gd name="T29" fmla="*/ 2147483647 h 58"/>
              <a:gd name="T30" fmla="*/ 2147483647 w 136"/>
              <a:gd name="T31" fmla="*/ 2147483647 h 58"/>
              <a:gd name="T32" fmla="*/ 2147483647 w 136"/>
              <a:gd name="T33" fmla="*/ 2147483647 h 58"/>
              <a:gd name="T34" fmla="*/ 2147483647 w 136"/>
              <a:gd name="T35" fmla="*/ 2147483647 h 58"/>
              <a:gd name="T36" fmla="*/ 2147483647 w 136"/>
              <a:gd name="T37" fmla="*/ 0 h 58"/>
              <a:gd name="T38" fmla="*/ 2147483647 w 136"/>
              <a:gd name="T39" fmla="*/ 2147483647 h 58"/>
              <a:gd name="T40" fmla="*/ 2147483647 w 136"/>
              <a:gd name="T41" fmla="*/ 2147483647 h 58"/>
              <a:gd name="T42" fmla="*/ 2147483647 w 136"/>
              <a:gd name="T43" fmla="*/ 2147483647 h 58"/>
              <a:gd name="T44" fmla="*/ 2147483647 w 136"/>
              <a:gd name="T45" fmla="*/ 2147483647 h 58"/>
              <a:gd name="T46" fmla="*/ 2147483647 w 136"/>
              <a:gd name="T47" fmla="*/ 2147483647 h 58"/>
              <a:gd name="T48" fmla="*/ 2147483647 w 136"/>
              <a:gd name="T49" fmla="*/ 2147483647 h 58"/>
              <a:gd name="T50" fmla="*/ 2147483647 w 136"/>
              <a:gd name="T51" fmla="*/ 2147483647 h 58"/>
              <a:gd name="T52" fmla="*/ 2147483647 w 136"/>
              <a:gd name="T53" fmla="*/ 2147483647 h 58"/>
              <a:gd name="T54" fmla="*/ 2147483647 w 136"/>
              <a:gd name="T55" fmla="*/ 2147483647 h 58"/>
              <a:gd name="T56" fmla="*/ 2147483647 w 136"/>
              <a:gd name="T57" fmla="*/ 2147483647 h 58"/>
              <a:gd name="T58" fmla="*/ 2147483647 w 136"/>
              <a:gd name="T59" fmla="*/ 2147483647 h 58"/>
              <a:gd name="T60" fmla="*/ 2147483647 w 136"/>
              <a:gd name="T61" fmla="*/ 2147483647 h 58"/>
              <a:gd name="T62" fmla="*/ 2147483647 w 136"/>
              <a:gd name="T63" fmla="*/ 2147483647 h 58"/>
              <a:gd name="T64" fmla="*/ 2147483647 w 136"/>
              <a:gd name="T65" fmla="*/ 2147483647 h 58"/>
              <a:gd name="T66" fmla="*/ 2147483647 w 136"/>
              <a:gd name="T67" fmla="*/ 2147483647 h 58"/>
              <a:gd name="T68" fmla="*/ 2147483647 w 136"/>
              <a:gd name="T69" fmla="*/ 2147483647 h 58"/>
              <a:gd name="T70" fmla="*/ 2147483647 w 136"/>
              <a:gd name="T71" fmla="*/ 2147483647 h 58"/>
              <a:gd name="T72" fmla="*/ 2147483647 w 136"/>
              <a:gd name="T73" fmla="*/ 2147483647 h 58"/>
              <a:gd name="T74" fmla="*/ 2147483647 w 136"/>
              <a:gd name="T75" fmla="*/ 2147483647 h 58"/>
              <a:gd name="T76" fmla="*/ 2147483647 w 136"/>
              <a:gd name="T77" fmla="*/ 2147483647 h 58"/>
              <a:gd name="T78" fmla="*/ 2147483647 w 136"/>
              <a:gd name="T79" fmla="*/ 2147483647 h 58"/>
              <a:gd name="T80" fmla="*/ 2147483647 w 136"/>
              <a:gd name="T81" fmla="*/ 2147483647 h 58"/>
              <a:gd name="T82" fmla="*/ 2147483647 w 136"/>
              <a:gd name="T83" fmla="*/ 2147483647 h 58"/>
              <a:gd name="T84" fmla="*/ 0 w 136"/>
              <a:gd name="T85" fmla="*/ 2147483647 h 58"/>
              <a:gd name="T86" fmla="*/ 2147483647 w 136"/>
              <a:gd name="T87" fmla="*/ 2147483647 h 58"/>
              <a:gd name="T88" fmla="*/ 2147483647 w 136"/>
              <a:gd name="T89" fmla="*/ 2147483647 h 58"/>
              <a:gd name="T90" fmla="*/ 2147483647 w 136"/>
              <a:gd name="T91" fmla="*/ 2147483647 h 58"/>
              <a:gd name="T92" fmla="*/ 0 w 136"/>
              <a:gd name="T93" fmla="*/ 2147483647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6"/>
              <a:gd name="T142" fmla="*/ 0 h 58"/>
              <a:gd name="T143" fmla="*/ 136 w 136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6" h="58">
                <a:moveTo>
                  <a:pt x="0" y="16"/>
                </a:moveTo>
                <a:lnTo>
                  <a:pt x="6" y="12"/>
                </a:lnTo>
                <a:lnTo>
                  <a:pt x="10" y="8"/>
                </a:lnTo>
                <a:lnTo>
                  <a:pt x="14" y="4"/>
                </a:lnTo>
                <a:lnTo>
                  <a:pt x="20" y="2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6" y="8"/>
                </a:lnTo>
                <a:lnTo>
                  <a:pt x="34" y="14"/>
                </a:lnTo>
                <a:lnTo>
                  <a:pt x="32" y="18"/>
                </a:lnTo>
                <a:lnTo>
                  <a:pt x="38" y="18"/>
                </a:lnTo>
                <a:lnTo>
                  <a:pt x="44" y="14"/>
                </a:lnTo>
                <a:lnTo>
                  <a:pt x="52" y="6"/>
                </a:lnTo>
                <a:lnTo>
                  <a:pt x="56" y="12"/>
                </a:lnTo>
                <a:lnTo>
                  <a:pt x="68" y="10"/>
                </a:lnTo>
                <a:lnTo>
                  <a:pt x="82" y="6"/>
                </a:lnTo>
                <a:lnTo>
                  <a:pt x="96" y="2"/>
                </a:lnTo>
                <a:lnTo>
                  <a:pt x="104" y="0"/>
                </a:lnTo>
                <a:lnTo>
                  <a:pt x="114" y="2"/>
                </a:lnTo>
                <a:lnTo>
                  <a:pt x="122" y="8"/>
                </a:lnTo>
                <a:lnTo>
                  <a:pt x="136" y="22"/>
                </a:lnTo>
                <a:lnTo>
                  <a:pt x="136" y="28"/>
                </a:lnTo>
                <a:lnTo>
                  <a:pt x="128" y="30"/>
                </a:lnTo>
                <a:lnTo>
                  <a:pt x="120" y="32"/>
                </a:lnTo>
                <a:lnTo>
                  <a:pt x="110" y="38"/>
                </a:lnTo>
                <a:lnTo>
                  <a:pt x="98" y="46"/>
                </a:lnTo>
                <a:lnTo>
                  <a:pt x="92" y="48"/>
                </a:lnTo>
                <a:lnTo>
                  <a:pt x="84" y="48"/>
                </a:lnTo>
                <a:lnTo>
                  <a:pt x="78" y="48"/>
                </a:lnTo>
                <a:lnTo>
                  <a:pt x="72" y="46"/>
                </a:lnTo>
                <a:lnTo>
                  <a:pt x="80" y="52"/>
                </a:lnTo>
                <a:lnTo>
                  <a:pt x="72" y="56"/>
                </a:lnTo>
                <a:lnTo>
                  <a:pt x="66" y="58"/>
                </a:lnTo>
                <a:lnTo>
                  <a:pt x="56" y="58"/>
                </a:lnTo>
                <a:lnTo>
                  <a:pt x="48" y="58"/>
                </a:lnTo>
                <a:lnTo>
                  <a:pt x="28" y="54"/>
                </a:lnTo>
                <a:lnTo>
                  <a:pt x="10" y="50"/>
                </a:lnTo>
                <a:lnTo>
                  <a:pt x="18" y="46"/>
                </a:lnTo>
                <a:lnTo>
                  <a:pt x="26" y="42"/>
                </a:lnTo>
                <a:lnTo>
                  <a:pt x="18" y="38"/>
                </a:lnTo>
                <a:lnTo>
                  <a:pt x="12" y="36"/>
                </a:lnTo>
                <a:lnTo>
                  <a:pt x="0" y="30"/>
                </a:lnTo>
                <a:lnTo>
                  <a:pt x="8" y="26"/>
                </a:lnTo>
                <a:lnTo>
                  <a:pt x="14" y="22"/>
                </a:lnTo>
                <a:lnTo>
                  <a:pt x="6" y="20"/>
                </a:lnTo>
                <a:lnTo>
                  <a:pt x="0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3" name="Freeform 28"/>
          <p:cNvSpPr>
            <a:spLocks/>
          </p:cNvSpPr>
          <p:nvPr/>
        </p:nvSpPr>
        <p:spPr bwMode="auto">
          <a:xfrm>
            <a:off x="2332038" y="3876675"/>
            <a:ext cx="117475" cy="234950"/>
          </a:xfrm>
          <a:custGeom>
            <a:avLst/>
            <a:gdLst>
              <a:gd name="T0" fmla="*/ 2147483647 w 74"/>
              <a:gd name="T1" fmla="*/ 0 h 148"/>
              <a:gd name="T2" fmla="*/ 2147483647 w 74"/>
              <a:gd name="T3" fmla="*/ 2147483647 h 148"/>
              <a:gd name="T4" fmla="*/ 2147483647 w 74"/>
              <a:gd name="T5" fmla="*/ 2147483647 h 148"/>
              <a:gd name="T6" fmla="*/ 2147483647 w 74"/>
              <a:gd name="T7" fmla="*/ 2147483647 h 148"/>
              <a:gd name="T8" fmla="*/ 2147483647 w 74"/>
              <a:gd name="T9" fmla="*/ 2147483647 h 148"/>
              <a:gd name="T10" fmla="*/ 2147483647 w 74"/>
              <a:gd name="T11" fmla="*/ 2147483647 h 148"/>
              <a:gd name="T12" fmla="*/ 2147483647 w 74"/>
              <a:gd name="T13" fmla="*/ 2147483647 h 148"/>
              <a:gd name="T14" fmla="*/ 0 w 74"/>
              <a:gd name="T15" fmla="*/ 2147483647 h 148"/>
              <a:gd name="T16" fmla="*/ 0 w 74"/>
              <a:gd name="T17" fmla="*/ 2147483647 h 148"/>
              <a:gd name="T18" fmla="*/ 2147483647 w 74"/>
              <a:gd name="T19" fmla="*/ 2147483647 h 148"/>
              <a:gd name="T20" fmla="*/ 2147483647 w 74"/>
              <a:gd name="T21" fmla="*/ 2147483647 h 148"/>
              <a:gd name="T22" fmla="*/ 2147483647 w 74"/>
              <a:gd name="T23" fmla="*/ 2147483647 h 148"/>
              <a:gd name="T24" fmla="*/ 2147483647 w 74"/>
              <a:gd name="T25" fmla="*/ 2147483647 h 148"/>
              <a:gd name="T26" fmla="*/ 2147483647 w 74"/>
              <a:gd name="T27" fmla="*/ 2147483647 h 148"/>
              <a:gd name="T28" fmla="*/ 2147483647 w 74"/>
              <a:gd name="T29" fmla="*/ 2147483647 h 148"/>
              <a:gd name="T30" fmla="*/ 2147483647 w 74"/>
              <a:gd name="T31" fmla="*/ 2147483647 h 148"/>
              <a:gd name="T32" fmla="*/ 2147483647 w 74"/>
              <a:gd name="T33" fmla="*/ 2147483647 h 148"/>
              <a:gd name="T34" fmla="*/ 2147483647 w 74"/>
              <a:gd name="T35" fmla="*/ 2147483647 h 148"/>
              <a:gd name="T36" fmla="*/ 2147483647 w 74"/>
              <a:gd name="T37" fmla="*/ 2147483647 h 148"/>
              <a:gd name="T38" fmla="*/ 2147483647 w 74"/>
              <a:gd name="T39" fmla="*/ 2147483647 h 148"/>
              <a:gd name="T40" fmla="*/ 2147483647 w 74"/>
              <a:gd name="T41" fmla="*/ 2147483647 h 148"/>
              <a:gd name="T42" fmla="*/ 2147483647 w 74"/>
              <a:gd name="T43" fmla="*/ 2147483647 h 148"/>
              <a:gd name="T44" fmla="*/ 2147483647 w 74"/>
              <a:gd name="T45" fmla="*/ 2147483647 h 148"/>
              <a:gd name="T46" fmla="*/ 2147483647 w 74"/>
              <a:gd name="T47" fmla="*/ 2147483647 h 148"/>
              <a:gd name="T48" fmla="*/ 2147483647 w 74"/>
              <a:gd name="T49" fmla="*/ 2147483647 h 148"/>
              <a:gd name="T50" fmla="*/ 2147483647 w 74"/>
              <a:gd name="T51" fmla="*/ 2147483647 h 148"/>
              <a:gd name="T52" fmla="*/ 2147483647 w 74"/>
              <a:gd name="T53" fmla="*/ 2147483647 h 148"/>
              <a:gd name="T54" fmla="*/ 2147483647 w 74"/>
              <a:gd name="T55" fmla="*/ 2147483647 h 148"/>
              <a:gd name="T56" fmla="*/ 2147483647 w 74"/>
              <a:gd name="T57" fmla="*/ 2147483647 h 148"/>
              <a:gd name="T58" fmla="*/ 2147483647 w 74"/>
              <a:gd name="T59" fmla="*/ 2147483647 h 148"/>
              <a:gd name="T60" fmla="*/ 2147483647 w 74"/>
              <a:gd name="T61" fmla="*/ 2147483647 h 148"/>
              <a:gd name="T62" fmla="*/ 2147483647 w 74"/>
              <a:gd name="T63" fmla="*/ 2147483647 h 148"/>
              <a:gd name="T64" fmla="*/ 2147483647 w 74"/>
              <a:gd name="T65" fmla="*/ 2147483647 h 148"/>
              <a:gd name="T66" fmla="*/ 2147483647 w 74"/>
              <a:gd name="T67" fmla="*/ 2147483647 h 148"/>
              <a:gd name="T68" fmla="*/ 2147483647 w 74"/>
              <a:gd name="T69" fmla="*/ 2147483647 h 148"/>
              <a:gd name="T70" fmla="*/ 2147483647 w 74"/>
              <a:gd name="T71" fmla="*/ 2147483647 h 148"/>
              <a:gd name="T72" fmla="*/ 2147483647 w 74"/>
              <a:gd name="T73" fmla="*/ 2147483647 h 148"/>
              <a:gd name="T74" fmla="*/ 2147483647 w 74"/>
              <a:gd name="T75" fmla="*/ 2147483647 h 148"/>
              <a:gd name="T76" fmla="*/ 2147483647 w 74"/>
              <a:gd name="T77" fmla="*/ 2147483647 h 148"/>
              <a:gd name="T78" fmla="*/ 2147483647 w 74"/>
              <a:gd name="T79" fmla="*/ 2147483647 h 148"/>
              <a:gd name="T80" fmla="*/ 2147483647 w 74"/>
              <a:gd name="T81" fmla="*/ 2147483647 h 148"/>
              <a:gd name="T82" fmla="*/ 2147483647 w 74"/>
              <a:gd name="T83" fmla="*/ 2147483647 h 148"/>
              <a:gd name="T84" fmla="*/ 2147483647 w 74"/>
              <a:gd name="T85" fmla="*/ 2147483647 h 148"/>
              <a:gd name="T86" fmla="*/ 2147483647 w 74"/>
              <a:gd name="T87" fmla="*/ 2147483647 h 148"/>
              <a:gd name="T88" fmla="*/ 2147483647 w 74"/>
              <a:gd name="T89" fmla="*/ 2147483647 h 148"/>
              <a:gd name="T90" fmla="*/ 2147483647 w 74"/>
              <a:gd name="T91" fmla="*/ 2147483647 h 148"/>
              <a:gd name="T92" fmla="*/ 2147483647 w 74"/>
              <a:gd name="T93" fmla="*/ 2147483647 h 148"/>
              <a:gd name="T94" fmla="*/ 2147483647 w 74"/>
              <a:gd name="T95" fmla="*/ 2147483647 h 148"/>
              <a:gd name="T96" fmla="*/ 2147483647 w 74"/>
              <a:gd name="T97" fmla="*/ 2147483647 h 148"/>
              <a:gd name="T98" fmla="*/ 2147483647 w 74"/>
              <a:gd name="T99" fmla="*/ 2147483647 h 148"/>
              <a:gd name="T100" fmla="*/ 2147483647 w 74"/>
              <a:gd name="T101" fmla="*/ 2147483647 h 148"/>
              <a:gd name="T102" fmla="*/ 2147483647 w 74"/>
              <a:gd name="T103" fmla="*/ 2147483647 h 148"/>
              <a:gd name="T104" fmla="*/ 2147483647 w 74"/>
              <a:gd name="T105" fmla="*/ 2147483647 h 148"/>
              <a:gd name="T106" fmla="*/ 2147483647 w 74"/>
              <a:gd name="T107" fmla="*/ 2147483647 h 148"/>
              <a:gd name="T108" fmla="*/ 2147483647 w 74"/>
              <a:gd name="T109" fmla="*/ 0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4"/>
              <a:gd name="T166" fmla="*/ 0 h 148"/>
              <a:gd name="T167" fmla="*/ 74 w 74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4" h="148">
                <a:moveTo>
                  <a:pt x="26" y="0"/>
                </a:moveTo>
                <a:lnTo>
                  <a:pt x="22" y="8"/>
                </a:lnTo>
                <a:lnTo>
                  <a:pt x="18" y="14"/>
                </a:lnTo>
                <a:lnTo>
                  <a:pt x="12" y="18"/>
                </a:lnTo>
                <a:lnTo>
                  <a:pt x="10" y="24"/>
                </a:lnTo>
                <a:lnTo>
                  <a:pt x="12" y="30"/>
                </a:lnTo>
                <a:lnTo>
                  <a:pt x="18" y="34"/>
                </a:lnTo>
                <a:lnTo>
                  <a:pt x="0" y="44"/>
                </a:lnTo>
                <a:lnTo>
                  <a:pt x="0" y="58"/>
                </a:lnTo>
                <a:lnTo>
                  <a:pt x="2" y="62"/>
                </a:lnTo>
                <a:lnTo>
                  <a:pt x="4" y="64"/>
                </a:lnTo>
                <a:lnTo>
                  <a:pt x="8" y="68"/>
                </a:lnTo>
                <a:lnTo>
                  <a:pt x="8" y="72"/>
                </a:lnTo>
                <a:lnTo>
                  <a:pt x="20" y="72"/>
                </a:lnTo>
                <a:lnTo>
                  <a:pt x="20" y="80"/>
                </a:lnTo>
                <a:lnTo>
                  <a:pt x="20" y="84"/>
                </a:lnTo>
                <a:lnTo>
                  <a:pt x="24" y="88"/>
                </a:lnTo>
                <a:lnTo>
                  <a:pt x="28" y="94"/>
                </a:lnTo>
                <a:lnTo>
                  <a:pt x="28" y="100"/>
                </a:lnTo>
                <a:lnTo>
                  <a:pt x="28" y="104"/>
                </a:lnTo>
                <a:lnTo>
                  <a:pt x="26" y="108"/>
                </a:lnTo>
                <a:lnTo>
                  <a:pt x="24" y="114"/>
                </a:lnTo>
                <a:lnTo>
                  <a:pt x="22" y="120"/>
                </a:lnTo>
                <a:lnTo>
                  <a:pt x="24" y="130"/>
                </a:lnTo>
                <a:lnTo>
                  <a:pt x="28" y="138"/>
                </a:lnTo>
                <a:lnTo>
                  <a:pt x="34" y="146"/>
                </a:lnTo>
                <a:lnTo>
                  <a:pt x="36" y="148"/>
                </a:lnTo>
                <a:lnTo>
                  <a:pt x="40" y="148"/>
                </a:lnTo>
                <a:lnTo>
                  <a:pt x="46" y="148"/>
                </a:lnTo>
                <a:lnTo>
                  <a:pt x="50" y="146"/>
                </a:lnTo>
                <a:lnTo>
                  <a:pt x="58" y="140"/>
                </a:lnTo>
                <a:lnTo>
                  <a:pt x="64" y="134"/>
                </a:lnTo>
                <a:lnTo>
                  <a:pt x="68" y="132"/>
                </a:lnTo>
                <a:lnTo>
                  <a:pt x="74" y="132"/>
                </a:lnTo>
                <a:lnTo>
                  <a:pt x="72" y="126"/>
                </a:lnTo>
                <a:lnTo>
                  <a:pt x="70" y="120"/>
                </a:lnTo>
                <a:lnTo>
                  <a:pt x="64" y="110"/>
                </a:lnTo>
                <a:lnTo>
                  <a:pt x="58" y="102"/>
                </a:lnTo>
                <a:lnTo>
                  <a:pt x="56" y="98"/>
                </a:lnTo>
                <a:lnTo>
                  <a:pt x="56" y="92"/>
                </a:lnTo>
                <a:lnTo>
                  <a:pt x="56" y="88"/>
                </a:lnTo>
                <a:lnTo>
                  <a:pt x="58" y="84"/>
                </a:lnTo>
                <a:lnTo>
                  <a:pt x="62" y="78"/>
                </a:lnTo>
                <a:lnTo>
                  <a:pt x="68" y="74"/>
                </a:lnTo>
                <a:lnTo>
                  <a:pt x="72" y="68"/>
                </a:lnTo>
                <a:lnTo>
                  <a:pt x="74" y="46"/>
                </a:lnTo>
                <a:lnTo>
                  <a:pt x="64" y="38"/>
                </a:lnTo>
                <a:lnTo>
                  <a:pt x="60" y="34"/>
                </a:lnTo>
                <a:lnTo>
                  <a:pt x="54" y="34"/>
                </a:lnTo>
                <a:lnTo>
                  <a:pt x="48" y="34"/>
                </a:lnTo>
                <a:lnTo>
                  <a:pt x="48" y="26"/>
                </a:lnTo>
                <a:lnTo>
                  <a:pt x="46" y="20"/>
                </a:lnTo>
                <a:lnTo>
                  <a:pt x="42" y="12"/>
                </a:lnTo>
                <a:lnTo>
                  <a:pt x="34" y="4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4" name="Freeform 29"/>
          <p:cNvSpPr>
            <a:spLocks/>
          </p:cNvSpPr>
          <p:nvPr/>
        </p:nvSpPr>
        <p:spPr bwMode="auto">
          <a:xfrm>
            <a:off x="2420938" y="3949700"/>
            <a:ext cx="114300" cy="146050"/>
          </a:xfrm>
          <a:custGeom>
            <a:avLst/>
            <a:gdLst>
              <a:gd name="T0" fmla="*/ 2147483647 w 72"/>
              <a:gd name="T1" fmla="*/ 2147483647 h 92"/>
              <a:gd name="T2" fmla="*/ 2147483647 w 72"/>
              <a:gd name="T3" fmla="*/ 2147483647 h 92"/>
              <a:gd name="T4" fmla="*/ 2147483647 w 72"/>
              <a:gd name="T5" fmla="*/ 2147483647 h 92"/>
              <a:gd name="T6" fmla="*/ 2147483647 w 72"/>
              <a:gd name="T7" fmla="*/ 2147483647 h 92"/>
              <a:gd name="T8" fmla="*/ 2147483647 w 72"/>
              <a:gd name="T9" fmla="*/ 2147483647 h 92"/>
              <a:gd name="T10" fmla="*/ 2147483647 w 72"/>
              <a:gd name="T11" fmla="*/ 2147483647 h 92"/>
              <a:gd name="T12" fmla="*/ 2147483647 w 72"/>
              <a:gd name="T13" fmla="*/ 2147483647 h 92"/>
              <a:gd name="T14" fmla="*/ 2147483647 w 72"/>
              <a:gd name="T15" fmla="*/ 2147483647 h 92"/>
              <a:gd name="T16" fmla="*/ 2147483647 w 72"/>
              <a:gd name="T17" fmla="*/ 2147483647 h 92"/>
              <a:gd name="T18" fmla="*/ 2147483647 w 72"/>
              <a:gd name="T19" fmla="*/ 2147483647 h 92"/>
              <a:gd name="T20" fmla="*/ 2147483647 w 72"/>
              <a:gd name="T21" fmla="*/ 2147483647 h 92"/>
              <a:gd name="T22" fmla="*/ 2147483647 w 72"/>
              <a:gd name="T23" fmla="*/ 2147483647 h 92"/>
              <a:gd name="T24" fmla="*/ 2147483647 w 72"/>
              <a:gd name="T25" fmla="*/ 2147483647 h 92"/>
              <a:gd name="T26" fmla="*/ 2147483647 w 72"/>
              <a:gd name="T27" fmla="*/ 2147483647 h 92"/>
              <a:gd name="T28" fmla="*/ 2147483647 w 72"/>
              <a:gd name="T29" fmla="*/ 2147483647 h 92"/>
              <a:gd name="T30" fmla="*/ 2147483647 w 72"/>
              <a:gd name="T31" fmla="*/ 2147483647 h 92"/>
              <a:gd name="T32" fmla="*/ 2147483647 w 72"/>
              <a:gd name="T33" fmla="*/ 2147483647 h 92"/>
              <a:gd name="T34" fmla="*/ 2147483647 w 72"/>
              <a:gd name="T35" fmla="*/ 2147483647 h 92"/>
              <a:gd name="T36" fmla="*/ 2147483647 w 72"/>
              <a:gd name="T37" fmla="*/ 2147483647 h 92"/>
              <a:gd name="T38" fmla="*/ 2147483647 w 72"/>
              <a:gd name="T39" fmla="*/ 2147483647 h 92"/>
              <a:gd name="T40" fmla="*/ 2147483647 w 72"/>
              <a:gd name="T41" fmla="*/ 2147483647 h 92"/>
              <a:gd name="T42" fmla="*/ 2147483647 w 72"/>
              <a:gd name="T43" fmla="*/ 2147483647 h 92"/>
              <a:gd name="T44" fmla="*/ 2147483647 w 72"/>
              <a:gd name="T45" fmla="*/ 2147483647 h 92"/>
              <a:gd name="T46" fmla="*/ 2147483647 w 72"/>
              <a:gd name="T47" fmla="*/ 2147483647 h 92"/>
              <a:gd name="T48" fmla="*/ 2147483647 w 72"/>
              <a:gd name="T49" fmla="*/ 2147483647 h 92"/>
              <a:gd name="T50" fmla="*/ 0 w 72"/>
              <a:gd name="T51" fmla="*/ 2147483647 h 92"/>
              <a:gd name="T52" fmla="*/ 0 w 72"/>
              <a:gd name="T53" fmla="*/ 2147483647 h 92"/>
              <a:gd name="T54" fmla="*/ 0 w 72"/>
              <a:gd name="T55" fmla="*/ 2147483647 h 92"/>
              <a:gd name="T56" fmla="*/ 2147483647 w 72"/>
              <a:gd name="T57" fmla="*/ 2147483647 h 92"/>
              <a:gd name="T58" fmla="*/ 2147483647 w 72"/>
              <a:gd name="T59" fmla="*/ 2147483647 h 92"/>
              <a:gd name="T60" fmla="*/ 2147483647 w 72"/>
              <a:gd name="T61" fmla="*/ 2147483647 h 92"/>
              <a:gd name="T62" fmla="*/ 2147483647 w 72"/>
              <a:gd name="T63" fmla="*/ 2147483647 h 92"/>
              <a:gd name="T64" fmla="*/ 2147483647 w 72"/>
              <a:gd name="T65" fmla="*/ 0 h 92"/>
              <a:gd name="T66" fmla="*/ 2147483647 w 72"/>
              <a:gd name="T67" fmla="*/ 2147483647 h 92"/>
              <a:gd name="T68" fmla="*/ 2147483647 w 72"/>
              <a:gd name="T69" fmla="*/ 2147483647 h 92"/>
              <a:gd name="T70" fmla="*/ 2147483647 w 72"/>
              <a:gd name="T71" fmla="*/ 2147483647 h 92"/>
              <a:gd name="T72" fmla="*/ 2147483647 w 72"/>
              <a:gd name="T73" fmla="*/ 2147483647 h 92"/>
              <a:gd name="T74" fmla="*/ 2147483647 w 72"/>
              <a:gd name="T75" fmla="*/ 2147483647 h 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2"/>
              <a:gd name="T115" fmla="*/ 0 h 92"/>
              <a:gd name="T116" fmla="*/ 72 w 72"/>
              <a:gd name="T117" fmla="*/ 92 h 9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2" h="92">
                <a:moveTo>
                  <a:pt x="72" y="12"/>
                </a:moveTo>
                <a:lnTo>
                  <a:pt x="70" y="20"/>
                </a:lnTo>
                <a:lnTo>
                  <a:pt x="66" y="26"/>
                </a:lnTo>
                <a:lnTo>
                  <a:pt x="64" y="32"/>
                </a:lnTo>
                <a:lnTo>
                  <a:pt x="62" y="40"/>
                </a:lnTo>
                <a:lnTo>
                  <a:pt x="64" y="46"/>
                </a:lnTo>
                <a:lnTo>
                  <a:pt x="66" y="50"/>
                </a:lnTo>
                <a:lnTo>
                  <a:pt x="68" y="56"/>
                </a:lnTo>
                <a:lnTo>
                  <a:pt x="70" y="62"/>
                </a:lnTo>
                <a:lnTo>
                  <a:pt x="68" y="68"/>
                </a:lnTo>
                <a:lnTo>
                  <a:pt x="64" y="72"/>
                </a:lnTo>
                <a:lnTo>
                  <a:pt x="60" y="82"/>
                </a:lnTo>
                <a:lnTo>
                  <a:pt x="56" y="78"/>
                </a:lnTo>
                <a:lnTo>
                  <a:pt x="54" y="74"/>
                </a:lnTo>
                <a:lnTo>
                  <a:pt x="44" y="78"/>
                </a:lnTo>
                <a:lnTo>
                  <a:pt x="32" y="82"/>
                </a:lnTo>
                <a:lnTo>
                  <a:pt x="32" y="92"/>
                </a:lnTo>
                <a:lnTo>
                  <a:pt x="28" y="90"/>
                </a:lnTo>
                <a:lnTo>
                  <a:pt x="24" y="88"/>
                </a:lnTo>
                <a:lnTo>
                  <a:pt x="22" y="86"/>
                </a:lnTo>
                <a:lnTo>
                  <a:pt x="18" y="86"/>
                </a:lnTo>
                <a:lnTo>
                  <a:pt x="16" y="80"/>
                </a:lnTo>
                <a:lnTo>
                  <a:pt x="14" y="74"/>
                </a:lnTo>
                <a:lnTo>
                  <a:pt x="8" y="64"/>
                </a:lnTo>
                <a:lnTo>
                  <a:pt x="2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38"/>
                </a:lnTo>
                <a:lnTo>
                  <a:pt x="6" y="32"/>
                </a:lnTo>
                <a:lnTo>
                  <a:pt x="12" y="28"/>
                </a:lnTo>
                <a:lnTo>
                  <a:pt x="16" y="22"/>
                </a:lnTo>
                <a:lnTo>
                  <a:pt x="20" y="0"/>
                </a:lnTo>
                <a:lnTo>
                  <a:pt x="26" y="6"/>
                </a:lnTo>
                <a:lnTo>
                  <a:pt x="34" y="6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5" name="Freeform 30"/>
          <p:cNvSpPr>
            <a:spLocks/>
          </p:cNvSpPr>
          <p:nvPr/>
        </p:nvSpPr>
        <p:spPr bwMode="auto">
          <a:xfrm>
            <a:off x="2516188" y="3965575"/>
            <a:ext cx="95250" cy="117475"/>
          </a:xfrm>
          <a:custGeom>
            <a:avLst/>
            <a:gdLst>
              <a:gd name="T0" fmla="*/ 2147483647 w 60"/>
              <a:gd name="T1" fmla="*/ 2147483647 h 74"/>
              <a:gd name="T2" fmla="*/ 2147483647 w 60"/>
              <a:gd name="T3" fmla="*/ 2147483647 h 74"/>
              <a:gd name="T4" fmla="*/ 2147483647 w 60"/>
              <a:gd name="T5" fmla="*/ 2147483647 h 74"/>
              <a:gd name="T6" fmla="*/ 2147483647 w 60"/>
              <a:gd name="T7" fmla="*/ 2147483647 h 74"/>
              <a:gd name="T8" fmla="*/ 2147483647 w 60"/>
              <a:gd name="T9" fmla="*/ 2147483647 h 74"/>
              <a:gd name="T10" fmla="*/ 2147483647 w 60"/>
              <a:gd name="T11" fmla="*/ 2147483647 h 74"/>
              <a:gd name="T12" fmla="*/ 2147483647 w 60"/>
              <a:gd name="T13" fmla="*/ 2147483647 h 74"/>
              <a:gd name="T14" fmla="*/ 2147483647 w 60"/>
              <a:gd name="T15" fmla="*/ 2147483647 h 74"/>
              <a:gd name="T16" fmla="*/ 2147483647 w 60"/>
              <a:gd name="T17" fmla="*/ 2147483647 h 74"/>
              <a:gd name="T18" fmla="*/ 0 w 60"/>
              <a:gd name="T19" fmla="*/ 2147483647 h 74"/>
              <a:gd name="T20" fmla="*/ 2147483647 w 60"/>
              <a:gd name="T21" fmla="*/ 2147483647 h 74"/>
              <a:gd name="T22" fmla="*/ 2147483647 w 60"/>
              <a:gd name="T23" fmla="*/ 2147483647 h 74"/>
              <a:gd name="T24" fmla="*/ 2147483647 w 60"/>
              <a:gd name="T25" fmla="*/ 2147483647 h 74"/>
              <a:gd name="T26" fmla="*/ 2147483647 w 60"/>
              <a:gd name="T27" fmla="*/ 2147483647 h 74"/>
              <a:gd name="T28" fmla="*/ 2147483647 w 60"/>
              <a:gd name="T29" fmla="*/ 2147483647 h 74"/>
              <a:gd name="T30" fmla="*/ 2147483647 w 60"/>
              <a:gd name="T31" fmla="*/ 2147483647 h 74"/>
              <a:gd name="T32" fmla="*/ 2147483647 w 60"/>
              <a:gd name="T33" fmla="*/ 2147483647 h 74"/>
              <a:gd name="T34" fmla="*/ 2147483647 w 60"/>
              <a:gd name="T35" fmla="*/ 2147483647 h 74"/>
              <a:gd name="T36" fmla="*/ 2147483647 w 60"/>
              <a:gd name="T37" fmla="*/ 2147483647 h 74"/>
              <a:gd name="T38" fmla="*/ 2147483647 w 60"/>
              <a:gd name="T39" fmla="*/ 2147483647 h 74"/>
              <a:gd name="T40" fmla="*/ 2147483647 w 60"/>
              <a:gd name="T41" fmla="*/ 0 h 74"/>
              <a:gd name="T42" fmla="*/ 2147483647 w 60"/>
              <a:gd name="T43" fmla="*/ 2147483647 h 74"/>
              <a:gd name="T44" fmla="*/ 2147483647 w 60"/>
              <a:gd name="T45" fmla="*/ 2147483647 h 74"/>
              <a:gd name="T46" fmla="*/ 2147483647 w 60"/>
              <a:gd name="T47" fmla="*/ 2147483647 h 74"/>
              <a:gd name="T48" fmla="*/ 2147483647 w 60"/>
              <a:gd name="T49" fmla="*/ 2147483647 h 74"/>
              <a:gd name="T50" fmla="*/ 2147483647 w 60"/>
              <a:gd name="T51" fmla="*/ 2147483647 h 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0"/>
              <a:gd name="T79" fmla="*/ 0 h 74"/>
              <a:gd name="T80" fmla="*/ 60 w 60"/>
              <a:gd name="T81" fmla="*/ 74 h 7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0" h="74">
                <a:moveTo>
                  <a:pt x="60" y="32"/>
                </a:moveTo>
                <a:lnTo>
                  <a:pt x="56" y="30"/>
                </a:lnTo>
                <a:lnTo>
                  <a:pt x="50" y="44"/>
                </a:lnTo>
                <a:lnTo>
                  <a:pt x="42" y="58"/>
                </a:lnTo>
                <a:lnTo>
                  <a:pt x="36" y="64"/>
                </a:lnTo>
                <a:lnTo>
                  <a:pt x="30" y="70"/>
                </a:lnTo>
                <a:lnTo>
                  <a:pt x="22" y="74"/>
                </a:lnTo>
                <a:lnTo>
                  <a:pt x="12" y="74"/>
                </a:lnTo>
                <a:lnTo>
                  <a:pt x="6" y="74"/>
                </a:lnTo>
                <a:lnTo>
                  <a:pt x="0" y="72"/>
                </a:lnTo>
                <a:lnTo>
                  <a:pt x="4" y="62"/>
                </a:lnTo>
                <a:lnTo>
                  <a:pt x="8" y="58"/>
                </a:lnTo>
                <a:lnTo>
                  <a:pt x="10" y="52"/>
                </a:lnTo>
                <a:lnTo>
                  <a:pt x="8" y="46"/>
                </a:lnTo>
                <a:lnTo>
                  <a:pt x="6" y="40"/>
                </a:lnTo>
                <a:lnTo>
                  <a:pt x="4" y="36"/>
                </a:lnTo>
                <a:lnTo>
                  <a:pt x="2" y="30"/>
                </a:lnTo>
                <a:lnTo>
                  <a:pt x="4" y="22"/>
                </a:lnTo>
                <a:lnTo>
                  <a:pt x="8" y="16"/>
                </a:lnTo>
                <a:lnTo>
                  <a:pt x="10" y="10"/>
                </a:lnTo>
                <a:lnTo>
                  <a:pt x="12" y="0"/>
                </a:lnTo>
                <a:lnTo>
                  <a:pt x="26" y="6"/>
                </a:lnTo>
                <a:lnTo>
                  <a:pt x="36" y="12"/>
                </a:lnTo>
                <a:lnTo>
                  <a:pt x="46" y="20"/>
                </a:lnTo>
                <a:lnTo>
                  <a:pt x="56" y="30"/>
                </a:lnTo>
                <a:lnTo>
                  <a:pt x="6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6" name="Freeform 31"/>
          <p:cNvSpPr>
            <a:spLocks/>
          </p:cNvSpPr>
          <p:nvPr/>
        </p:nvSpPr>
        <p:spPr bwMode="auto">
          <a:xfrm>
            <a:off x="2011363" y="3781425"/>
            <a:ext cx="361950" cy="346075"/>
          </a:xfrm>
          <a:custGeom>
            <a:avLst/>
            <a:gdLst>
              <a:gd name="T0" fmla="*/ 2147483647 w 228"/>
              <a:gd name="T1" fmla="*/ 2147483647 h 218"/>
              <a:gd name="T2" fmla="*/ 2147483647 w 228"/>
              <a:gd name="T3" fmla="*/ 2147483647 h 218"/>
              <a:gd name="T4" fmla="*/ 2147483647 w 228"/>
              <a:gd name="T5" fmla="*/ 2147483647 h 218"/>
              <a:gd name="T6" fmla="*/ 2147483647 w 228"/>
              <a:gd name="T7" fmla="*/ 2147483647 h 218"/>
              <a:gd name="T8" fmla="*/ 2147483647 w 228"/>
              <a:gd name="T9" fmla="*/ 2147483647 h 218"/>
              <a:gd name="T10" fmla="*/ 2147483647 w 228"/>
              <a:gd name="T11" fmla="*/ 2147483647 h 218"/>
              <a:gd name="T12" fmla="*/ 2147483647 w 228"/>
              <a:gd name="T13" fmla="*/ 2147483647 h 218"/>
              <a:gd name="T14" fmla="*/ 2147483647 w 228"/>
              <a:gd name="T15" fmla="*/ 2147483647 h 218"/>
              <a:gd name="T16" fmla="*/ 2147483647 w 228"/>
              <a:gd name="T17" fmla="*/ 2147483647 h 218"/>
              <a:gd name="T18" fmla="*/ 2147483647 w 228"/>
              <a:gd name="T19" fmla="*/ 2147483647 h 218"/>
              <a:gd name="T20" fmla="*/ 2147483647 w 228"/>
              <a:gd name="T21" fmla="*/ 2147483647 h 218"/>
              <a:gd name="T22" fmla="*/ 2147483647 w 228"/>
              <a:gd name="T23" fmla="*/ 2147483647 h 218"/>
              <a:gd name="T24" fmla="*/ 2147483647 w 228"/>
              <a:gd name="T25" fmla="*/ 2147483647 h 218"/>
              <a:gd name="T26" fmla="*/ 2147483647 w 228"/>
              <a:gd name="T27" fmla="*/ 2147483647 h 218"/>
              <a:gd name="T28" fmla="*/ 2147483647 w 228"/>
              <a:gd name="T29" fmla="*/ 2147483647 h 218"/>
              <a:gd name="T30" fmla="*/ 2147483647 w 228"/>
              <a:gd name="T31" fmla="*/ 2147483647 h 218"/>
              <a:gd name="T32" fmla="*/ 2147483647 w 228"/>
              <a:gd name="T33" fmla="*/ 2147483647 h 218"/>
              <a:gd name="T34" fmla="*/ 2147483647 w 228"/>
              <a:gd name="T35" fmla="*/ 2147483647 h 218"/>
              <a:gd name="T36" fmla="*/ 2147483647 w 228"/>
              <a:gd name="T37" fmla="*/ 2147483647 h 218"/>
              <a:gd name="T38" fmla="*/ 2147483647 w 228"/>
              <a:gd name="T39" fmla="*/ 2147483647 h 218"/>
              <a:gd name="T40" fmla="*/ 2147483647 w 228"/>
              <a:gd name="T41" fmla="*/ 2147483647 h 218"/>
              <a:gd name="T42" fmla="*/ 2147483647 w 228"/>
              <a:gd name="T43" fmla="*/ 2147483647 h 218"/>
              <a:gd name="T44" fmla="*/ 2147483647 w 228"/>
              <a:gd name="T45" fmla="*/ 2147483647 h 218"/>
              <a:gd name="T46" fmla="*/ 0 w 228"/>
              <a:gd name="T47" fmla="*/ 2147483647 h 218"/>
              <a:gd name="T48" fmla="*/ 2147483647 w 228"/>
              <a:gd name="T49" fmla="*/ 2147483647 h 218"/>
              <a:gd name="T50" fmla="*/ 2147483647 w 228"/>
              <a:gd name="T51" fmla="*/ 2147483647 h 218"/>
              <a:gd name="T52" fmla="*/ 2147483647 w 228"/>
              <a:gd name="T53" fmla="*/ 2147483647 h 218"/>
              <a:gd name="T54" fmla="*/ 2147483647 w 228"/>
              <a:gd name="T55" fmla="*/ 2147483647 h 218"/>
              <a:gd name="T56" fmla="*/ 2147483647 w 228"/>
              <a:gd name="T57" fmla="*/ 2147483647 h 218"/>
              <a:gd name="T58" fmla="*/ 2147483647 w 228"/>
              <a:gd name="T59" fmla="*/ 2147483647 h 218"/>
              <a:gd name="T60" fmla="*/ 2147483647 w 228"/>
              <a:gd name="T61" fmla="*/ 2147483647 h 218"/>
              <a:gd name="T62" fmla="*/ 2147483647 w 228"/>
              <a:gd name="T63" fmla="*/ 2147483647 h 218"/>
              <a:gd name="T64" fmla="*/ 2147483647 w 228"/>
              <a:gd name="T65" fmla="*/ 2147483647 h 218"/>
              <a:gd name="T66" fmla="*/ 2147483647 w 228"/>
              <a:gd name="T67" fmla="*/ 2147483647 h 218"/>
              <a:gd name="T68" fmla="*/ 2147483647 w 228"/>
              <a:gd name="T69" fmla="*/ 2147483647 h 218"/>
              <a:gd name="T70" fmla="*/ 2147483647 w 228"/>
              <a:gd name="T71" fmla="*/ 2147483647 h 218"/>
              <a:gd name="T72" fmla="*/ 2147483647 w 228"/>
              <a:gd name="T73" fmla="*/ 2147483647 h 218"/>
              <a:gd name="T74" fmla="*/ 2147483647 w 228"/>
              <a:gd name="T75" fmla="*/ 2147483647 h 218"/>
              <a:gd name="T76" fmla="*/ 2147483647 w 228"/>
              <a:gd name="T77" fmla="*/ 2147483647 h 218"/>
              <a:gd name="T78" fmla="*/ 2147483647 w 228"/>
              <a:gd name="T79" fmla="*/ 2147483647 h 218"/>
              <a:gd name="T80" fmla="*/ 2147483647 w 228"/>
              <a:gd name="T81" fmla="*/ 2147483647 h 218"/>
              <a:gd name="T82" fmla="*/ 2147483647 w 228"/>
              <a:gd name="T83" fmla="*/ 2147483647 h 2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8"/>
              <a:gd name="T127" fmla="*/ 0 h 218"/>
              <a:gd name="T128" fmla="*/ 228 w 228"/>
              <a:gd name="T129" fmla="*/ 218 h 21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8" h="218">
                <a:moveTo>
                  <a:pt x="228" y="60"/>
                </a:moveTo>
                <a:lnTo>
                  <a:pt x="224" y="68"/>
                </a:lnTo>
                <a:lnTo>
                  <a:pt x="220" y="74"/>
                </a:lnTo>
                <a:lnTo>
                  <a:pt x="214" y="78"/>
                </a:lnTo>
                <a:lnTo>
                  <a:pt x="212" y="84"/>
                </a:lnTo>
                <a:lnTo>
                  <a:pt x="214" y="90"/>
                </a:lnTo>
                <a:lnTo>
                  <a:pt x="220" y="94"/>
                </a:lnTo>
                <a:lnTo>
                  <a:pt x="202" y="104"/>
                </a:lnTo>
                <a:lnTo>
                  <a:pt x="202" y="118"/>
                </a:lnTo>
                <a:lnTo>
                  <a:pt x="204" y="122"/>
                </a:lnTo>
                <a:lnTo>
                  <a:pt x="206" y="124"/>
                </a:lnTo>
                <a:lnTo>
                  <a:pt x="210" y="128"/>
                </a:lnTo>
                <a:lnTo>
                  <a:pt x="210" y="132"/>
                </a:lnTo>
                <a:lnTo>
                  <a:pt x="210" y="138"/>
                </a:lnTo>
                <a:lnTo>
                  <a:pt x="206" y="144"/>
                </a:lnTo>
                <a:lnTo>
                  <a:pt x="202" y="146"/>
                </a:lnTo>
                <a:lnTo>
                  <a:pt x="196" y="150"/>
                </a:lnTo>
                <a:lnTo>
                  <a:pt x="182" y="156"/>
                </a:lnTo>
                <a:lnTo>
                  <a:pt x="178" y="160"/>
                </a:lnTo>
                <a:lnTo>
                  <a:pt x="174" y="164"/>
                </a:lnTo>
                <a:lnTo>
                  <a:pt x="160" y="158"/>
                </a:lnTo>
                <a:lnTo>
                  <a:pt x="154" y="154"/>
                </a:lnTo>
                <a:lnTo>
                  <a:pt x="144" y="152"/>
                </a:lnTo>
                <a:lnTo>
                  <a:pt x="152" y="172"/>
                </a:lnTo>
                <a:lnTo>
                  <a:pt x="156" y="182"/>
                </a:lnTo>
                <a:lnTo>
                  <a:pt x="158" y="184"/>
                </a:lnTo>
                <a:lnTo>
                  <a:pt x="162" y="188"/>
                </a:lnTo>
                <a:lnTo>
                  <a:pt x="156" y="198"/>
                </a:lnTo>
                <a:lnTo>
                  <a:pt x="144" y="208"/>
                </a:lnTo>
                <a:lnTo>
                  <a:pt x="132" y="214"/>
                </a:lnTo>
                <a:lnTo>
                  <a:pt x="124" y="218"/>
                </a:lnTo>
                <a:lnTo>
                  <a:pt x="116" y="218"/>
                </a:lnTo>
                <a:lnTo>
                  <a:pt x="108" y="218"/>
                </a:lnTo>
                <a:lnTo>
                  <a:pt x="104" y="216"/>
                </a:lnTo>
                <a:lnTo>
                  <a:pt x="102" y="212"/>
                </a:lnTo>
                <a:lnTo>
                  <a:pt x="100" y="198"/>
                </a:lnTo>
                <a:lnTo>
                  <a:pt x="96" y="188"/>
                </a:lnTo>
                <a:lnTo>
                  <a:pt x="92" y="182"/>
                </a:lnTo>
                <a:lnTo>
                  <a:pt x="92" y="178"/>
                </a:lnTo>
                <a:lnTo>
                  <a:pt x="92" y="174"/>
                </a:lnTo>
                <a:lnTo>
                  <a:pt x="94" y="172"/>
                </a:lnTo>
                <a:lnTo>
                  <a:pt x="96" y="168"/>
                </a:lnTo>
                <a:lnTo>
                  <a:pt x="96" y="166"/>
                </a:lnTo>
                <a:lnTo>
                  <a:pt x="94" y="160"/>
                </a:lnTo>
                <a:lnTo>
                  <a:pt x="92" y="156"/>
                </a:lnTo>
                <a:lnTo>
                  <a:pt x="88" y="152"/>
                </a:lnTo>
                <a:lnTo>
                  <a:pt x="86" y="146"/>
                </a:lnTo>
                <a:lnTo>
                  <a:pt x="88" y="138"/>
                </a:lnTo>
                <a:lnTo>
                  <a:pt x="90" y="128"/>
                </a:lnTo>
                <a:lnTo>
                  <a:pt x="98" y="110"/>
                </a:lnTo>
                <a:lnTo>
                  <a:pt x="90" y="110"/>
                </a:lnTo>
                <a:lnTo>
                  <a:pt x="84" y="112"/>
                </a:lnTo>
                <a:lnTo>
                  <a:pt x="78" y="114"/>
                </a:lnTo>
                <a:lnTo>
                  <a:pt x="70" y="114"/>
                </a:lnTo>
                <a:lnTo>
                  <a:pt x="64" y="114"/>
                </a:lnTo>
                <a:lnTo>
                  <a:pt x="58" y="110"/>
                </a:lnTo>
                <a:lnTo>
                  <a:pt x="54" y="106"/>
                </a:lnTo>
                <a:lnTo>
                  <a:pt x="52" y="100"/>
                </a:lnTo>
                <a:lnTo>
                  <a:pt x="40" y="98"/>
                </a:lnTo>
                <a:lnTo>
                  <a:pt x="26" y="96"/>
                </a:lnTo>
                <a:lnTo>
                  <a:pt x="20" y="94"/>
                </a:lnTo>
                <a:lnTo>
                  <a:pt x="16" y="92"/>
                </a:lnTo>
                <a:lnTo>
                  <a:pt x="12" y="88"/>
                </a:lnTo>
                <a:lnTo>
                  <a:pt x="10" y="84"/>
                </a:lnTo>
                <a:lnTo>
                  <a:pt x="12" y="80"/>
                </a:lnTo>
                <a:lnTo>
                  <a:pt x="16" y="74"/>
                </a:lnTo>
                <a:lnTo>
                  <a:pt x="14" y="68"/>
                </a:lnTo>
                <a:lnTo>
                  <a:pt x="10" y="64"/>
                </a:lnTo>
                <a:lnTo>
                  <a:pt x="8" y="60"/>
                </a:lnTo>
                <a:lnTo>
                  <a:pt x="6" y="54"/>
                </a:lnTo>
                <a:lnTo>
                  <a:pt x="2" y="52"/>
                </a:lnTo>
                <a:lnTo>
                  <a:pt x="0" y="46"/>
                </a:lnTo>
                <a:lnTo>
                  <a:pt x="2" y="38"/>
                </a:lnTo>
                <a:lnTo>
                  <a:pt x="6" y="30"/>
                </a:lnTo>
                <a:lnTo>
                  <a:pt x="18" y="16"/>
                </a:lnTo>
                <a:lnTo>
                  <a:pt x="28" y="6"/>
                </a:lnTo>
                <a:lnTo>
                  <a:pt x="30" y="12"/>
                </a:lnTo>
                <a:lnTo>
                  <a:pt x="32" y="16"/>
                </a:lnTo>
                <a:lnTo>
                  <a:pt x="32" y="20"/>
                </a:lnTo>
                <a:lnTo>
                  <a:pt x="30" y="24"/>
                </a:lnTo>
                <a:lnTo>
                  <a:pt x="26" y="30"/>
                </a:lnTo>
                <a:lnTo>
                  <a:pt x="26" y="36"/>
                </a:lnTo>
                <a:lnTo>
                  <a:pt x="26" y="46"/>
                </a:lnTo>
                <a:lnTo>
                  <a:pt x="30" y="50"/>
                </a:lnTo>
                <a:lnTo>
                  <a:pt x="32" y="50"/>
                </a:lnTo>
                <a:lnTo>
                  <a:pt x="36" y="48"/>
                </a:lnTo>
                <a:lnTo>
                  <a:pt x="40" y="46"/>
                </a:lnTo>
                <a:lnTo>
                  <a:pt x="42" y="40"/>
                </a:lnTo>
                <a:lnTo>
                  <a:pt x="40" y="36"/>
                </a:lnTo>
                <a:lnTo>
                  <a:pt x="38" y="32"/>
                </a:lnTo>
                <a:lnTo>
                  <a:pt x="34" y="28"/>
                </a:lnTo>
                <a:lnTo>
                  <a:pt x="32" y="24"/>
                </a:lnTo>
                <a:lnTo>
                  <a:pt x="34" y="20"/>
                </a:lnTo>
                <a:lnTo>
                  <a:pt x="36" y="16"/>
                </a:lnTo>
                <a:lnTo>
                  <a:pt x="46" y="10"/>
                </a:lnTo>
                <a:lnTo>
                  <a:pt x="54" y="4"/>
                </a:lnTo>
                <a:lnTo>
                  <a:pt x="62" y="0"/>
                </a:lnTo>
                <a:lnTo>
                  <a:pt x="66" y="4"/>
                </a:lnTo>
                <a:lnTo>
                  <a:pt x="70" y="4"/>
                </a:lnTo>
                <a:lnTo>
                  <a:pt x="74" y="6"/>
                </a:lnTo>
                <a:lnTo>
                  <a:pt x="80" y="6"/>
                </a:lnTo>
                <a:lnTo>
                  <a:pt x="88" y="12"/>
                </a:lnTo>
                <a:lnTo>
                  <a:pt x="94" y="18"/>
                </a:lnTo>
                <a:lnTo>
                  <a:pt x="100" y="20"/>
                </a:lnTo>
                <a:lnTo>
                  <a:pt x="114" y="22"/>
                </a:lnTo>
                <a:lnTo>
                  <a:pt x="122" y="22"/>
                </a:lnTo>
                <a:lnTo>
                  <a:pt x="128" y="26"/>
                </a:lnTo>
                <a:lnTo>
                  <a:pt x="134" y="28"/>
                </a:lnTo>
                <a:lnTo>
                  <a:pt x="140" y="30"/>
                </a:lnTo>
                <a:lnTo>
                  <a:pt x="156" y="26"/>
                </a:lnTo>
                <a:lnTo>
                  <a:pt x="174" y="20"/>
                </a:lnTo>
                <a:lnTo>
                  <a:pt x="186" y="16"/>
                </a:lnTo>
                <a:lnTo>
                  <a:pt x="188" y="16"/>
                </a:lnTo>
                <a:lnTo>
                  <a:pt x="186" y="18"/>
                </a:lnTo>
                <a:lnTo>
                  <a:pt x="182" y="24"/>
                </a:lnTo>
                <a:lnTo>
                  <a:pt x="182" y="28"/>
                </a:lnTo>
                <a:lnTo>
                  <a:pt x="186" y="36"/>
                </a:lnTo>
                <a:lnTo>
                  <a:pt x="192" y="34"/>
                </a:lnTo>
                <a:lnTo>
                  <a:pt x="196" y="36"/>
                </a:lnTo>
                <a:lnTo>
                  <a:pt x="204" y="40"/>
                </a:lnTo>
                <a:lnTo>
                  <a:pt x="208" y="42"/>
                </a:lnTo>
                <a:lnTo>
                  <a:pt x="210" y="48"/>
                </a:lnTo>
                <a:lnTo>
                  <a:pt x="210" y="54"/>
                </a:lnTo>
                <a:lnTo>
                  <a:pt x="206" y="60"/>
                </a:lnTo>
                <a:lnTo>
                  <a:pt x="214" y="58"/>
                </a:lnTo>
                <a:lnTo>
                  <a:pt x="218" y="58"/>
                </a:lnTo>
                <a:lnTo>
                  <a:pt x="222" y="60"/>
                </a:lnTo>
                <a:lnTo>
                  <a:pt x="22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7" name="Freeform 32"/>
          <p:cNvSpPr>
            <a:spLocks/>
          </p:cNvSpPr>
          <p:nvPr/>
        </p:nvSpPr>
        <p:spPr bwMode="auto">
          <a:xfrm>
            <a:off x="1989138" y="3990975"/>
            <a:ext cx="1076325" cy="1190625"/>
          </a:xfrm>
          <a:custGeom>
            <a:avLst/>
            <a:gdLst>
              <a:gd name="T0" fmla="*/ 2147483647 w 678"/>
              <a:gd name="T1" fmla="*/ 2147483647 h 750"/>
              <a:gd name="T2" fmla="*/ 2147483647 w 678"/>
              <a:gd name="T3" fmla="*/ 2147483647 h 750"/>
              <a:gd name="T4" fmla="*/ 2147483647 w 678"/>
              <a:gd name="T5" fmla="*/ 2147483647 h 750"/>
              <a:gd name="T6" fmla="*/ 2147483647 w 678"/>
              <a:gd name="T7" fmla="*/ 2147483647 h 750"/>
              <a:gd name="T8" fmla="*/ 2147483647 w 678"/>
              <a:gd name="T9" fmla="*/ 2147483647 h 750"/>
              <a:gd name="T10" fmla="*/ 2147483647 w 678"/>
              <a:gd name="T11" fmla="*/ 2147483647 h 750"/>
              <a:gd name="T12" fmla="*/ 2147483647 w 678"/>
              <a:gd name="T13" fmla="*/ 2147483647 h 750"/>
              <a:gd name="T14" fmla="*/ 2147483647 w 678"/>
              <a:gd name="T15" fmla="*/ 2147483647 h 750"/>
              <a:gd name="T16" fmla="*/ 2147483647 w 678"/>
              <a:gd name="T17" fmla="*/ 2147483647 h 750"/>
              <a:gd name="T18" fmla="*/ 2147483647 w 678"/>
              <a:gd name="T19" fmla="*/ 2147483647 h 750"/>
              <a:gd name="T20" fmla="*/ 2147483647 w 678"/>
              <a:gd name="T21" fmla="*/ 2147483647 h 750"/>
              <a:gd name="T22" fmla="*/ 2147483647 w 678"/>
              <a:gd name="T23" fmla="*/ 2147483647 h 750"/>
              <a:gd name="T24" fmla="*/ 2147483647 w 678"/>
              <a:gd name="T25" fmla="*/ 2147483647 h 750"/>
              <a:gd name="T26" fmla="*/ 2147483647 w 678"/>
              <a:gd name="T27" fmla="*/ 2147483647 h 750"/>
              <a:gd name="T28" fmla="*/ 2147483647 w 678"/>
              <a:gd name="T29" fmla="*/ 2147483647 h 750"/>
              <a:gd name="T30" fmla="*/ 0 w 678"/>
              <a:gd name="T31" fmla="*/ 2147483647 h 750"/>
              <a:gd name="T32" fmla="*/ 2147483647 w 678"/>
              <a:gd name="T33" fmla="*/ 2147483647 h 750"/>
              <a:gd name="T34" fmla="*/ 2147483647 w 678"/>
              <a:gd name="T35" fmla="*/ 2147483647 h 750"/>
              <a:gd name="T36" fmla="*/ 2147483647 w 678"/>
              <a:gd name="T37" fmla="*/ 2147483647 h 750"/>
              <a:gd name="T38" fmla="*/ 2147483647 w 678"/>
              <a:gd name="T39" fmla="*/ 2147483647 h 750"/>
              <a:gd name="T40" fmla="*/ 2147483647 w 678"/>
              <a:gd name="T41" fmla="*/ 2147483647 h 750"/>
              <a:gd name="T42" fmla="*/ 2147483647 w 678"/>
              <a:gd name="T43" fmla="*/ 2147483647 h 750"/>
              <a:gd name="T44" fmla="*/ 2147483647 w 678"/>
              <a:gd name="T45" fmla="*/ 2147483647 h 750"/>
              <a:gd name="T46" fmla="*/ 2147483647 w 678"/>
              <a:gd name="T47" fmla="*/ 2147483647 h 750"/>
              <a:gd name="T48" fmla="*/ 2147483647 w 678"/>
              <a:gd name="T49" fmla="*/ 2147483647 h 750"/>
              <a:gd name="T50" fmla="*/ 2147483647 w 678"/>
              <a:gd name="T51" fmla="*/ 2147483647 h 750"/>
              <a:gd name="T52" fmla="*/ 2147483647 w 678"/>
              <a:gd name="T53" fmla="*/ 2147483647 h 750"/>
              <a:gd name="T54" fmla="*/ 2147483647 w 678"/>
              <a:gd name="T55" fmla="*/ 2147483647 h 750"/>
              <a:gd name="T56" fmla="*/ 2147483647 w 678"/>
              <a:gd name="T57" fmla="*/ 2147483647 h 750"/>
              <a:gd name="T58" fmla="*/ 2147483647 w 678"/>
              <a:gd name="T59" fmla="*/ 2147483647 h 750"/>
              <a:gd name="T60" fmla="*/ 2147483647 w 678"/>
              <a:gd name="T61" fmla="*/ 2147483647 h 750"/>
              <a:gd name="T62" fmla="*/ 2147483647 w 678"/>
              <a:gd name="T63" fmla="*/ 2147483647 h 750"/>
              <a:gd name="T64" fmla="*/ 2147483647 w 678"/>
              <a:gd name="T65" fmla="*/ 2147483647 h 750"/>
              <a:gd name="T66" fmla="*/ 2147483647 w 678"/>
              <a:gd name="T67" fmla="*/ 2147483647 h 750"/>
              <a:gd name="T68" fmla="*/ 2147483647 w 678"/>
              <a:gd name="T69" fmla="*/ 2147483647 h 750"/>
              <a:gd name="T70" fmla="*/ 2147483647 w 678"/>
              <a:gd name="T71" fmla="*/ 2147483647 h 750"/>
              <a:gd name="T72" fmla="*/ 2147483647 w 678"/>
              <a:gd name="T73" fmla="*/ 2147483647 h 750"/>
              <a:gd name="T74" fmla="*/ 2147483647 w 678"/>
              <a:gd name="T75" fmla="*/ 2147483647 h 750"/>
              <a:gd name="T76" fmla="*/ 2147483647 w 678"/>
              <a:gd name="T77" fmla="*/ 2147483647 h 750"/>
              <a:gd name="T78" fmla="*/ 2147483647 w 678"/>
              <a:gd name="T79" fmla="*/ 2147483647 h 750"/>
              <a:gd name="T80" fmla="*/ 2147483647 w 678"/>
              <a:gd name="T81" fmla="*/ 2147483647 h 750"/>
              <a:gd name="T82" fmla="*/ 2147483647 w 678"/>
              <a:gd name="T83" fmla="*/ 2147483647 h 750"/>
              <a:gd name="T84" fmla="*/ 2147483647 w 678"/>
              <a:gd name="T85" fmla="*/ 2147483647 h 750"/>
              <a:gd name="T86" fmla="*/ 2147483647 w 678"/>
              <a:gd name="T87" fmla="*/ 2147483647 h 750"/>
              <a:gd name="T88" fmla="*/ 2147483647 w 678"/>
              <a:gd name="T89" fmla="*/ 2147483647 h 750"/>
              <a:gd name="T90" fmla="*/ 2147483647 w 678"/>
              <a:gd name="T91" fmla="*/ 2147483647 h 750"/>
              <a:gd name="T92" fmla="*/ 2147483647 w 678"/>
              <a:gd name="T93" fmla="*/ 2147483647 h 750"/>
              <a:gd name="T94" fmla="*/ 2147483647 w 678"/>
              <a:gd name="T95" fmla="*/ 2147483647 h 750"/>
              <a:gd name="T96" fmla="*/ 2147483647 w 678"/>
              <a:gd name="T97" fmla="*/ 2147483647 h 750"/>
              <a:gd name="T98" fmla="*/ 2147483647 w 678"/>
              <a:gd name="T99" fmla="*/ 2147483647 h 750"/>
              <a:gd name="T100" fmla="*/ 2147483647 w 678"/>
              <a:gd name="T101" fmla="*/ 2147483647 h 750"/>
              <a:gd name="T102" fmla="*/ 2147483647 w 678"/>
              <a:gd name="T103" fmla="*/ 2147483647 h 750"/>
              <a:gd name="T104" fmla="*/ 2147483647 w 678"/>
              <a:gd name="T105" fmla="*/ 2147483647 h 7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78"/>
              <a:gd name="T160" fmla="*/ 0 h 750"/>
              <a:gd name="T161" fmla="*/ 678 w 678"/>
              <a:gd name="T162" fmla="*/ 750 h 7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78" h="750">
                <a:moveTo>
                  <a:pt x="388" y="14"/>
                </a:moveTo>
                <a:lnTo>
                  <a:pt x="382" y="28"/>
                </a:lnTo>
                <a:lnTo>
                  <a:pt x="374" y="42"/>
                </a:lnTo>
                <a:lnTo>
                  <a:pt x="368" y="48"/>
                </a:lnTo>
                <a:lnTo>
                  <a:pt x="362" y="54"/>
                </a:lnTo>
                <a:lnTo>
                  <a:pt x="354" y="58"/>
                </a:lnTo>
                <a:lnTo>
                  <a:pt x="344" y="58"/>
                </a:lnTo>
                <a:lnTo>
                  <a:pt x="338" y="58"/>
                </a:lnTo>
                <a:lnTo>
                  <a:pt x="332" y="56"/>
                </a:lnTo>
                <a:lnTo>
                  <a:pt x="328" y="54"/>
                </a:lnTo>
                <a:lnTo>
                  <a:pt x="326" y="48"/>
                </a:lnTo>
                <a:lnTo>
                  <a:pt x="316" y="52"/>
                </a:lnTo>
                <a:lnTo>
                  <a:pt x="304" y="56"/>
                </a:lnTo>
                <a:lnTo>
                  <a:pt x="304" y="66"/>
                </a:lnTo>
                <a:lnTo>
                  <a:pt x="300" y="64"/>
                </a:lnTo>
                <a:lnTo>
                  <a:pt x="296" y="62"/>
                </a:lnTo>
                <a:lnTo>
                  <a:pt x="294" y="60"/>
                </a:lnTo>
                <a:lnTo>
                  <a:pt x="290" y="60"/>
                </a:lnTo>
                <a:lnTo>
                  <a:pt x="284" y="60"/>
                </a:lnTo>
                <a:lnTo>
                  <a:pt x="280" y="62"/>
                </a:lnTo>
                <a:lnTo>
                  <a:pt x="274" y="68"/>
                </a:lnTo>
                <a:lnTo>
                  <a:pt x="266" y="74"/>
                </a:lnTo>
                <a:lnTo>
                  <a:pt x="262" y="76"/>
                </a:lnTo>
                <a:lnTo>
                  <a:pt x="256" y="76"/>
                </a:lnTo>
                <a:lnTo>
                  <a:pt x="252" y="76"/>
                </a:lnTo>
                <a:lnTo>
                  <a:pt x="250" y="74"/>
                </a:lnTo>
                <a:lnTo>
                  <a:pt x="244" y="66"/>
                </a:lnTo>
                <a:lnTo>
                  <a:pt x="240" y="58"/>
                </a:lnTo>
                <a:lnTo>
                  <a:pt x="238" y="48"/>
                </a:lnTo>
                <a:lnTo>
                  <a:pt x="240" y="42"/>
                </a:lnTo>
                <a:lnTo>
                  <a:pt x="242" y="36"/>
                </a:lnTo>
                <a:lnTo>
                  <a:pt x="244" y="32"/>
                </a:lnTo>
                <a:lnTo>
                  <a:pt x="244" y="28"/>
                </a:lnTo>
                <a:lnTo>
                  <a:pt x="244" y="22"/>
                </a:lnTo>
                <a:lnTo>
                  <a:pt x="240" y="16"/>
                </a:lnTo>
                <a:lnTo>
                  <a:pt x="236" y="12"/>
                </a:lnTo>
                <a:lnTo>
                  <a:pt x="236" y="8"/>
                </a:lnTo>
                <a:lnTo>
                  <a:pt x="236" y="0"/>
                </a:lnTo>
                <a:lnTo>
                  <a:pt x="224" y="0"/>
                </a:lnTo>
                <a:lnTo>
                  <a:pt x="224" y="6"/>
                </a:lnTo>
                <a:lnTo>
                  <a:pt x="220" y="12"/>
                </a:lnTo>
                <a:lnTo>
                  <a:pt x="216" y="14"/>
                </a:lnTo>
                <a:lnTo>
                  <a:pt x="210" y="18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4" y="26"/>
                </a:lnTo>
                <a:lnTo>
                  <a:pt x="168" y="22"/>
                </a:lnTo>
                <a:lnTo>
                  <a:pt x="158" y="20"/>
                </a:lnTo>
                <a:lnTo>
                  <a:pt x="166" y="40"/>
                </a:lnTo>
                <a:lnTo>
                  <a:pt x="170" y="50"/>
                </a:lnTo>
                <a:lnTo>
                  <a:pt x="172" y="52"/>
                </a:lnTo>
                <a:lnTo>
                  <a:pt x="176" y="56"/>
                </a:lnTo>
                <a:lnTo>
                  <a:pt x="170" y="66"/>
                </a:lnTo>
                <a:lnTo>
                  <a:pt x="158" y="76"/>
                </a:lnTo>
                <a:lnTo>
                  <a:pt x="146" y="82"/>
                </a:lnTo>
                <a:lnTo>
                  <a:pt x="138" y="86"/>
                </a:lnTo>
                <a:lnTo>
                  <a:pt x="130" y="86"/>
                </a:lnTo>
                <a:lnTo>
                  <a:pt x="122" y="86"/>
                </a:lnTo>
                <a:lnTo>
                  <a:pt x="118" y="84"/>
                </a:lnTo>
                <a:lnTo>
                  <a:pt x="116" y="80"/>
                </a:lnTo>
                <a:lnTo>
                  <a:pt x="116" y="68"/>
                </a:lnTo>
                <a:lnTo>
                  <a:pt x="112" y="58"/>
                </a:lnTo>
                <a:lnTo>
                  <a:pt x="98" y="66"/>
                </a:lnTo>
                <a:lnTo>
                  <a:pt x="86" y="68"/>
                </a:lnTo>
                <a:lnTo>
                  <a:pt x="74" y="70"/>
                </a:lnTo>
                <a:lnTo>
                  <a:pt x="66" y="74"/>
                </a:lnTo>
                <a:lnTo>
                  <a:pt x="70" y="74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78" y="90"/>
                </a:lnTo>
                <a:lnTo>
                  <a:pt x="72" y="90"/>
                </a:lnTo>
                <a:lnTo>
                  <a:pt x="68" y="92"/>
                </a:lnTo>
                <a:lnTo>
                  <a:pt x="64" y="96"/>
                </a:lnTo>
                <a:lnTo>
                  <a:pt x="62" y="100"/>
                </a:lnTo>
                <a:lnTo>
                  <a:pt x="64" y="106"/>
                </a:lnTo>
                <a:lnTo>
                  <a:pt x="68" y="112"/>
                </a:lnTo>
                <a:lnTo>
                  <a:pt x="72" y="118"/>
                </a:lnTo>
                <a:lnTo>
                  <a:pt x="74" y="124"/>
                </a:lnTo>
                <a:lnTo>
                  <a:pt x="72" y="150"/>
                </a:lnTo>
                <a:lnTo>
                  <a:pt x="68" y="180"/>
                </a:lnTo>
                <a:lnTo>
                  <a:pt x="66" y="184"/>
                </a:lnTo>
                <a:lnTo>
                  <a:pt x="62" y="186"/>
                </a:lnTo>
                <a:lnTo>
                  <a:pt x="50" y="190"/>
                </a:lnTo>
                <a:lnTo>
                  <a:pt x="38" y="192"/>
                </a:lnTo>
                <a:lnTo>
                  <a:pt x="28" y="194"/>
                </a:lnTo>
                <a:lnTo>
                  <a:pt x="22" y="198"/>
                </a:lnTo>
                <a:lnTo>
                  <a:pt x="20" y="202"/>
                </a:lnTo>
                <a:lnTo>
                  <a:pt x="18" y="210"/>
                </a:lnTo>
                <a:lnTo>
                  <a:pt x="16" y="220"/>
                </a:lnTo>
                <a:lnTo>
                  <a:pt x="12" y="232"/>
                </a:lnTo>
                <a:lnTo>
                  <a:pt x="10" y="236"/>
                </a:lnTo>
                <a:lnTo>
                  <a:pt x="6" y="238"/>
                </a:lnTo>
                <a:lnTo>
                  <a:pt x="2" y="242"/>
                </a:lnTo>
                <a:lnTo>
                  <a:pt x="0" y="248"/>
                </a:lnTo>
                <a:lnTo>
                  <a:pt x="2" y="254"/>
                </a:lnTo>
                <a:lnTo>
                  <a:pt x="4" y="258"/>
                </a:lnTo>
                <a:lnTo>
                  <a:pt x="10" y="266"/>
                </a:lnTo>
                <a:lnTo>
                  <a:pt x="16" y="274"/>
                </a:lnTo>
                <a:lnTo>
                  <a:pt x="18" y="280"/>
                </a:lnTo>
                <a:lnTo>
                  <a:pt x="18" y="286"/>
                </a:lnTo>
                <a:lnTo>
                  <a:pt x="26" y="288"/>
                </a:lnTo>
                <a:lnTo>
                  <a:pt x="32" y="292"/>
                </a:lnTo>
                <a:lnTo>
                  <a:pt x="38" y="298"/>
                </a:lnTo>
                <a:lnTo>
                  <a:pt x="44" y="300"/>
                </a:lnTo>
                <a:lnTo>
                  <a:pt x="48" y="298"/>
                </a:lnTo>
                <a:lnTo>
                  <a:pt x="50" y="298"/>
                </a:lnTo>
                <a:lnTo>
                  <a:pt x="52" y="290"/>
                </a:lnTo>
                <a:lnTo>
                  <a:pt x="62" y="290"/>
                </a:lnTo>
                <a:lnTo>
                  <a:pt x="62" y="308"/>
                </a:lnTo>
                <a:lnTo>
                  <a:pt x="62" y="314"/>
                </a:lnTo>
                <a:lnTo>
                  <a:pt x="64" y="316"/>
                </a:lnTo>
                <a:lnTo>
                  <a:pt x="66" y="318"/>
                </a:lnTo>
                <a:lnTo>
                  <a:pt x="70" y="318"/>
                </a:lnTo>
                <a:lnTo>
                  <a:pt x="72" y="318"/>
                </a:lnTo>
                <a:lnTo>
                  <a:pt x="82" y="322"/>
                </a:lnTo>
                <a:lnTo>
                  <a:pt x="92" y="322"/>
                </a:lnTo>
                <a:lnTo>
                  <a:pt x="102" y="318"/>
                </a:lnTo>
                <a:lnTo>
                  <a:pt x="110" y="312"/>
                </a:lnTo>
                <a:lnTo>
                  <a:pt x="124" y="300"/>
                </a:lnTo>
                <a:lnTo>
                  <a:pt x="132" y="296"/>
                </a:lnTo>
                <a:lnTo>
                  <a:pt x="140" y="294"/>
                </a:lnTo>
                <a:lnTo>
                  <a:pt x="146" y="294"/>
                </a:lnTo>
                <a:lnTo>
                  <a:pt x="148" y="296"/>
                </a:lnTo>
                <a:lnTo>
                  <a:pt x="150" y="300"/>
                </a:lnTo>
                <a:lnTo>
                  <a:pt x="150" y="306"/>
                </a:lnTo>
                <a:lnTo>
                  <a:pt x="148" y="316"/>
                </a:lnTo>
                <a:lnTo>
                  <a:pt x="150" y="326"/>
                </a:lnTo>
                <a:lnTo>
                  <a:pt x="154" y="334"/>
                </a:lnTo>
                <a:lnTo>
                  <a:pt x="160" y="342"/>
                </a:lnTo>
                <a:lnTo>
                  <a:pt x="170" y="348"/>
                </a:lnTo>
                <a:lnTo>
                  <a:pt x="180" y="352"/>
                </a:lnTo>
                <a:lnTo>
                  <a:pt x="186" y="350"/>
                </a:lnTo>
                <a:lnTo>
                  <a:pt x="188" y="352"/>
                </a:lnTo>
                <a:lnTo>
                  <a:pt x="192" y="356"/>
                </a:lnTo>
                <a:lnTo>
                  <a:pt x="196" y="358"/>
                </a:lnTo>
                <a:lnTo>
                  <a:pt x="202" y="360"/>
                </a:lnTo>
                <a:lnTo>
                  <a:pt x="202" y="366"/>
                </a:lnTo>
                <a:lnTo>
                  <a:pt x="204" y="368"/>
                </a:lnTo>
                <a:lnTo>
                  <a:pt x="208" y="368"/>
                </a:lnTo>
                <a:lnTo>
                  <a:pt x="212" y="368"/>
                </a:lnTo>
                <a:lnTo>
                  <a:pt x="224" y="366"/>
                </a:lnTo>
                <a:lnTo>
                  <a:pt x="228" y="368"/>
                </a:lnTo>
                <a:lnTo>
                  <a:pt x="232" y="370"/>
                </a:lnTo>
                <a:lnTo>
                  <a:pt x="236" y="380"/>
                </a:lnTo>
                <a:lnTo>
                  <a:pt x="238" y="392"/>
                </a:lnTo>
                <a:lnTo>
                  <a:pt x="240" y="394"/>
                </a:lnTo>
                <a:lnTo>
                  <a:pt x="242" y="396"/>
                </a:lnTo>
                <a:lnTo>
                  <a:pt x="242" y="404"/>
                </a:lnTo>
                <a:lnTo>
                  <a:pt x="244" y="410"/>
                </a:lnTo>
                <a:lnTo>
                  <a:pt x="246" y="414"/>
                </a:lnTo>
                <a:lnTo>
                  <a:pt x="250" y="418"/>
                </a:lnTo>
                <a:lnTo>
                  <a:pt x="260" y="420"/>
                </a:lnTo>
                <a:lnTo>
                  <a:pt x="274" y="424"/>
                </a:lnTo>
                <a:lnTo>
                  <a:pt x="274" y="430"/>
                </a:lnTo>
                <a:lnTo>
                  <a:pt x="274" y="434"/>
                </a:lnTo>
                <a:lnTo>
                  <a:pt x="278" y="438"/>
                </a:lnTo>
                <a:lnTo>
                  <a:pt x="280" y="442"/>
                </a:lnTo>
                <a:lnTo>
                  <a:pt x="288" y="450"/>
                </a:lnTo>
                <a:lnTo>
                  <a:pt x="290" y="454"/>
                </a:lnTo>
                <a:lnTo>
                  <a:pt x="290" y="462"/>
                </a:lnTo>
                <a:lnTo>
                  <a:pt x="290" y="468"/>
                </a:lnTo>
                <a:lnTo>
                  <a:pt x="286" y="476"/>
                </a:lnTo>
                <a:lnTo>
                  <a:pt x="284" y="482"/>
                </a:lnTo>
                <a:lnTo>
                  <a:pt x="284" y="488"/>
                </a:lnTo>
                <a:lnTo>
                  <a:pt x="284" y="498"/>
                </a:lnTo>
                <a:lnTo>
                  <a:pt x="290" y="516"/>
                </a:lnTo>
                <a:lnTo>
                  <a:pt x="296" y="532"/>
                </a:lnTo>
                <a:lnTo>
                  <a:pt x="298" y="536"/>
                </a:lnTo>
                <a:lnTo>
                  <a:pt x="302" y="538"/>
                </a:lnTo>
                <a:lnTo>
                  <a:pt x="314" y="540"/>
                </a:lnTo>
                <a:lnTo>
                  <a:pt x="322" y="542"/>
                </a:lnTo>
                <a:lnTo>
                  <a:pt x="328" y="546"/>
                </a:lnTo>
                <a:lnTo>
                  <a:pt x="332" y="552"/>
                </a:lnTo>
                <a:lnTo>
                  <a:pt x="338" y="564"/>
                </a:lnTo>
                <a:lnTo>
                  <a:pt x="344" y="576"/>
                </a:lnTo>
                <a:lnTo>
                  <a:pt x="346" y="572"/>
                </a:lnTo>
                <a:lnTo>
                  <a:pt x="350" y="570"/>
                </a:lnTo>
                <a:lnTo>
                  <a:pt x="352" y="568"/>
                </a:lnTo>
                <a:lnTo>
                  <a:pt x="356" y="570"/>
                </a:lnTo>
                <a:lnTo>
                  <a:pt x="356" y="574"/>
                </a:lnTo>
                <a:lnTo>
                  <a:pt x="356" y="580"/>
                </a:lnTo>
                <a:lnTo>
                  <a:pt x="356" y="594"/>
                </a:lnTo>
                <a:lnTo>
                  <a:pt x="356" y="610"/>
                </a:lnTo>
                <a:lnTo>
                  <a:pt x="362" y="604"/>
                </a:lnTo>
                <a:lnTo>
                  <a:pt x="370" y="604"/>
                </a:lnTo>
                <a:lnTo>
                  <a:pt x="372" y="614"/>
                </a:lnTo>
                <a:lnTo>
                  <a:pt x="374" y="624"/>
                </a:lnTo>
                <a:lnTo>
                  <a:pt x="374" y="630"/>
                </a:lnTo>
                <a:lnTo>
                  <a:pt x="372" y="634"/>
                </a:lnTo>
                <a:lnTo>
                  <a:pt x="366" y="640"/>
                </a:lnTo>
                <a:lnTo>
                  <a:pt x="350" y="646"/>
                </a:lnTo>
                <a:lnTo>
                  <a:pt x="342" y="656"/>
                </a:lnTo>
                <a:lnTo>
                  <a:pt x="332" y="668"/>
                </a:lnTo>
                <a:lnTo>
                  <a:pt x="324" y="682"/>
                </a:lnTo>
                <a:lnTo>
                  <a:pt x="320" y="690"/>
                </a:lnTo>
                <a:lnTo>
                  <a:pt x="320" y="696"/>
                </a:lnTo>
                <a:lnTo>
                  <a:pt x="330" y="696"/>
                </a:lnTo>
                <a:lnTo>
                  <a:pt x="342" y="700"/>
                </a:lnTo>
                <a:lnTo>
                  <a:pt x="354" y="708"/>
                </a:lnTo>
                <a:lnTo>
                  <a:pt x="366" y="716"/>
                </a:lnTo>
                <a:lnTo>
                  <a:pt x="388" y="734"/>
                </a:lnTo>
                <a:lnTo>
                  <a:pt x="408" y="750"/>
                </a:lnTo>
                <a:lnTo>
                  <a:pt x="410" y="736"/>
                </a:lnTo>
                <a:lnTo>
                  <a:pt x="412" y="724"/>
                </a:lnTo>
                <a:lnTo>
                  <a:pt x="420" y="722"/>
                </a:lnTo>
                <a:lnTo>
                  <a:pt x="426" y="718"/>
                </a:lnTo>
                <a:lnTo>
                  <a:pt x="432" y="712"/>
                </a:lnTo>
                <a:lnTo>
                  <a:pt x="436" y="704"/>
                </a:lnTo>
                <a:lnTo>
                  <a:pt x="444" y="686"/>
                </a:lnTo>
                <a:lnTo>
                  <a:pt x="450" y="670"/>
                </a:lnTo>
                <a:lnTo>
                  <a:pt x="454" y="666"/>
                </a:lnTo>
                <a:lnTo>
                  <a:pt x="456" y="666"/>
                </a:lnTo>
                <a:lnTo>
                  <a:pt x="458" y="664"/>
                </a:lnTo>
                <a:lnTo>
                  <a:pt x="462" y="660"/>
                </a:lnTo>
                <a:lnTo>
                  <a:pt x="468" y="640"/>
                </a:lnTo>
                <a:lnTo>
                  <a:pt x="466" y="638"/>
                </a:lnTo>
                <a:lnTo>
                  <a:pt x="464" y="636"/>
                </a:lnTo>
                <a:lnTo>
                  <a:pt x="460" y="632"/>
                </a:lnTo>
                <a:lnTo>
                  <a:pt x="460" y="602"/>
                </a:lnTo>
                <a:lnTo>
                  <a:pt x="464" y="594"/>
                </a:lnTo>
                <a:lnTo>
                  <a:pt x="470" y="586"/>
                </a:lnTo>
                <a:lnTo>
                  <a:pt x="488" y="574"/>
                </a:lnTo>
                <a:lnTo>
                  <a:pt x="506" y="562"/>
                </a:lnTo>
                <a:lnTo>
                  <a:pt x="524" y="554"/>
                </a:lnTo>
                <a:lnTo>
                  <a:pt x="534" y="552"/>
                </a:lnTo>
                <a:lnTo>
                  <a:pt x="548" y="552"/>
                </a:lnTo>
                <a:lnTo>
                  <a:pt x="560" y="550"/>
                </a:lnTo>
                <a:lnTo>
                  <a:pt x="566" y="548"/>
                </a:lnTo>
                <a:lnTo>
                  <a:pt x="568" y="544"/>
                </a:lnTo>
                <a:lnTo>
                  <a:pt x="578" y="530"/>
                </a:lnTo>
                <a:lnTo>
                  <a:pt x="586" y="514"/>
                </a:lnTo>
                <a:lnTo>
                  <a:pt x="600" y="482"/>
                </a:lnTo>
                <a:lnTo>
                  <a:pt x="602" y="470"/>
                </a:lnTo>
                <a:lnTo>
                  <a:pt x="604" y="460"/>
                </a:lnTo>
                <a:lnTo>
                  <a:pt x="604" y="452"/>
                </a:lnTo>
                <a:lnTo>
                  <a:pt x="606" y="448"/>
                </a:lnTo>
                <a:lnTo>
                  <a:pt x="610" y="444"/>
                </a:lnTo>
                <a:lnTo>
                  <a:pt x="604" y="442"/>
                </a:lnTo>
                <a:lnTo>
                  <a:pt x="614" y="408"/>
                </a:lnTo>
                <a:lnTo>
                  <a:pt x="612" y="394"/>
                </a:lnTo>
                <a:lnTo>
                  <a:pt x="610" y="386"/>
                </a:lnTo>
                <a:lnTo>
                  <a:pt x="610" y="376"/>
                </a:lnTo>
                <a:lnTo>
                  <a:pt x="608" y="366"/>
                </a:lnTo>
                <a:lnTo>
                  <a:pt x="606" y="362"/>
                </a:lnTo>
                <a:lnTo>
                  <a:pt x="608" y="356"/>
                </a:lnTo>
                <a:lnTo>
                  <a:pt x="610" y="352"/>
                </a:lnTo>
                <a:lnTo>
                  <a:pt x="614" y="350"/>
                </a:lnTo>
                <a:lnTo>
                  <a:pt x="622" y="350"/>
                </a:lnTo>
                <a:lnTo>
                  <a:pt x="628" y="340"/>
                </a:lnTo>
                <a:lnTo>
                  <a:pt x="634" y="328"/>
                </a:lnTo>
                <a:lnTo>
                  <a:pt x="634" y="326"/>
                </a:lnTo>
                <a:lnTo>
                  <a:pt x="640" y="316"/>
                </a:lnTo>
                <a:lnTo>
                  <a:pt x="646" y="306"/>
                </a:lnTo>
                <a:lnTo>
                  <a:pt x="660" y="288"/>
                </a:lnTo>
                <a:lnTo>
                  <a:pt x="668" y="278"/>
                </a:lnTo>
                <a:lnTo>
                  <a:pt x="674" y="268"/>
                </a:lnTo>
                <a:lnTo>
                  <a:pt x="676" y="254"/>
                </a:lnTo>
                <a:lnTo>
                  <a:pt x="678" y="240"/>
                </a:lnTo>
                <a:lnTo>
                  <a:pt x="678" y="224"/>
                </a:lnTo>
                <a:lnTo>
                  <a:pt x="674" y="210"/>
                </a:lnTo>
                <a:lnTo>
                  <a:pt x="672" y="206"/>
                </a:lnTo>
                <a:lnTo>
                  <a:pt x="668" y="200"/>
                </a:lnTo>
                <a:lnTo>
                  <a:pt x="664" y="198"/>
                </a:lnTo>
                <a:lnTo>
                  <a:pt x="660" y="196"/>
                </a:lnTo>
                <a:lnTo>
                  <a:pt x="648" y="196"/>
                </a:lnTo>
                <a:lnTo>
                  <a:pt x="638" y="190"/>
                </a:lnTo>
                <a:lnTo>
                  <a:pt x="630" y="184"/>
                </a:lnTo>
                <a:lnTo>
                  <a:pt x="622" y="178"/>
                </a:lnTo>
                <a:lnTo>
                  <a:pt x="608" y="164"/>
                </a:lnTo>
                <a:lnTo>
                  <a:pt x="598" y="158"/>
                </a:lnTo>
                <a:lnTo>
                  <a:pt x="588" y="152"/>
                </a:lnTo>
                <a:lnTo>
                  <a:pt x="578" y="152"/>
                </a:lnTo>
                <a:lnTo>
                  <a:pt x="570" y="152"/>
                </a:lnTo>
                <a:lnTo>
                  <a:pt x="560" y="154"/>
                </a:lnTo>
                <a:lnTo>
                  <a:pt x="550" y="152"/>
                </a:lnTo>
                <a:lnTo>
                  <a:pt x="546" y="150"/>
                </a:lnTo>
                <a:lnTo>
                  <a:pt x="542" y="146"/>
                </a:lnTo>
                <a:lnTo>
                  <a:pt x="536" y="144"/>
                </a:lnTo>
                <a:lnTo>
                  <a:pt x="530" y="142"/>
                </a:lnTo>
                <a:lnTo>
                  <a:pt x="522" y="144"/>
                </a:lnTo>
                <a:lnTo>
                  <a:pt x="516" y="146"/>
                </a:lnTo>
                <a:lnTo>
                  <a:pt x="512" y="150"/>
                </a:lnTo>
                <a:lnTo>
                  <a:pt x="506" y="152"/>
                </a:lnTo>
                <a:lnTo>
                  <a:pt x="504" y="142"/>
                </a:lnTo>
                <a:lnTo>
                  <a:pt x="500" y="134"/>
                </a:lnTo>
                <a:lnTo>
                  <a:pt x="494" y="128"/>
                </a:lnTo>
                <a:lnTo>
                  <a:pt x="488" y="122"/>
                </a:lnTo>
                <a:lnTo>
                  <a:pt x="480" y="118"/>
                </a:lnTo>
                <a:lnTo>
                  <a:pt x="472" y="114"/>
                </a:lnTo>
                <a:lnTo>
                  <a:pt x="462" y="112"/>
                </a:lnTo>
                <a:lnTo>
                  <a:pt x="454" y="112"/>
                </a:lnTo>
                <a:lnTo>
                  <a:pt x="444" y="110"/>
                </a:lnTo>
                <a:lnTo>
                  <a:pt x="442" y="122"/>
                </a:lnTo>
                <a:lnTo>
                  <a:pt x="436" y="130"/>
                </a:lnTo>
                <a:lnTo>
                  <a:pt x="430" y="136"/>
                </a:lnTo>
                <a:lnTo>
                  <a:pt x="424" y="144"/>
                </a:lnTo>
                <a:lnTo>
                  <a:pt x="422" y="132"/>
                </a:lnTo>
                <a:lnTo>
                  <a:pt x="408" y="132"/>
                </a:lnTo>
                <a:lnTo>
                  <a:pt x="398" y="130"/>
                </a:lnTo>
                <a:lnTo>
                  <a:pt x="386" y="130"/>
                </a:lnTo>
                <a:lnTo>
                  <a:pt x="374" y="128"/>
                </a:lnTo>
                <a:lnTo>
                  <a:pt x="384" y="124"/>
                </a:lnTo>
                <a:lnTo>
                  <a:pt x="394" y="120"/>
                </a:lnTo>
                <a:lnTo>
                  <a:pt x="396" y="112"/>
                </a:lnTo>
                <a:lnTo>
                  <a:pt x="384" y="114"/>
                </a:lnTo>
                <a:lnTo>
                  <a:pt x="390" y="104"/>
                </a:lnTo>
                <a:lnTo>
                  <a:pt x="398" y="92"/>
                </a:lnTo>
                <a:lnTo>
                  <a:pt x="402" y="88"/>
                </a:lnTo>
                <a:lnTo>
                  <a:pt x="408" y="82"/>
                </a:lnTo>
                <a:lnTo>
                  <a:pt x="410" y="76"/>
                </a:lnTo>
                <a:lnTo>
                  <a:pt x="414" y="68"/>
                </a:lnTo>
                <a:lnTo>
                  <a:pt x="404" y="60"/>
                </a:lnTo>
                <a:lnTo>
                  <a:pt x="398" y="54"/>
                </a:lnTo>
                <a:lnTo>
                  <a:pt x="396" y="46"/>
                </a:lnTo>
                <a:lnTo>
                  <a:pt x="396" y="38"/>
                </a:lnTo>
                <a:lnTo>
                  <a:pt x="396" y="30"/>
                </a:lnTo>
                <a:lnTo>
                  <a:pt x="396" y="22"/>
                </a:lnTo>
                <a:lnTo>
                  <a:pt x="392" y="16"/>
                </a:lnTo>
                <a:lnTo>
                  <a:pt x="388" y="14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8" name="Freeform 33"/>
          <p:cNvSpPr>
            <a:spLocks/>
          </p:cNvSpPr>
          <p:nvPr/>
        </p:nvSpPr>
        <p:spPr bwMode="auto">
          <a:xfrm>
            <a:off x="1852613" y="3759200"/>
            <a:ext cx="314325" cy="517525"/>
          </a:xfrm>
          <a:custGeom>
            <a:avLst/>
            <a:gdLst>
              <a:gd name="T0" fmla="*/ 2147483647 w 198"/>
              <a:gd name="T1" fmla="*/ 2147483647 h 326"/>
              <a:gd name="T2" fmla="*/ 2147483647 w 198"/>
              <a:gd name="T3" fmla="*/ 2147483647 h 326"/>
              <a:gd name="T4" fmla="*/ 2147483647 w 198"/>
              <a:gd name="T5" fmla="*/ 2147483647 h 326"/>
              <a:gd name="T6" fmla="*/ 2147483647 w 198"/>
              <a:gd name="T7" fmla="*/ 2147483647 h 326"/>
              <a:gd name="T8" fmla="*/ 2147483647 w 198"/>
              <a:gd name="T9" fmla="*/ 2147483647 h 326"/>
              <a:gd name="T10" fmla="*/ 2147483647 w 198"/>
              <a:gd name="T11" fmla="*/ 2147483647 h 326"/>
              <a:gd name="T12" fmla="*/ 2147483647 w 198"/>
              <a:gd name="T13" fmla="*/ 2147483647 h 326"/>
              <a:gd name="T14" fmla="*/ 2147483647 w 198"/>
              <a:gd name="T15" fmla="*/ 2147483647 h 326"/>
              <a:gd name="T16" fmla="*/ 2147483647 w 198"/>
              <a:gd name="T17" fmla="*/ 2147483647 h 326"/>
              <a:gd name="T18" fmla="*/ 2147483647 w 198"/>
              <a:gd name="T19" fmla="*/ 2147483647 h 326"/>
              <a:gd name="T20" fmla="*/ 2147483647 w 198"/>
              <a:gd name="T21" fmla="*/ 2147483647 h 326"/>
              <a:gd name="T22" fmla="*/ 2147483647 w 198"/>
              <a:gd name="T23" fmla="*/ 2147483647 h 326"/>
              <a:gd name="T24" fmla="*/ 2147483647 w 198"/>
              <a:gd name="T25" fmla="*/ 2147483647 h 326"/>
              <a:gd name="T26" fmla="*/ 2147483647 w 198"/>
              <a:gd name="T27" fmla="*/ 2147483647 h 326"/>
              <a:gd name="T28" fmla="*/ 2147483647 w 198"/>
              <a:gd name="T29" fmla="*/ 2147483647 h 326"/>
              <a:gd name="T30" fmla="*/ 2147483647 w 198"/>
              <a:gd name="T31" fmla="*/ 2147483647 h 326"/>
              <a:gd name="T32" fmla="*/ 2147483647 w 198"/>
              <a:gd name="T33" fmla="*/ 2147483647 h 326"/>
              <a:gd name="T34" fmla="*/ 2147483647 w 198"/>
              <a:gd name="T35" fmla="*/ 2147483647 h 326"/>
              <a:gd name="T36" fmla="*/ 2147483647 w 198"/>
              <a:gd name="T37" fmla="*/ 2147483647 h 326"/>
              <a:gd name="T38" fmla="*/ 2147483647 w 198"/>
              <a:gd name="T39" fmla="*/ 2147483647 h 326"/>
              <a:gd name="T40" fmla="*/ 2147483647 w 198"/>
              <a:gd name="T41" fmla="*/ 2147483647 h 326"/>
              <a:gd name="T42" fmla="*/ 2147483647 w 198"/>
              <a:gd name="T43" fmla="*/ 2147483647 h 326"/>
              <a:gd name="T44" fmla="*/ 2147483647 w 198"/>
              <a:gd name="T45" fmla="*/ 2147483647 h 326"/>
              <a:gd name="T46" fmla="*/ 2147483647 w 198"/>
              <a:gd name="T47" fmla="*/ 2147483647 h 326"/>
              <a:gd name="T48" fmla="*/ 2147483647 w 198"/>
              <a:gd name="T49" fmla="*/ 2147483647 h 326"/>
              <a:gd name="T50" fmla="*/ 2147483647 w 198"/>
              <a:gd name="T51" fmla="*/ 2147483647 h 326"/>
              <a:gd name="T52" fmla="*/ 2147483647 w 198"/>
              <a:gd name="T53" fmla="*/ 2147483647 h 326"/>
              <a:gd name="T54" fmla="*/ 2147483647 w 198"/>
              <a:gd name="T55" fmla="*/ 2147483647 h 326"/>
              <a:gd name="T56" fmla="*/ 2147483647 w 198"/>
              <a:gd name="T57" fmla="*/ 2147483647 h 326"/>
              <a:gd name="T58" fmla="*/ 2147483647 w 198"/>
              <a:gd name="T59" fmla="*/ 2147483647 h 326"/>
              <a:gd name="T60" fmla="*/ 2147483647 w 198"/>
              <a:gd name="T61" fmla="*/ 2147483647 h 326"/>
              <a:gd name="T62" fmla="*/ 2147483647 w 198"/>
              <a:gd name="T63" fmla="*/ 2147483647 h 326"/>
              <a:gd name="T64" fmla="*/ 2147483647 w 198"/>
              <a:gd name="T65" fmla="*/ 2147483647 h 326"/>
              <a:gd name="T66" fmla="*/ 2147483647 w 198"/>
              <a:gd name="T67" fmla="*/ 2147483647 h 326"/>
              <a:gd name="T68" fmla="*/ 2147483647 w 198"/>
              <a:gd name="T69" fmla="*/ 2147483647 h 326"/>
              <a:gd name="T70" fmla="*/ 2147483647 w 198"/>
              <a:gd name="T71" fmla="*/ 2147483647 h 326"/>
              <a:gd name="T72" fmla="*/ 2147483647 w 198"/>
              <a:gd name="T73" fmla="*/ 2147483647 h 326"/>
              <a:gd name="T74" fmla="*/ 2147483647 w 198"/>
              <a:gd name="T75" fmla="*/ 2147483647 h 326"/>
              <a:gd name="T76" fmla="*/ 2147483647 w 198"/>
              <a:gd name="T77" fmla="*/ 2147483647 h 326"/>
              <a:gd name="T78" fmla="*/ 2147483647 w 198"/>
              <a:gd name="T79" fmla="*/ 2147483647 h 326"/>
              <a:gd name="T80" fmla="*/ 2147483647 w 198"/>
              <a:gd name="T81" fmla="*/ 2147483647 h 326"/>
              <a:gd name="T82" fmla="*/ 2147483647 w 198"/>
              <a:gd name="T83" fmla="*/ 2147483647 h 326"/>
              <a:gd name="T84" fmla="*/ 2147483647 w 198"/>
              <a:gd name="T85" fmla="*/ 2147483647 h 326"/>
              <a:gd name="T86" fmla="*/ 2147483647 w 198"/>
              <a:gd name="T87" fmla="*/ 2147483647 h 326"/>
              <a:gd name="T88" fmla="*/ 2147483647 w 198"/>
              <a:gd name="T89" fmla="*/ 2147483647 h 326"/>
              <a:gd name="T90" fmla="*/ 0 w 198"/>
              <a:gd name="T91" fmla="*/ 2147483647 h 3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326"/>
              <a:gd name="T140" fmla="*/ 198 w 198"/>
              <a:gd name="T141" fmla="*/ 326 h 3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326">
                <a:moveTo>
                  <a:pt x="2" y="220"/>
                </a:moveTo>
                <a:lnTo>
                  <a:pt x="2" y="208"/>
                </a:lnTo>
                <a:lnTo>
                  <a:pt x="6" y="198"/>
                </a:lnTo>
                <a:lnTo>
                  <a:pt x="10" y="192"/>
                </a:lnTo>
                <a:lnTo>
                  <a:pt x="20" y="190"/>
                </a:lnTo>
                <a:lnTo>
                  <a:pt x="20" y="184"/>
                </a:lnTo>
                <a:lnTo>
                  <a:pt x="24" y="178"/>
                </a:lnTo>
                <a:lnTo>
                  <a:pt x="28" y="174"/>
                </a:lnTo>
                <a:lnTo>
                  <a:pt x="30" y="170"/>
                </a:lnTo>
                <a:lnTo>
                  <a:pt x="28" y="152"/>
                </a:lnTo>
                <a:lnTo>
                  <a:pt x="26" y="134"/>
                </a:lnTo>
                <a:lnTo>
                  <a:pt x="28" y="128"/>
                </a:lnTo>
                <a:lnTo>
                  <a:pt x="30" y="122"/>
                </a:lnTo>
                <a:lnTo>
                  <a:pt x="28" y="114"/>
                </a:lnTo>
                <a:lnTo>
                  <a:pt x="24" y="108"/>
                </a:lnTo>
                <a:lnTo>
                  <a:pt x="20" y="104"/>
                </a:lnTo>
                <a:lnTo>
                  <a:pt x="20" y="98"/>
                </a:lnTo>
                <a:lnTo>
                  <a:pt x="20" y="94"/>
                </a:lnTo>
                <a:lnTo>
                  <a:pt x="24" y="92"/>
                </a:lnTo>
                <a:lnTo>
                  <a:pt x="32" y="88"/>
                </a:lnTo>
                <a:lnTo>
                  <a:pt x="28" y="82"/>
                </a:lnTo>
                <a:lnTo>
                  <a:pt x="26" y="76"/>
                </a:lnTo>
                <a:lnTo>
                  <a:pt x="28" y="76"/>
                </a:lnTo>
                <a:lnTo>
                  <a:pt x="34" y="78"/>
                </a:lnTo>
                <a:lnTo>
                  <a:pt x="44" y="80"/>
                </a:lnTo>
                <a:lnTo>
                  <a:pt x="46" y="68"/>
                </a:lnTo>
                <a:lnTo>
                  <a:pt x="50" y="66"/>
                </a:lnTo>
                <a:lnTo>
                  <a:pt x="52" y="62"/>
                </a:lnTo>
                <a:lnTo>
                  <a:pt x="56" y="62"/>
                </a:lnTo>
                <a:lnTo>
                  <a:pt x="60" y="58"/>
                </a:lnTo>
                <a:lnTo>
                  <a:pt x="62" y="52"/>
                </a:lnTo>
                <a:lnTo>
                  <a:pt x="64" y="46"/>
                </a:lnTo>
                <a:lnTo>
                  <a:pt x="66" y="36"/>
                </a:lnTo>
                <a:lnTo>
                  <a:pt x="68" y="32"/>
                </a:lnTo>
                <a:lnTo>
                  <a:pt x="72" y="28"/>
                </a:lnTo>
                <a:lnTo>
                  <a:pt x="78" y="26"/>
                </a:lnTo>
                <a:lnTo>
                  <a:pt x="86" y="26"/>
                </a:lnTo>
                <a:lnTo>
                  <a:pt x="88" y="22"/>
                </a:lnTo>
                <a:lnTo>
                  <a:pt x="92" y="20"/>
                </a:lnTo>
                <a:lnTo>
                  <a:pt x="106" y="16"/>
                </a:lnTo>
                <a:lnTo>
                  <a:pt x="118" y="10"/>
                </a:lnTo>
                <a:lnTo>
                  <a:pt x="128" y="4"/>
                </a:lnTo>
                <a:lnTo>
                  <a:pt x="134" y="2"/>
                </a:lnTo>
                <a:lnTo>
                  <a:pt x="138" y="0"/>
                </a:lnTo>
                <a:lnTo>
                  <a:pt x="138" y="8"/>
                </a:lnTo>
                <a:lnTo>
                  <a:pt x="134" y="12"/>
                </a:lnTo>
                <a:lnTo>
                  <a:pt x="130" y="16"/>
                </a:lnTo>
                <a:lnTo>
                  <a:pt x="128" y="20"/>
                </a:lnTo>
                <a:lnTo>
                  <a:pt x="118" y="30"/>
                </a:lnTo>
                <a:lnTo>
                  <a:pt x="106" y="44"/>
                </a:lnTo>
                <a:lnTo>
                  <a:pt x="102" y="52"/>
                </a:lnTo>
                <a:lnTo>
                  <a:pt x="100" y="60"/>
                </a:lnTo>
                <a:lnTo>
                  <a:pt x="102" y="66"/>
                </a:lnTo>
                <a:lnTo>
                  <a:pt x="106" y="68"/>
                </a:lnTo>
                <a:lnTo>
                  <a:pt x="108" y="74"/>
                </a:lnTo>
                <a:lnTo>
                  <a:pt x="110" y="78"/>
                </a:lnTo>
                <a:lnTo>
                  <a:pt x="114" y="82"/>
                </a:lnTo>
                <a:lnTo>
                  <a:pt x="116" y="88"/>
                </a:lnTo>
                <a:lnTo>
                  <a:pt x="112" y="94"/>
                </a:lnTo>
                <a:lnTo>
                  <a:pt x="110" y="98"/>
                </a:lnTo>
                <a:lnTo>
                  <a:pt x="112" y="102"/>
                </a:lnTo>
                <a:lnTo>
                  <a:pt x="116" y="106"/>
                </a:lnTo>
                <a:lnTo>
                  <a:pt x="120" y="108"/>
                </a:lnTo>
                <a:lnTo>
                  <a:pt x="126" y="110"/>
                </a:lnTo>
                <a:lnTo>
                  <a:pt x="140" y="112"/>
                </a:lnTo>
                <a:lnTo>
                  <a:pt x="152" y="114"/>
                </a:lnTo>
                <a:lnTo>
                  <a:pt x="154" y="120"/>
                </a:lnTo>
                <a:lnTo>
                  <a:pt x="158" y="124"/>
                </a:lnTo>
                <a:lnTo>
                  <a:pt x="164" y="128"/>
                </a:lnTo>
                <a:lnTo>
                  <a:pt x="170" y="128"/>
                </a:lnTo>
                <a:lnTo>
                  <a:pt x="178" y="128"/>
                </a:lnTo>
                <a:lnTo>
                  <a:pt x="184" y="126"/>
                </a:lnTo>
                <a:lnTo>
                  <a:pt x="190" y="124"/>
                </a:lnTo>
                <a:lnTo>
                  <a:pt x="198" y="124"/>
                </a:lnTo>
                <a:lnTo>
                  <a:pt x="190" y="142"/>
                </a:lnTo>
                <a:lnTo>
                  <a:pt x="188" y="152"/>
                </a:lnTo>
                <a:lnTo>
                  <a:pt x="186" y="160"/>
                </a:lnTo>
                <a:lnTo>
                  <a:pt x="188" y="166"/>
                </a:lnTo>
                <a:lnTo>
                  <a:pt x="192" y="170"/>
                </a:lnTo>
                <a:lnTo>
                  <a:pt x="194" y="174"/>
                </a:lnTo>
                <a:lnTo>
                  <a:pt x="196" y="180"/>
                </a:lnTo>
                <a:lnTo>
                  <a:pt x="196" y="182"/>
                </a:lnTo>
                <a:lnTo>
                  <a:pt x="194" y="186"/>
                </a:lnTo>
                <a:lnTo>
                  <a:pt x="192" y="188"/>
                </a:lnTo>
                <a:lnTo>
                  <a:pt x="192" y="192"/>
                </a:lnTo>
                <a:lnTo>
                  <a:pt x="194" y="196"/>
                </a:lnTo>
                <a:lnTo>
                  <a:pt x="198" y="204"/>
                </a:lnTo>
                <a:lnTo>
                  <a:pt x="184" y="212"/>
                </a:lnTo>
                <a:lnTo>
                  <a:pt x="172" y="214"/>
                </a:lnTo>
                <a:lnTo>
                  <a:pt x="160" y="216"/>
                </a:lnTo>
                <a:lnTo>
                  <a:pt x="152" y="220"/>
                </a:lnTo>
                <a:lnTo>
                  <a:pt x="156" y="220"/>
                </a:lnTo>
                <a:lnTo>
                  <a:pt x="158" y="222"/>
                </a:lnTo>
                <a:lnTo>
                  <a:pt x="160" y="226"/>
                </a:lnTo>
                <a:lnTo>
                  <a:pt x="164" y="228"/>
                </a:lnTo>
                <a:lnTo>
                  <a:pt x="164" y="236"/>
                </a:lnTo>
                <a:lnTo>
                  <a:pt x="158" y="236"/>
                </a:lnTo>
                <a:lnTo>
                  <a:pt x="154" y="238"/>
                </a:lnTo>
                <a:lnTo>
                  <a:pt x="150" y="242"/>
                </a:lnTo>
                <a:lnTo>
                  <a:pt x="148" y="246"/>
                </a:lnTo>
                <a:lnTo>
                  <a:pt x="150" y="252"/>
                </a:lnTo>
                <a:lnTo>
                  <a:pt x="154" y="258"/>
                </a:lnTo>
                <a:lnTo>
                  <a:pt x="158" y="264"/>
                </a:lnTo>
                <a:lnTo>
                  <a:pt x="160" y="270"/>
                </a:lnTo>
                <a:lnTo>
                  <a:pt x="158" y="296"/>
                </a:lnTo>
                <a:lnTo>
                  <a:pt x="154" y="326"/>
                </a:lnTo>
                <a:lnTo>
                  <a:pt x="146" y="322"/>
                </a:lnTo>
                <a:lnTo>
                  <a:pt x="142" y="320"/>
                </a:lnTo>
                <a:lnTo>
                  <a:pt x="140" y="316"/>
                </a:lnTo>
                <a:lnTo>
                  <a:pt x="142" y="312"/>
                </a:lnTo>
                <a:lnTo>
                  <a:pt x="146" y="308"/>
                </a:lnTo>
                <a:lnTo>
                  <a:pt x="148" y="304"/>
                </a:lnTo>
                <a:lnTo>
                  <a:pt x="150" y="298"/>
                </a:lnTo>
                <a:lnTo>
                  <a:pt x="144" y="294"/>
                </a:lnTo>
                <a:lnTo>
                  <a:pt x="136" y="292"/>
                </a:lnTo>
                <a:lnTo>
                  <a:pt x="132" y="294"/>
                </a:lnTo>
                <a:lnTo>
                  <a:pt x="132" y="298"/>
                </a:lnTo>
                <a:lnTo>
                  <a:pt x="128" y="294"/>
                </a:lnTo>
                <a:lnTo>
                  <a:pt x="124" y="292"/>
                </a:lnTo>
                <a:lnTo>
                  <a:pt x="122" y="292"/>
                </a:lnTo>
                <a:lnTo>
                  <a:pt x="118" y="294"/>
                </a:lnTo>
                <a:lnTo>
                  <a:pt x="116" y="296"/>
                </a:lnTo>
                <a:lnTo>
                  <a:pt x="114" y="296"/>
                </a:lnTo>
                <a:lnTo>
                  <a:pt x="98" y="296"/>
                </a:lnTo>
                <a:lnTo>
                  <a:pt x="96" y="288"/>
                </a:lnTo>
                <a:lnTo>
                  <a:pt x="92" y="280"/>
                </a:lnTo>
                <a:lnTo>
                  <a:pt x="88" y="274"/>
                </a:lnTo>
                <a:lnTo>
                  <a:pt x="82" y="266"/>
                </a:lnTo>
                <a:lnTo>
                  <a:pt x="74" y="260"/>
                </a:lnTo>
                <a:lnTo>
                  <a:pt x="68" y="256"/>
                </a:lnTo>
                <a:lnTo>
                  <a:pt x="62" y="252"/>
                </a:lnTo>
                <a:lnTo>
                  <a:pt x="56" y="252"/>
                </a:lnTo>
                <a:lnTo>
                  <a:pt x="54" y="248"/>
                </a:lnTo>
                <a:lnTo>
                  <a:pt x="56" y="246"/>
                </a:lnTo>
                <a:lnTo>
                  <a:pt x="40" y="242"/>
                </a:lnTo>
                <a:lnTo>
                  <a:pt x="24" y="236"/>
                </a:lnTo>
                <a:lnTo>
                  <a:pt x="10" y="228"/>
                </a:lnTo>
                <a:lnTo>
                  <a:pt x="0" y="220"/>
                </a:lnTo>
                <a:lnTo>
                  <a:pt x="2" y="2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9" name="Freeform 34"/>
          <p:cNvSpPr>
            <a:spLocks/>
          </p:cNvSpPr>
          <p:nvPr/>
        </p:nvSpPr>
        <p:spPr bwMode="auto">
          <a:xfrm>
            <a:off x="1795463" y="4108450"/>
            <a:ext cx="149225" cy="196850"/>
          </a:xfrm>
          <a:custGeom>
            <a:avLst/>
            <a:gdLst>
              <a:gd name="T0" fmla="*/ 2147483647 w 94"/>
              <a:gd name="T1" fmla="*/ 2147483647 h 124"/>
              <a:gd name="T2" fmla="*/ 2147483647 w 94"/>
              <a:gd name="T3" fmla="*/ 2147483647 h 124"/>
              <a:gd name="T4" fmla="*/ 2147483647 w 94"/>
              <a:gd name="T5" fmla="*/ 2147483647 h 124"/>
              <a:gd name="T6" fmla="*/ 2147483647 w 94"/>
              <a:gd name="T7" fmla="*/ 2147483647 h 124"/>
              <a:gd name="T8" fmla="*/ 2147483647 w 94"/>
              <a:gd name="T9" fmla="*/ 2147483647 h 124"/>
              <a:gd name="T10" fmla="*/ 2147483647 w 94"/>
              <a:gd name="T11" fmla="*/ 2147483647 h 124"/>
              <a:gd name="T12" fmla="*/ 2147483647 w 94"/>
              <a:gd name="T13" fmla="*/ 2147483647 h 124"/>
              <a:gd name="T14" fmla="*/ 2147483647 w 94"/>
              <a:gd name="T15" fmla="*/ 2147483647 h 124"/>
              <a:gd name="T16" fmla="*/ 2147483647 w 94"/>
              <a:gd name="T17" fmla="*/ 2147483647 h 124"/>
              <a:gd name="T18" fmla="*/ 2147483647 w 94"/>
              <a:gd name="T19" fmla="*/ 2147483647 h 124"/>
              <a:gd name="T20" fmla="*/ 2147483647 w 94"/>
              <a:gd name="T21" fmla="*/ 2147483647 h 124"/>
              <a:gd name="T22" fmla="*/ 2147483647 w 94"/>
              <a:gd name="T23" fmla="*/ 2147483647 h 124"/>
              <a:gd name="T24" fmla="*/ 2147483647 w 94"/>
              <a:gd name="T25" fmla="*/ 2147483647 h 124"/>
              <a:gd name="T26" fmla="*/ 2147483647 w 94"/>
              <a:gd name="T27" fmla="*/ 2147483647 h 124"/>
              <a:gd name="T28" fmla="*/ 2147483647 w 94"/>
              <a:gd name="T29" fmla="*/ 2147483647 h 124"/>
              <a:gd name="T30" fmla="*/ 2147483647 w 94"/>
              <a:gd name="T31" fmla="*/ 2147483647 h 124"/>
              <a:gd name="T32" fmla="*/ 2147483647 w 94"/>
              <a:gd name="T33" fmla="*/ 2147483647 h 124"/>
              <a:gd name="T34" fmla="*/ 2147483647 w 94"/>
              <a:gd name="T35" fmla="*/ 2147483647 h 124"/>
              <a:gd name="T36" fmla="*/ 2147483647 w 94"/>
              <a:gd name="T37" fmla="*/ 2147483647 h 124"/>
              <a:gd name="T38" fmla="*/ 2147483647 w 94"/>
              <a:gd name="T39" fmla="*/ 2147483647 h 124"/>
              <a:gd name="T40" fmla="*/ 2147483647 w 94"/>
              <a:gd name="T41" fmla="*/ 2147483647 h 124"/>
              <a:gd name="T42" fmla="*/ 2147483647 w 94"/>
              <a:gd name="T43" fmla="*/ 2147483647 h 124"/>
              <a:gd name="T44" fmla="*/ 2147483647 w 94"/>
              <a:gd name="T45" fmla="*/ 2147483647 h 124"/>
              <a:gd name="T46" fmla="*/ 2147483647 w 94"/>
              <a:gd name="T47" fmla="*/ 2147483647 h 124"/>
              <a:gd name="T48" fmla="*/ 2147483647 w 94"/>
              <a:gd name="T49" fmla="*/ 2147483647 h 124"/>
              <a:gd name="T50" fmla="*/ 2147483647 w 94"/>
              <a:gd name="T51" fmla="*/ 2147483647 h 124"/>
              <a:gd name="T52" fmla="*/ 2147483647 w 94"/>
              <a:gd name="T53" fmla="*/ 0 h 124"/>
              <a:gd name="T54" fmla="*/ 2147483647 w 94"/>
              <a:gd name="T55" fmla="*/ 0 h 124"/>
              <a:gd name="T56" fmla="*/ 2147483647 w 94"/>
              <a:gd name="T57" fmla="*/ 0 h 124"/>
              <a:gd name="T58" fmla="*/ 2147483647 w 94"/>
              <a:gd name="T59" fmla="*/ 2147483647 h 124"/>
              <a:gd name="T60" fmla="*/ 2147483647 w 94"/>
              <a:gd name="T61" fmla="*/ 2147483647 h 124"/>
              <a:gd name="T62" fmla="*/ 2147483647 w 94"/>
              <a:gd name="T63" fmla="*/ 2147483647 h 124"/>
              <a:gd name="T64" fmla="*/ 2147483647 w 94"/>
              <a:gd name="T65" fmla="*/ 2147483647 h 124"/>
              <a:gd name="T66" fmla="*/ 2147483647 w 94"/>
              <a:gd name="T67" fmla="*/ 2147483647 h 124"/>
              <a:gd name="T68" fmla="*/ 2147483647 w 94"/>
              <a:gd name="T69" fmla="*/ 2147483647 h 124"/>
              <a:gd name="T70" fmla="*/ 0 w 94"/>
              <a:gd name="T71" fmla="*/ 2147483647 h 124"/>
              <a:gd name="T72" fmla="*/ 2147483647 w 94"/>
              <a:gd name="T73" fmla="*/ 2147483647 h 124"/>
              <a:gd name="T74" fmla="*/ 2147483647 w 94"/>
              <a:gd name="T75" fmla="*/ 2147483647 h 124"/>
              <a:gd name="T76" fmla="*/ 2147483647 w 94"/>
              <a:gd name="T77" fmla="*/ 2147483647 h 124"/>
              <a:gd name="T78" fmla="*/ 2147483647 w 94"/>
              <a:gd name="T79" fmla="*/ 2147483647 h 124"/>
              <a:gd name="T80" fmla="*/ 2147483647 w 94"/>
              <a:gd name="T81" fmla="*/ 2147483647 h 124"/>
              <a:gd name="T82" fmla="*/ 2147483647 w 94"/>
              <a:gd name="T83" fmla="*/ 2147483647 h 124"/>
              <a:gd name="T84" fmla="*/ 2147483647 w 94"/>
              <a:gd name="T85" fmla="*/ 2147483647 h 124"/>
              <a:gd name="T86" fmla="*/ 2147483647 w 94"/>
              <a:gd name="T87" fmla="*/ 2147483647 h 124"/>
              <a:gd name="T88" fmla="*/ 2147483647 w 94"/>
              <a:gd name="T89" fmla="*/ 2147483647 h 124"/>
              <a:gd name="T90" fmla="*/ 2147483647 w 94"/>
              <a:gd name="T91" fmla="*/ 2147483647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24"/>
              <a:gd name="T140" fmla="*/ 94 w 94"/>
              <a:gd name="T141" fmla="*/ 124 h 12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24">
                <a:moveTo>
                  <a:pt x="12" y="88"/>
                </a:moveTo>
                <a:lnTo>
                  <a:pt x="10" y="94"/>
                </a:lnTo>
                <a:lnTo>
                  <a:pt x="12" y="96"/>
                </a:lnTo>
                <a:lnTo>
                  <a:pt x="12" y="102"/>
                </a:lnTo>
                <a:lnTo>
                  <a:pt x="10" y="106"/>
                </a:lnTo>
                <a:lnTo>
                  <a:pt x="8" y="110"/>
                </a:lnTo>
                <a:lnTo>
                  <a:pt x="20" y="118"/>
                </a:lnTo>
                <a:lnTo>
                  <a:pt x="32" y="124"/>
                </a:lnTo>
                <a:lnTo>
                  <a:pt x="36" y="122"/>
                </a:lnTo>
                <a:lnTo>
                  <a:pt x="38" y="118"/>
                </a:lnTo>
                <a:lnTo>
                  <a:pt x="44" y="106"/>
                </a:lnTo>
                <a:lnTo>
                  <a:pt x="50" y="92"/>
                </a:lnTo>
                <a:lnTo>
                  <a:pt x="54" y="88"/>
                </a:lnTo>
                <a:lnTo>
                  <a:pt x="60" y="84"/>
                </a:lnTo>
                <a:lnTo>
                  <a:pt x="72" y="76"/>
                </a:lnTo>
                <a:lnTo>
                  <a:pt x="84" y="68"/>
                </a:lnTo>
                <a:lnTo>
                  <a:pt x="90" y="56"/>
                </a:lnTo>
                <a:lnTo>
                  <a:pt x="92" y="50"/>
                </a:lnTo>
                <a:lnTo>
                  <a:pt x="92" y="42"/>
                </a:lnTo>
                <a:lnTo>
                  <a:pt x="94" y="40"/>
                </a:lnTo>
                <a:lnTo>
                  <a:pt x="92" y="32"/>
                </a:lnTo>
                <a:lnTo>
                  <a:pt x="90" y="28"/>
                </a:lnTo>
                <a:lnTo>
                  <a:pt x="92" y="26"/>
                </a:lnTo>
                <a:lnTo>
                  <a:pt x="76" y="22"/>
                </a:lnTo>
                <a:lnTo>
                  <a:pt x="60" y="16"/>
                </a:lnTo>
                <a:lnTo>
                  <a:pt x="46" y="8"/>
                </a:lnTo>
                <a:lnTo>
                  <a:pt x="36" y="0"/>
                </a:ln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4" y="8"/>
                </a:lnTo>
                <a:lnTo>
                  <a:pt x="14" y="12"/>
                </a:lnTo>
                <a:lnTo>
                  <a:pt x="12" y="24"/>
                </a:lnTo>
                <a:lnTo>
                  <a:pt x="6" y="40"/>
                </a:lnTo>
                <a:lnTo>
                  <a:pt x="2" y="54"/>
                </a:lnTo>
                <a:lnTo>
                  <a:pt x="0" y="66"/>
                </a:lnTo>
                <a:lnTo>
                  <a:pt x="4" y="72"/>
                </a:lnTo>
                <a:lnTo>
                  <a:pt x="6" y="74"/>
                </a:lnTo>
                <a:lnTo>
                  <a:pt x="10" y="74"/>
                </a:lnTo>
                <a:lnTo>
                  <a:pt x="16" y="72"/>
                </a:lnTo>
                <a:lnTo>
                  <a:pt x="20" y="68"/>
                </a:lnTo>
                <a:lnTo>
                  <a:pt x="20" y="76"/>
                </a:lnTo>
                <a:lnTo>
                  <a:pt x="20" y="82"/>
                </a:lnTo>
                <a:lnTo>
                  <a:pt x="14" y="88"/>
                </a:lnTo>
                <a:lnTo>
                  <a:pt x="8" y="90"/>
                </a:lnTo>
                <a:lnTo>
                  <a:pt x="12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0" name="Freeform 35"/>
          <p:cNvSpPr>
            <a:spLocks/>
          </p:cNvSpPr>
          <p:nvPr/>
        </p:nvSpPr>
        <p:spPr bwMode="auto">
          <a:xfrm>
            <a:off x="1789113" y="4159250"/>
            <a:ext cx="355600" cy="568325"/>
          </a:xfrm>
          <a:custGeom>
            <a:avLst/>
            <a:gdLst>
              <a:gd name="T0" fmla="*/ 2147483647 w 224"/>
              <a:gd name="T1" fmla="*/ 2147483647 h 358"/>
              <a:gd name="T2" fmla="*/ 2147483647 w 224"/>
              <a:gd name="T3" fmla="*/ 2147483647 h 358"/>
              <a:gd name="T4" fmla="*/ 2147483647 w 224"/>
              <a:gd name="T5" fmla="*/ 2147483647 h 358"/>
              <a:gd name="T6" fmla="*/ 2147483647 w 224"/>
              <a:gd name="T7" fmla="*/ 2147483647 h 358"/>
              <a:gd name="T8" fmla="*/ 2147483647 w 224"/>
              <a:gd name="T9" fmla="*/ 2147483647 h 358"/>
              <a:gd name="T10" fmla="*/ 2147483647 w 224"/>
              <a:gd name="T11" fmla="*/ 2147483647 h 358"/>
              <a:gd name="T12" fmla="*/ 2147483647 w 224"/>
              <a:gd name="T13" fmla="*/ 2147483647 h 358"/>
              <a:gd name="T14" fmla="*/ 2147483647 w 224"/>
              <a:gd name="T15" fmla="*/ 2147483647 h 358"/>
              <a:gd name="T16" fmla="*/ 0 w 224"/>
              <a:gd name="T17" fmla="*/ 2147483647 h 358"/>
              <a:gd name="T18" fmla="*/ 2147483647 w 224"/>
              <a:gd name="T19" fmla="*/ 2147483647 h 358"/>
              <a:gd name="T20" fmla="*/ 2147483647 w 224"/>
              <a:gd name="T21" fmla="*/ 2147483647 h 358"/>
              <a:gd name="T22" fmla="*/ 2147483647 w 224"/>
              <a:gd name="T23" fmla="*/ 2147483647 h 358"/>
              <a:gd name="T24" fmla="*/ 2147483647 w 224"/>
              <a:gd name="T25" fmla="*/ 2147483647 h 358"/>
              <a:gd name="T26" fmla="*/ 2147483647 w 224"/>
              <a:gd name="T27" fmla="*/ 2147483647 h 358"/>
              <a:gd name="T28" fmla="*/ 2147483647 w 224"/>
              <a:gd name="T29" fmla="*/ 2147483647 h 358"/>
              <a:gd name="T30" fmla="*/ 2147483647 w 224"/>
              <a:gd name="T31" fmla="*/ 2147483647 h 358"/>
              <a:gd name="T32" fmla="*/ 2147483647 w 224"/>
              <a:gd name="T33" fmla="*/ 0 h 358"/>
              <a:gd name="T34" fmla="*/ 2147483647 w 224"/>
              <a:gd name="T35" fmla="*/ 2147483647 h 358"/>
              <a:gd name="T36" fmla="*/ 2147483647 w 224"/>
              <a:gd name="T37" fmla="*/ 2147483647 h 358"/>
              <a:gd name="T38" fmla="*/ 2147483647 w 224"/>
              <a:gd name="T39" fmla="*/ 2147483647 h 358"/>
              <a:gd name="T40" fmla="*/ 2147483647 w 224"/>
              <a:gd name="T41" fmla="*/ 2147483647 h 358"/>
              <a:gd name="T42" fmla="*/ 2147483647 w 224"/>
              <a:gd name="T43" fmla="*/ 2147483647 h 358"/>
              <a:gd name="T44" fmla="*/ 2147483647 w 224"/>
              <a:gd name="T45" fmla="*/ 2147483647 h 358"/>
              <a:gd name="T46" fmla="*/ 2147483647 w 224"/>
              <a:gd name="T47" fmla="*/ 2147483647 h 358"/>
              <a:gd name="T48" fmla="*/ 2147483647 w 224"/>
              <a:gd name="T49" fmla="*/ 2147483647 h 358"/>
              <a:gd name="T50" fmla="*/ 2147483647 w 224"/>
              <a:gd name="T51" fmla="*/ 2147483647 h 358"/>
              <a:gd name="T52" fmla="*/ 2147483647 w 224"/>
              <a:gd name="T53" fmla="*/ 2147483647 h 358"/>
              <a:gd name="T54" fmla="*/ 2147483647 w 224"/>
              <a:gd name="T55" fmla="*/ 2147483647 h 358"/>
              <a:gd name="T56" fmla="*/ 2147483647 w 224"/>
              <a:gd name="T57" fmla="*/ 2147483647 h 358"/>
              <a:gd name="T58" fmla="*/ 2147483647 w 224"/>
              <a:gd name="T59" fmla="*/ 2147483647 h 358"/>
              <a:gd name="T60" fmla="*/ 2147483647 w 224"/>
              <a:gd name="T61" fmla="*/ 2147483647 h 358"/>
              <a:gd name="T62" fmla="*/ 2147483647 w 224"/>
              <a:gd name="T63" fmla="*/ 2147483647 h 358"/>
              <a:gd name="T64" fmla="*/ 2147483647 w 224"/>
              <a:gd name="T65" fmla="*/ 2147483647 h 358"/>
              <a:gd name="T66" fmla="*/ 2147483647 w 224"/>
              <a:gd name="T67" fmla="*/ 2147483647 h 358"/>
              <a:gd name="T68" fmla="*/ 2147483647 w 224"/>
              <a:gd name="T69" fmla="*/ 2147483647 h 358"/>
              <a:gd name="T70" fmla="*/ 2147483647 w 224"/>
              <a:gd name="T71" fmla="*/ 2147483647 h 358"/>
              <a:gd name="T72" fmla="*/ 2147483647 w 224"/>
              <a:gd name="T73" fmla="*/ 2147483647 h 358"/>
              <a:gd name="T74" fmla="*/ 2147483647 w 224"/>
              <a:gd name="T75" fmla="*/ 2147483647 h 358"/>
              <a:gd name="T76" fmla="*/ 2147483647 w 224"/>
              <a:gd name="T77" fmla="*/ 2147483647 h 358"/>
              <a:gd name="T78" fmla="*/ 2147483647 w 224"/>
              <a:gd name="T79" fmla="*/ 2147483647 h 358"/>
              <a:gd name="T80" fmla="*/ 2147483647 w 224"/>
              <a:gd name="T81" fmla="*/ 2147483647 h 358"/>
              <a:gd name="T82" fmla="*/ 2147483647 w 224"/>
              <a:gd name="T83" fmla="*/ 2147483647 h 358"/>
              <a:gd name="T84" fmla="*/ 2147483647 w 224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4"/>
              <a:gd name="T130" fmla="*/ 0 h 358"/>
              <a:gd name="T131" fmla="*/ 224 w 224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4" h="358">
                <a:moveTo>
                  <a:pt x="200" y="358"/>
                </a:moveTo>
                <a:lnTo>
                  <a:pt x="194" y="348"/>
                </a:lnTo>
                <a:lnTo>
                  <a:pt x="186" y="340"/>
                </a:lnTo>
                <a:lnTo>
                  <a:pt x="166" y="322"/>
                </a:lnTo>
                <a:lnTo>
                  <a:pt x="156" y="316"/>
                </a:lnTo>
                <a:lnTo>
                  <a:pt x="146" y="312"/>
                </a:lnTo>
                <a:lnTo>
                  <a:pt x="126" y="302"/>
                </a:lnTo>
                <a:lnTo>
                  <a:pt x="116" y="296"/>
                </a:lnTo>
                <a:lnTo>
                  <a:pt x="106" y="288"/>
                </a:lnTo>
                <a:lnTo>
                  <a:pt x="100" y="280"/>
                </a:lnTo>
                <a:lnTo>
                  <a:pt x="96" y="272"/>
                </a:lnTo>
                <a:lnTo>
                  <a:pt x="86" y="248"/>
                </a:lnTo>
                <a:lnTo>
                  <a:pt x="76" y="228"/>
                </a:lnTo>
                <a:lnTo>
                  <a:pt x="66" y="208"/>
                </a:lnTo>
                <a:lnTo>
                  <a:pt x="56" y="186"/>
                </a:lnTo>
                <a:lnTo>
                  <a:pt x="50" y="170"/>
                </a:lnTo>
                <a:lnTo>
                  <a:pt x="42" y="156"/>
                </a:lnTo>
                <a:lnTo>
                  <a:pt x="34" y="142"/>
                </a:lnTo>
                <a:lnTo>
                  <a:pt x="26" y="126"/>
                </a:lnTo>
                <a:lnTo>
                  <a:pt x="24" y="122"/>
                </a:lnTo>
                <a:lnTo>
                  <a:pt x="20" y="120"/>
                </a:lnTo>
                <a:lnTo>
                  <a:pt x="12" y="116"/>
                </a:lnTo>
                <a:lnTo>
                  <a:pt x="4" y="114"/>
                </a:lnTo>
                <a:lnTo>
                  <a:pt x="2" y="110"/>
                </a:lnTo>
                <a:lnTo>
                  <a:pt x="0" y="106"/>
                </a:lnTo>
                <a:lnTo>
                  <a:pt x="0" y="88"/>
                </a:lnTo>
                <a:lnTo>
                  <a:pt x="0" y="70"/>
                </a:lnTo>
                <a:lnTo>
                  <a:pt x="2" y="68"/>
                </a:lnTo>
                <a:lnTo>
                  <a:pt x="4" y="64"/>
                </a:lnTo>
                <a:lnTo>
                  <a:pt x="12" y="58"/>
                </a:lnTo>
                <a:lnTo>
                  <a:pt x="16" y="56"/>
                </a:lnTo>
                <a:lnTo>
                  <a:pt x="14" y="62"/>
                </a:lnTo>
                <a:lnTo>
                  <a:pt x="16" y="64"/>
                </a:lnTo>
                <a:lnTo>
                  <a:pt x="16" y="70"/>
                </a:lnTo>
                <a:lnTo>
                  <a:pt x="14" y="74"/>
                </a:lnTo>
                <a:lnTo>
                  <a:pt x="12" y="78"/>
                </a:lnTo>
                <a:lnTo>
                  <a:pt x="24" y="86"/>
                </a:lnTo>
                <a:lnTo>
                  <a:pt x="36" y="92"/>
                </a:lnTo>
                <a:lnTo>
                  <a:pt x="40" y="90"/>
                </a:lnTo>
                <a:lnTo>
                  <a:pt x="42" y="86"/>
                </a:lnTo>
                <a:lnTo>
                  <a:pt x="48" y="74"/>
                </a:lnTo>
                <a:lnTo>
                  <a:pt x="54" y="60"/>
                </a:lnTo>
                <a:lnTo>
                  <a:pt x="58" y="56"/>
                </a:lnTo>
                <a:lnTo>
                  <a:pt x="64" y="52"/>
                </a:lnTo>
                <a:lnTo>
                  <a:pt x="76" y="44"/>
                </a:lnTo>
                <a:lnTo>
                  <a:pt x="88" y="36"/>
                </a:lnTo>
                <a:lnTo>
                  <a:pt x="94" y="24"/>
                </a:lnTo>
                <a:lnTo>
                  <a:pt x="96" y="18"/>
                </a:lnTo>
                <a:lnTo>
                  <a:pt x="96" y="10"/>
                </a:lnTo>
                <a:lnTo>
                  <a:pt x="98" y="8"/>
                </a:lnTo>
                <a:lnTo>
                  <a:pt x="96" y="0"/>
                </a:lnTo>
                <a:lnTo>
                  <a:pt x="102" y="0"/>
                </a:lnTo>
                <a:lnTo>
                  <a:pt x="108" y="4"/>
                </a:lnTo>
                <a:lnTo>
                  <a:pt x="114" y="8"/>
                </a:lnTo>
                <a:lnTo>
                  <a:pt x="122" y="14"/>
                </a:lnTo>
                <a:lnTo>
                  <a:pt x="128" y="22"/>
                </a:lnTo>
                <a:lnTo>
                  <a:pt x="132" y="28"/>
                </a:lnTo>
                <a:lnTo>
                  <a:pt x="136" y="36"/>
                </a:lnTo>
                <a:lnTo>
                  <a:pt x="138" y="44"/>
                </a:lnTo>
                <a:lnTo>
                  <a:pt x="154" y="44"/>
                </a:lnTo>
                <a:lnTo>
                  <a:pt x="156" y="44"/>
                </a:lnTo>
                <a:lnTo>
                  <a:pt x="158" y="42"/>
                </a:lnTo>
                <a:lnTo>
                  <a:pt x="162" y="40"/>
                </a:lnTo>
                <a:lnTo>
                  <a:pt x="164" y="40"/>
                </a:lnTo>
                <a:lnTo>
                  <a:pt x="168" y="42"/>
                </a:lnTo>
                <a:lnTo>
                  <a:pt x="172" y="46"/>
                </a:lnTo>
                <a:lnTo>
                  <a:pt x="172" y="42"/>
                </a:lnTo>
                <a:lnTo>
                  <a:pt x="176" y="40"/>
                </a:lnTo>
                <a:lnTo>
                  <a:pt x="184" y="42"/>
                </a:lnTo>
                <a:lnTo>
                  <a:pt x="190" y="46"/>
                </a:lnTo>
                <a:lnTo>
                  <a:pt x="188" y="52"/>
                </a:lnTo>
                <a:lnTo>
                  <a:pt x="186" y="56"/>
                </a:lnTo>
                <a:lnTo>
                  <a:pt x="182" y="60"/>
                </a:lnTo>
                <a:lnTo>
                  <a:pt x="180" y="64"/>
                </a:lnTo>
                <a:lnTo>
                  <a:pt x="182" y="68"/>
                </a:lnTo>
                <a:lnTo>
                  <a:pt x="186" y="70"/>
                </a:lnTo>
                <a:lnTo>
                  <a:pt x="194" y="74"/>
                </a:lnTo>
                <a:lnTo>
                  <a:pt x="192" y="78"/>
                </a:lnTo>
                <a:lnTo>
                  <a:pt x="188" y="80"/>
                </a:lnTo>
                <a:lnTo>
                  <a:pt x="176" y="84"/>
                </a:lnTo>
                <a:lnTo>
                  <a:pt x="164" y="86"/>
                </a:lnTo>
                <a:lnTo>
                  <a:pt x="154" y="88"/>
                </a:lnTo>
                <a:lnTo>
                  <a:pt x="148" y="92"/>
                </a:lnTo>
                <a:lnTo>
                  <a:pt x="146" y="96"/>
                </a:lnTo>
                <a:lnTo>
                  <a:pt x="144" y="104"/>
                </a:lnTo>
                <a:lnTo>
                  <a:pt x="142" y="114"/>
                </a:lnTo>
                <a:lnTo>
                  <a:pt x="138" y="126"/>
                </a:lnTo>
                <a:lnTo>
                  <a:pt x="136" y="130"/>
                </a:lnTo>
                <a:lnTo>
                  <a:pt x="132" y="132"/>
                </a:lnTo>
                <a:lnTo>
                  <a:pt x="128" y="136"/>
                </a:lnTo>
                <a:lnTo>
                  <a:pt x="126" y="142"/>
                </a:lnTo>
                <a:lnTo>
                  <a:pt x="128" y="148"/>
                </a:lnTo>
                <a:lnTo>
                  <a:pt x="130" y="152"/>
                </a:lnTo>
                <a:lnTo>
                  <a:pt x="136" y="160"/>
                </a:lnTo>
                <a:lnTo>
                  <a:pt x="142" y="168"/>
                </a:lnTo>
                <a:lnTo>
                  <a:pt x="144" y="174"/>
                </a:lnTo>
                <a:lnTo>
                  <a:pt x="144" y="180"/>
                </a:lnTo>
                <a:lnTo>
                  <a:pt x="152" y="182"/>
                </a:lnTo>
                <a:lnTo>
                  <a:pt x="158" y="186"/>
                </a:lnTo>
                <a:lnTo>
                  <a:pt x="164" y="192"/>
                </a:lnTo>
                <a:lnTo>
                  <a:pt x="170" y="194"/>
                </a:lnTo>
                <a:lnTo>
                  <a:pt x="174" y="192"/>
                </a:lnTo>
                <a:lnTo>
                  <a:pt x="176" y="192"/>
                </a:lnTo>
                <a:lnTo>
                  <a:pt x="178" y="184"/>
                </a:lnTo>
                <a:lnTo>
                  <a:pt x="188" y="184"/>
                </a:lnTo>
                <a:lnTo>
                  <a:pt x="188" y="202"/>
                </a:lnTo>
                <a:lnTo>
                  <a:pt x="188" y="208"/>
                </a:lnTo>
                <a:lnTo>
                  <a:pt x="190" y="210"/>
                </a:lnTo>
                <a:lnTo>
                  <a:pt x="192" y="212"/>
                </a:lnTo>
                <a:lnTo>
                  <a:pt x="196" y="212"/>
                </a:lnTo>
                <a:lnTo>
                  <a:pt x="198" y="212"/>
                </a:lnTo>
                <a:lnTo>
                  <a:pt x="206" y="214"/>
                </a:lnTo>
                <a:lnTo>
                  <a:pt x="216" y="226"/>
                </a:lnTo>
                <a:lnTo>
                  <a:pt x="220" y="234"/>
                </a:lnTo>
                <a:lnTo>
                  <a:pt x="222" y="242"/>
                </a:lnTo>
                <a:lnTo>
                  <a:pt x="220" y="276"/>
                </a:lnTo>
                <a:lnTo>
                  <a:pt x="218" y="282"/>
                </a:lnTo>
                <a:lnTo>
                  <a:pt x="218" y="286"/>
                </a:lnTo>
                <a:lnTo>
                  <a:pt x="216" y="290"/>
                </a:lnTo>
                <a:lnTo>
                  <a:pt x="214" y="296"/>
                </a:lnTo>
                <a:lnTo>
                  <a:pt x="216" y="310"/>
                </a:lnTo>
                <a:lnTo>
                  <a:pt x="218" y="314"/>
                </a:lnTo>
                <a:lnTo>
                  <a:pt x="224" y="318"/>
                </a:lnTo>
                <a:lnTo>
                  <a:pt x="218" y="328"/>
                </a:lnTo>
                <a:lnTo>
                  <a:pt x="216" y="338"/>
                </a:lnTo>
                <a:lnTo>
                  <a:pt x="214" y="346"/>
                </a:lnTo>
                <a:lnTo>
                  <a:pt x="210" y="350"/>
                </a:lnTo>
                <a:lnTo>
                  <a:pt x="204" y="354"/>
                </a:lnTo>
                <a:lnTo>
                  <a:pt x="198" y="356"/>
                </a:lnTo>
                <a:lnTo>
                  <a:pt x="200" y="3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1" name="Freeform 36"/>
          <p:cNvSpPr>
            <a:spLocks/>
          </p:cNvSpPr>
          <p:nvPr/>
        </p:nvSpPr>
        <p:spPr bwMode="auto">
          <a:xfrm>
            <a:off x="2109788" y="4457700"/>
            <a:ext cx="339725" cy="406400"/>
          </a:xfrm>
          <a:custGeom>
            <a:avLst/>
            <a:gdLst>
              <a:gd name="T0" fmla="*/ 2147483647 w 214"/>
              <a:gd name="T1" fmla="*/ 2147483647 h 256"/>
              <a:gd name="T2" fmla="*/ 2147483647 w 214"/>
              <a:gd name="T3" fmla="*/ 2147483647 h 256"/>
              <a:gd name="T4" fmla="*/ 2147483647 w 214"/>
              <a:gd name="T5" fmla="*/ 2147483647 h 256"/>
              <a:gd name="T6" fmla="*/ 2147483647 w 214"/>
              <a:gd name="T7" fmla="*/ 2147483647 h 256"/>
              <a:gd name="T8" fmla="*/ 2147483647 w 214"/>
              <a:gd name="T9" fmla="*/ 2147483647 h 256"/>
              <a:gd name="T10" fmla="*/ 2147483647 w 214"/>
              <a:gd name="T11" fmla="*/ 2147483647 h 256"/>
              <a:gd name="T12" fmla="*/ 2147483647 w 214"/>
              <a:gd name="T13" fmla="*/ 2147483647 h 256"/>
              <a:gd name="T14" fmla="*/ 2147483647 w 214"/>
              <a:gd name="T15" fmla="*/ 2147483647 h 256"/>
              <a:gd name="T16" fmla="*/ 2147483647 w 214"/>
              <a:gd name="T17" fmla="*/ 2147483647 h 256"/>
              <a:gd name="T18" fmla="*/ 2147483647 w 214"/>
              <a:gd name="T19" fmla="*/ 2147483647 h 256"/>
              <a:gd name="T20" fmla="*/ 2147483647 w 214"/>
              <a:gd name="T21" fmla="*/ 2147483647 h 256"/>
              <a:gd name="T22" fmla="*/ 2147483647 w 214"/>
              <a:gd name="T23" fmla="*/ 2147483647 h 256"/>
              <a:gd name="T24" fmla="*/ 2147483647 w 214"/>
              <a:gd name="T25" fmla="*/ 2147483647 h 256"/>
              <a:gd name="T26" fmla="*/ 2147483647 w 214"/>
              <a:gd name="T27" fmla="*/ 2147483647 h 256"/>
              <a:gd name="T28" fmla="*/ 2147483647 w 214"/>
              <a:gd name="T29" fmla="*/ 2147483647 h 256"/>
              <a:gd name="T30" fmla="*/ 2147483647 w 214"/>
              <a:gd name="T31" fmla="*/ 2147483647 h 256"/>
              <a:gd name="T32" fmla="*/ 2147483647 w 214"/>
              <a:gd name="T33" fmla="*/ 2147483647 h 256"/>
              <a:gd name="T34" fmla="*/ 2147483647 w 214"/>
              <a:gd name="T35" fmla="*/ 2147483647 h 256"/>
              <a:gd name="T36" fmla="*/ 2147483647 w 214"/>
              <a:gd name="T37" fmla="*/ 2147483647 h 256"/>
              <a:gd name="T38" fmla="*/ 2147483647 w 214"/>
              <a:gd name="T39" fmla="*/ 2147483647 h 256"/>
              <a:gd name="T40" fmla="*/ 2147483647 w 214"/>
              <a:gd name="T41" fmla="*/ 2147483647 h 256"/>
              <a:gd name="T42" fmla="*/ 2147483647 w 214"/>
              <a:gd name="T43" fmla="*/ 2147483647 h 256"/>
              <a:gd name="T44" fmla="*/ 2147483647 w 214"/>
              <a:gd name="T45" fmla="*/ 2147483647 h 256"/>
              <a:gd name="T46" fmla="*/ 2147483647 w 214"/>
              <a:gd name="T47" fmla="*/ 2147483647 h 256"/>
              <a:gd name="T48" fmla="*/ 2147483647 w 214"/>
              <a:gd name="T49" fmla="*/ 2147483647 h 256"/>
              <a:gd name="T50" fmla="*/ 2147483647 w 214"/>
              <a:gd name="T51" fmla="*/ 2147483647 h 256"/>
              <a:gd name="T52" fmla="*/ 2147483647 w 214"/>
              <a:gd name="T53" fmla="*/ 2147483647 h 256"/>
              <a:gd name="T54" fmla="*/ 2147483647 w 214"/>
              <a:gd name="T55" fmla="*/ 2147483647 h 256"/>
              <a:gd name="T56" fmla="*/ 2147483647 w 214"/>
              <a:gd name="T57" fmla="*/ 2147483647 h 256"/>
              <a:gd name="T58" fmla="*/ 2147483647 w 214"/>
              <a:gd name="T59" fmla="*/ 2147483647 h 256"/>
              <a:gd name="T60" fmla="*/ 2147483647 w 214"/>
              <a:gd name="T61" fmla="*/ 2147483647 h 256"/>
              <a:gd name="T62" fmla="*/ 2147483647 w 214"/>
              <a:gd name="T63" fmla="*/ 2147483647 h 256"/>
              <a:gd name="T64" fmla="*/ 2147483647 w 214"/>
              <a:gd name="T65" fmla="*/ 2147483647 h 256"/>
              <a:gd name="T66" fmla="*/ 2147483647 w 214"/>
              <a:gd name="T67" fmla="*/ 2147483647 h 256"/>
              <a:gd name="T68" fmla="*/ 2147483647 w 214"/>
              <a:gd name="T69" fmla="*/ 2147483647 h 256"/>
              <a:gd name="T70" fmla="*/ 2147483647 w 214"/>
              <a:gd name="T71" fmla="*/ 2147483647 h 256"/>
              <a:gd name="T72" fmla="*/ 2147483647 w 214"/>
              <a:gd name="T73" fmla="*/ 2147483647 h 256"/>
              <a:gd name="T74" fmla="*/ 2147483647 w 214"/>
              <a:gd name="T75" fmla="*/ 2147483647 h 256"/>
              <a:gd name="T76" fmla="*/ 2147483647 w 214"/>
              <a:gd name="T77" fmla="*/ 2147483647 h 256"/>
              <a:gd name="T78" fmla="*/ 2147483647 w 214"/>
              <a:gd name="T79" fmla="*/ 2147483647 h 256"/>
              <a:gd name="T80" fmla="*/ 2147483647 w 214"/>
              <a:gd name="T81" fmla="*/ 2147483647 h 256"/>
              <a:gd name="T82" fmla="*/ 2147483647 w 214"/>
              <a:gd name="T83" fmla="*/ 2147483647 h 256"/>
              <a:gd name="T84" fmla="*/ 2147483647 w 214"/>
              <a:gd name="T85" fmla="*/ 2147483647 h 256"/>
              <a:gd name="T86" fmla="*/ 2147483647 w 214"/>
              <a:gd name="T87" fmla="*/ 2147483647 h 256"/>
              <a:gd name="T88" fmla="*/ 2147483647 w 214"/>
              <a:gd name="T89" fmla="*/ 0 h 256"/>
              <a:gd name="T90" fmla="*/ 2147483647 w 214"/>
              <a:gd name="T91" fmla="*/ 2147483647 h 256"/>
              <a:gd name="T92" fmla="*/ 2147483647 w 214"/>
              <a:gd name="T93" fmla="*/ 2147483647 h 256"/>
              <a:gd name="T94" fmla="*/ 2147483647 w 214"/>
              <a:gd name="T95" fmla="*/ 2147483647 h 256"/>
              <a:gd name="T96" fmla="*/ 2147483647 w 214"/>
              <a:gd name="T97" fmla="*/ 2147483647 h 2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4"/>
              <a:gd name="T148" fmla="*/ 0 h 256"/>
              <a:gd name="T149" fmla="*/ 214 w 214"/>
              <a:gd name="T150" fmla="*/ 256 h 2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4" h="256">
                <a:moveTo>
                  <a:pt x="0" y="24"/>
                </a:moveTo>
                <a:lnTo>
                  <a:pt x="12" y="38"/>
                </a:lnTo>
                <a:lnTo>
                  <a:pt x="18" y="46"/>
                </a:lnTo>
                <a:lnTo>
                  <a:pt x="20" y="54"/>
                </a:lnTo>
                <a:lnTo>
                  <a:pt x="18" y="88"/>
                </a:lnTo>
                <a:lnTo>
                  <a:pt x="16" y="94"/>
                </a:lnTo>
                <a:lnTo>
                  <a:pt x="16" y="98"/>
                </a:lnTo>
                <a:lnTo>
                  <a:pt x="14" y="102"/>
                </a:lnTo>
                <a:lnTo>
                  <a:pt x="12" y="108"/>
                </a:lnTo>
                <a:lnTo>
                  <a:pt x="14" y="122"/>
                </a:lnTo>
                <a:lnTo>
                  <a:pt x="16" y="126"/>
                </a:lnTo>
                <a:lnTo>
                  <a:pt x="22" y="130"/>
                </a:lnTo>
                <a:lnTo>
                  <a:pt x="18" y="136"/>
                </a:lnTo>
                <a:lnTo>
                  <a:pt x="16" y="142"/>
                </a:lnTo>
                <a:lnTo>
                  <a:pt x="14" y="156"/>
                </a:lnTo>
                <a:lnTo>
                  <a:pt x="24" y="168"/>
                </a:lnTo>
                <a:lnTo>
                  <a:pt x="28" y="180"/>
                </a:lnTo>
                <a:lnTo>
                  <a:pt x="32" y="212"/>
                </a:lnTo>
                <a:lnTo>
                  <a:pt x="34" y="216"/>
                </a:lnTo>
                <a:lnTo>
                  <a:pt x="36" y="218"/>
                </a:lnTo>
                <a:lnTo>
                  <a:pt x="40" y="220"/>
                </a:lnTo>
                <a:lnTo>
                  <a:pt x="42" y="224"/>
                </a:lnTo>
                <a:lnTo>
                  <a:pt x="48" y="244"/>
                </a:lnTo>
                <a:lnTo>
                  <a:pt x="52" y="252"/>
                </a:lnTo>
                <a:lnTo>
                  <a:pt x="54" y="256"/>
                </a:lnTo>
                <a:lnTo>
                  <a:pt x="58" y="256"/>
                </a:lnTo>
                <a:lnTo>
                  <a:pt x="64" y="254"/>
                </a:lnTo>
                <a:lnTo>
                  <a:pt x="68" y="250"/>
                </a:lnTo>
                <a:lnTo>
                  <a:pt x="78" y="236"/>
                </a:lnTo>
                <a:lnTo>
                  <a:pt x="86" y="242"/>
                </a:lnTo>
                <a:lnTo>
                  <a:pt x="94" y="244"/>
                </a:lnTo>
                <a:lnTo>
                  <a:pt x="102" y="248"/>
                </a:lnTo>
                <a:lnTo>
                  <a:pt x="110" y="256"/>
                </a:lnTo>
                <a:lnTo>
                  <a:pt x="112" y="250"/>
                </a:lnTo>
                <a:lnTo>
                  <a:pt x="116" y="248"/>
                </a:lnTo>
                <a:lnTo>
                  <a:pt x="124" y="244"/>
                </a:lnTo>
                <a:lnTo>
                  <a:pt x="138" y="244"/>
                </a:lnTo>
                <a:lnTo>
                  <a:pt x="140" y="220"/>
                </a:lnTo>
                <a:lnTo>
                  <a:pt x="142" y="210"/>
                </a:lnTo>
                <a:lnTo>
                  <a:pt x="146" y="202"/>
                </a:lnTo>
                <a:lnTo>
                  <a:pt x="150" y="194"/>
                </a:lnTo>
                <a:lnTo>
                  <a:pt x="158" y="190"/>
                </a:lnTo>
                <a:lnTo>
                  <a:pt x="166" y="186"/>
                </a:lnTo>
                <a:lnTo>
                  <a:pt x="178" y="184"/>
                </a:lnTo>
                <a:lnTo>
                  <a:pt x="186" y="186"/>
                </a:lnTo>
                <a:lnTo>
                  <a:pt x="194" y="188"/>
                </a:lnTo>
                <a:lnTo>
                  <a:pt x="208" y="192"/>
                </a:lnTo>
                <a:lnTo>
                  <a:pt x="208" y="186"/>
                </a:lnTo>
                <a:lnTo>
                  <a:pt x="212" y="180"/>
                </a:lnTo>
                <a:lnTo>
                  <a:pt x="214" y="174"/>
                </a:lnTo>
                <a:lnTo>
                  <a:pt x="214" y="168"/>
                </a:lnTo>
                <a:lnTo>
                  <a:pt x="214" y="160"/>
                </a:lnTo>
                <a:lnTo>
                  <a:pt x="212" y="156"/>
                </a:lnTo>
                <a:lnTo>
                  <a:pt x="204" y="148"/>
                </a:lnTo>
                <a:lnTo>
                  <a:pt x="202" y="144"/>
                </a:lnTo>
                <a:lnTo>
                  <a:pt x="198" y="140"/>
                </a:lnTo>
                <a:lnTo>
                  <a:pt x="198" y="136"/>
                </a:lnTo>
                <a:lnTo>
                  <a:pt x="198" y="130"/>
                </a:lnTo>
                <a:lnTo>
                  <a:pt x="184" y="126"/>
                </a:lnTo>
                <a:lnTo>
                  <a:pt x="174" y="124"/>
                </a:lnTo>
                <a:lnTo>
                  <a:pt x="170" y="120"/>
                </a:lnTo>
                <a:lnTo>
                  <a:pt x="168" y="116"/>
                </a:lnTo>
                <a:lnTo>
                  <a:pt x="166" y="110"/>
                </a:lnTo>
                <a:lnTo>
                  <a:pt x="166" y="102"/>
                </a:lnTo>
                <a:lnTo>
                  <a:pt x="164" y="100"/>
                </a:lnTo>
                <a:lnTo>
                  <a:pt x="162" y="98"/>
                </a:lnTo>
                <a:lnTo>
                  <a:pt x="160" y="86"/>
                </a:lnTo>
                <a:lnTo>
                  <a:pt x="156" y="76"/>
                </a:lnTo>
                <a:lnTo>
                  <a:pt x="152" y="74"/>
                </a:lnTo>
                <a:lnTo>
                  <a:pt x="148" y="72"/>
                </a:lnTo>
                <a:lnTo>
                  <a:pt x="136" y="74"/>
                </a:lnTo>
                <a:lnTo>
                  <a:pt x="132" y="74"/>
                </a:lnTo>
                <a:lnTo>
                  <a:pt x="128" y="74"/>
                </a:lnTo>
                <a:lnTo>
                  <a:pt x="126" y="72"/>
                </a:lnTo>
                <a:lnTo>
                  <a:pt x="126" y="66"/>
                </a:lnTo>
                <a:lnTo>
                  <a:pt x="120" y="64"/>
                </a:lnTo>
                <a:lnTo>
                  <a:pt x="116" y="62"/>
                </a:lnTo>
                <a:lnTo>
                  <a:pt x="112" y="58"/>
                </a:lnTo>
                <a:lnTo>
                  <a:pt x="110" y="56"/>
                </a:lnTo>
                <a:lnTo>
                  <a:pt x="104" y="58"/>
                </a:lnTo>
                <a:lnTo>
                  <a:pt x="94" y="54"/>
                </a:lnTo>
                <a:lnTo>
                  <a:pt x="84" y="48"/>
                </a:lnTo>
                <a:lnTo>
                  <a:pt x="78" y="40"/>
                </a:lnTo>
                <a:lnTo>
                  <a:pt x="74" y="32"/>
                </a:lnTo>
                <a:lnTo>
                  <a:pt x="72" y="22"/>
                </a:lnTo>
                <a:lnTo>
                  <a:pt x="74" y="12"/>
                </a:lnTo>
                <a:lnTo>
                  <a:pt x="74" y="6"/>
                </a:lnTo>
                <a:lnTo>
                  <a:pt x="72" y="2"/>
                </a:lnTo>
                <a:lnTo>
                  <a:pt x="70" y="0"/>
                </a:lnTo>
                <a:lnTo>
                  <a:pt x="64" y="0"/>
                </a:lnTo>
                <a:lnTo>
                  <a:pt x="56" y="2"/>
                </a:lnTo>
                <a:lnTo>
                  <a:pt x="50" y="6"/>
                </a:lnTo>
                <a:lnTo>
                  <a:pt x="36" y="16"/>
                </a:lnTo>
                <a:lnTo>
                  <a:pt x="28" y="22"/>
                </a:lnTo>
                <a:lnTo>
                  <a:pt x="20" y="26"/>
                </a:lnTo>
                <a:lnTo>
                  <a:pt x="10" y="28"/>
                </a:lnTo>
                <a:lnTo>
                  <a:pt x="0" y="26"/>
                </a:lnTo>
                <a:lnTo>
                  <a:pt x="8" y="26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2" name="Freeform 37"/>
          <p:cNvSpPr>
            <a:spLocks/>
          </p:cNvSpPr>
          <p:nvPr/>
        </p:nvSpPr>
        <p:spPr bwMode="auto">
          <a:xfrm>
            <a:off x="2328863" y="4749800"/>
            <a:ext cx="228600" cy="260350"/>
          </a:xfrm>
          <a:custGeom>
            <a:avLst/>
            <a:gdLst>
              <a:gd name="T0" fmla="*/ 2147483647 w 144"/>
              <a:gd name="T1" fmla="*/ 2147483647 h 164"/>
              <a:gd name="T2" fmla="*/ 2147483647 w 144"/>
              <a:gd name="T3" fmla="*/ 2147483647 h 164"/>
              <a:gd name="T4" fmla="*/ 2147483647 w 144"/>
              <a:gd name="T5" fmla="*/ 2147483647 h 164"/>
              <a:gd name="T6" fmla="*/ 2147483647 w 144"/>
              <a:gd name="T7" fmla="*/ 2147483647 h 164"/>
              <a:gd name="T8" fmla="*/ 2147483647 w 144"/>
              <a:gd name="T9" fmla="*/ 2147483647 h 164"/>
              <a:gd name="T10" fmla="*/ 2147483647 w 144"/>
              <a:gd name="T11" fmla="*/ 2147483647 h 164"/>
              <a:gd name="T12" fmla="*/ 2147483647 w 144"/>
              <a:gd name="T13" fmla="*/ 2147483647 h 164"/>
              <a:gd name="T14" fmla="*/ 2147483647 w 144"/>
              <a:gd name="T15" fmla="*/ 2147483647 h 164"/>
              <a:gd name="T16" fmla="*/ 2147483647 w 144"/>
              <a:gd name="T17" fmla="*/ 2147483647 h 164"/>
              <a:gd name="T18" fmla="*/ 2147483647 w 144"/>
              <a:gd name="T19" fmla="*/ 2147483647 h 164"/>
              <a:gd name="T20" fmla="*/ 2147483647 w 144"/>
              <a:gd name="T21" fmla="*/ 2147483647 h 164"/>
              <a:gd name="T22" fmla="*/ 2147483647 w 144"/>
              <a:gd name="T23" fmla="*/ 2147483647 h 164"/>
              <a:gd name="T24" fmla="*/ 2147483647 w 144"/>
              <a:gd name="T25" fmla="*/ 2147483647 h 164"/>
              <a:gd name="T26" fmla="*/ 2147483647 w 144"/>
              <a:gd name="T27" fmla="*/ 2147483647 h 164"/>
              <a:gd name="T28" fmla="*/ 2147483647 w 144"/>
              <a:gd name="T29" fmla="*/ 2147483647 h 164"/>
              <a:gd name="T30" fmla="*/ 2147483647 w 144"/>
              <a:gd name="T31" fmla="*/ 2147483647 h 164"/>
              <a:gd name="T32" fmla="*/ 2147483647 w 144"/>
              <a:gd name="T33" fmla="*/ 2147483647 h 164"/>
              <a:gd name="T34" fmla="*/ 2147483647 w 144"/>
              <a:gd name="T35" fmla="*/ 2147483647 h 164"/>
              <a:gd name="T36" fmla="*/ 2147483647 w 144"/>
              <a:gd name="T37" fmla="*/ 2147483647 h 164"/>
              <a:gd name="T38" fmla="*/ 2147483647 w 144"/>
              <a:gd name="T39" fmla="*/ 2147483647 h 164"/>
              <a:gd name="T40" fmla="*/ 2147483647 w 144"/>
              <a:gd name="T41" fmla="*/ 2147483647 h 164"/>
              <a:gd name="T42" fmla="*/ 2147483647 w 144"/>
              <a:gd name="T43" fmla="*/ 2147483647 h 164"/>
              <a:gd name="T44" fmla="*/ 2147483647 w 144"/>
              <a:gd name="T45" fmla="*/ 2147483647 h 164"/>
              <a:gd name="T46" fmla="*/ 2147483647 w 144"/>
              <a:gd name="T47" fmla="*/ 2147483647 h 164"/>
              <a:gd name="T48" fmla="*/ 2147483647 w 144"/>
              <a:gd name="T49" fmla="*/ 2147483647 h 164"/>
              <a:gd name="T50" fmla="*/ 2147483647 w 144"/>
              <a:gd name="T51" fmla="*/ 2147483647 h 164"/>
              <a:gd name="T52" fmla="*/ 2147483647 w 144"/>
              <a:gd name="T53" fmla="*/ 2147483647 h 164"/>
              <a:gd name="T54" fmla="*/ 2147483647 w 144"/>
              <a:gd name="T55" fmla="*/ 2147483647 h 164"/>
              <a:gd name="T56" fmla="*/ 2147483647 w 144"/>
              <a:gd name="T57" fmla="*/ 2147483647 h 164"/>
              <a:gd name="T58" fmla="*/ 2147483647 w 144"/>
              <a:gd name="T59" fmla="*/ 2147483647 h 164"/>
              <a:gd name="T60" fmla="*/ 2147483647 w 144"/>
              <a:gd name="T61" fmla="*/ 2147483647 h 164"/>
              <a:gd name="T62" fmla="*/ 2147483647 w 144"/>
              <a:gd name="T63" fmla="*/ 2147483647 h 164"/>
              <a:gd name="T64" fmla="*/ 2147483647 w 144"/>
              <a:gd name="T65" fmla="*/ 2147483647 h 164"/>
              <a:gd name="T66" fmla="*/ 2147483647 w 144"/>
              <a:gd name="T67" fmla="*/ 2147483647 h 164"/>
              <a:gd name="T68" fmla="*/ 0 w 144"/>
              <a:gd name="T69" fmla="*/ 2147483647 h 164"/>
              <a:gd name="T70" fmla="*/ 2147483647 w 144"/>
              <a:gd name="T71" fmla="*/ 2147483647 h 164"/>
              <a:gd name="T72" fmla="*/ 2147483647 w 144"/>
              <a:gd name="T73" fmla="*/ 2147483647 h 164"/>
              <a:gd name="T74" fmla="*/ 2147483647 w 144"/>
              <a:gd name="T75" fmla="*/ 2147483647 h 164"/>
              <a:gd name="T76" fmla="*/ 2147483647 w 144"/>
              <a:gd name="T77" fmla="*/ 2147483647 h 164"/>
              <a:gd name="T78" fmla="*/ 2147483647 w 144"/>
              <a:gd name="T79" fmla="*/ 2147483647 h 164"/>
              <a:gd name="T80" fmla="*/ 2147483647 w 144"/>
              <a:gd name="T81" fmla="*/ 2147483647 h 164"/>
              <a:gd name="T82" fmla="*/ 2147483647 w 144"/>
              <a:gd name="T83" fmla="*/ 0 h 164"/>
              <a:gd name="T84" fmla="*/ 2147483647 w 144"/>
              <a:gd name="T85" fmla="*/ 2147483647 h 164"/>
              <a:gd name="T86" fmla="*/ 2147483647 w 144"/>
              <a:gd name="T87" fmla="*/ 2147483647 h 164"/>
              <a:gd name="T88" fmla="*/ 2147483647 w 144"/>
              <a:gd name="T89" fmla="*/ 2147483647 h 164"/>
              <a:gd name="T90" fmla="*/ 2147483647 w 144"/>
              <a:gd name="T91" fmla="*/ 2147483647 h 164"/>
              <a:gd name="T92" fmla="*/ 2147483647 w 144"/>
              <a:gd name="T93" fmla="*/ 2147483647 h 164"/>
              <a:gd name="T94" fmla="*/ 2147483647 w 144"/>
              <a:gd name="T95" fmla="*/ 2147483647 h 164"/>
              <a:gd name="T96" fmla="*/ 2147483647 w 144"/>
              <a:gd name="T97" fmla="*/ 2147483647 h 164"/>
              <a:gd name="T98" fmla="*/ 2147483647 w 144"/>
              <a:gd name="T99" fmla="*/ 2147483647 h 164"/>
              <a:gd name="T100" fmla="*/ 2147483647 w 144"/>
              <a:gd name="T101" fmla="*/ 2147483647 h 164"/>
              <a:gd name="T102" fmla="*/ 2147483647 w 144"/>
              <a:gd name="T103" fmla="*/ 2147483647 h 164"/>
              <a:gd name="T104" fmla="*/ 2147483647 w 144"/>
              <a:gd name="T105" fmla="*/ 2147483647 h 164"/>
              <a:gd name="T106" fmla="*/ 2147483647 w 144"/>
              <a:gd name="T107" fmla="*/ 2147483647 h 164"/>
              <a:gd name="T108" fmla="*/ 2147483647 w 144"/>
              <a:gd name="T109" fmla="*/ 2147483647 h 164"/>
              <a:gd name="T110" fmla="*/ 2147483647 w 144"/>
              <a:gd name="T111" fmla="*/ 2147483647 h 164"/>
              <a:gd name="T112" fmla="*/ 2147483647 w 144"/>
              <a:gd name="T113" fmla="*/ 2147483647 h 164"/>
              <a:gd name="T114" fmla="*/ 2147483647 w 144"/>
              <a:gd name="T115" fmla="*/ 2147483647 h 164"/>
              <a:gd name="T116" fmla="*/ 2147483647 w 144"/>
              <a:gd name="T117" fmla="*/ 2147483647 h 164"/>
              <a:gd name="T118" fmla="*/ 2147483647 w 144"/>
              <a:gd name="T119" fmla="*/ 2147483647 h 164"/>
              <a:gd name="T120" fmla="*/ 2147483647 w 144"/>
              <a:gd name="T121" fmla="*/ 2147483647 h 164"/>
              <a:gd name="T122" fmla="*/ 2147483647 w 144"/>
              <a:gd name="T123" fmla="*/ 2147483647 h 164"/>
              <a:gd name="T124" fmla="*/ 2147483647 w 144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4"/>
              <a:gd name="T190" fmla="*/ 0 h 164"/>
              <a:gd name="T191" fmla="*/ 144 w 144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4" h="164">
                <a:moveTo>
                  <a:pt x="142" y="126"/>
                </a:moveTo>
                <a:lnTo>
                  <a:pt x="144" y="132"/>
                </a:lnTo>
                <a:lnTo>
                  <a:pt x="144" y="140"/>
                </a:lnTo>
                <a:lnTo>
                  <a:pt x="144" y="146"/>
                </a:lnTo>
                <a:lnTo>
                  <a:pt x="140" y="150"/>
                </a:lnTo>
                <a:lnTo>
                  <a:pt x="132" y="158"/>
                </a:lnTo>
                <a:lnTo>
                  <a:pt x="122" y="162"/>
                </a:lnTo>
                <a:lnTo>
                  <a:pt x="110" y="164"/>
                </a:lnTo>
                <a:lnTo>
                  <a:pt x="102" y="164"/>
                </a:lnTo>
                <a:lnTo>
                  <a:pt x="94" y="162"/>
                </a:lnTo>
                <a:lnTo>
                  <a:pt x="88" y="160"/>
                </a:lnTo>
                <a:lnTo>
                  <a:pt x="80" y="160"/>
                </a:lnTo>
                <a:lnTo>
                  <a:pt x="82" y="150"/>
                </a:lnTo>
                <a:lnTo>
                  <a:pt x="86" y="142"/>
                </a:lnTo>
                <a:lnTo>
                  <a:pt x="90" y="134"/>
                </a:lnTo>
                <a:lnTo>
                  <a:pt x="92" y="126"/>
                </a:lnTo>
                <a:lnTo>
                  <a:pt x="90" y="120"/>
                </a:lnTo>
                <a:lnTo>
                  <a:pt x="88" y="118"/>
                </a:lnTo>
                <a:lnTo>
                  <a:pt x="84" y="114"/>
                </a:lnTo>
                <a:lnTo>
                  <a:pt x="78" y="114"/>
                </a:lnTo>
                <a:lnTo>
                  <a:pt x="70" y="112"/>
                </a:lnTo>
                <a:lnTo>
                  <a:pt x="68" y="110"/>
                </a:lnTo>
                <a:lnTo>
                  <a:pt x="66" y="106"/>
                </a:lnTo>
                <a:lnTo>
                  <a:pt x="64" y="102"/>
                </a:lnTo>
                <a:lnTo>
                  <a:pt x="58" y="100"/>
                </a:lnTo>
                <a:lnTo>
                  <a:pt x="50" y="98"/>
                </a:lnTo>
                <a:lnTo>
                  <a:pt x="44" y="96"/>
                </a:lnTo>
                <a:lnTo>
                  <a:pt x="38" y="96"/>
                </a:lnTo>
                <a:lnTo>
                  <a:pt x="34" y="94"/>
                </a:lnTo>
                <a:lnTo>
                  <a:pt x="26" y="88"/>
                </a:lnTo>
                <a:lnTo>
                  <a:pt x="14" y="72"/>
                </a:lnTo>
                <a:lnTo>
                  <a:pt x="6" y="68"/>
                </a:lnTo>
                <a:lnTo>
                  <a:pt x="4" y="64"/>
                </a:lnTo>
                <a:lnTo>
                  <a:pt x="4" y="60"/>
                </a:lnTo>
                <a:lnTo>
                  <a:pt x="0" y="60"/>
                </a:lnTo>
                <a:lnTo>
                  <a:pt x="2" y="36"/>
                </a:lnTo>
                <a:lnTo>
                  <a:pt x="4" y="26"/>
                </a:lnTo>
                <a:lnTo>
                  <a:pt x="8" y="18"/>
                </a:lnTo>
                <a:lnTo>
                  <a:pt x="12" y="10"/>
                </a:lnTo>
                <a:lnTo>
                  <a:pt x="20" y="6"/>
                </a:lnTo>
                <a:lnTo>
                  <a:pt x="28" y="2"/>
                </a:lnTo>
                <a:lnTo>
                  <a:pt x="40" y="0"/>
                </a:lnTo>
                <a:lnTo>
                  <a:pt x="48" y="2"/>
                </a:lnTo>
                <a:lnTo>
                  <a:pt x="56" y="4"/>
                </a:lnTo>
                <a:lnTo>
                  <a:pt x="70" y="10"/>
                </a:lnTo>
                <a:lnTo>
                  <a:pt x="70" y="20"/>
                </a:lnTo>
                <a:lnTo>
                  <a:pt x="76" y="38"/>
                </a:lnTo>
                <a:lnTo>
                  <a:pt x="82" y="54"/>
                </a:lnTo>
                <a:lnTo>
                  <a:pt x="84" y="58"/>
                </a:lnTo>
                <a:lnTo>
                  <a:pt x="88" y="60"/>
                </a:lnTo>
                <a:lnTo>
                  <a:pt x="100" y="62"/>
                </a:lnTo>
                <a:lnTo>
                  <a:pt x="108" y="64"/>
                </a:lnTo>
                <a:lnTo>
                  <a:pt x="114" y="68"/>
                </a:lnTo>
                <a:lnTo>
                  <a:pt x="118" y="74"/>
                </a:lnTo>
                <a:lnTo>
                  <a:pt x="124" y="86"/>
                </a:lnTo>
                <a:lnTo>
                  <a:pt x="130" y="98"/>
                </a:lnTo>
                <a:lnTo>
                  <a:pt x="132" y="94"/>
                </a:lnTo>
                <a:lnTo>
                  <a:pt x="136" y="92"/>
                </a:lnTo>
                <a:lnTo>
                  <a:pt x="138" y="90"/>
                </a:lnTo>
                <a:lnTo>
                  <a:pt x="142" y="92"/>
                </a:lnTo>
                <a:lnTo>
                  <a:pt x="142" y="96"/>
                </a:lnTo>
                <a:lnTo>
                  <a:pt x="142" y="102"/>
                </a:lnTo>
                <a:lnTo>
                  <a:pt x="142" y="1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3" name="Freeform 38"/>
          <p:cNvSpPr>
            <a:spLocks/>
          </p:cNvSpPr>
          <p:nvPr/>
        </p:nvSpPr>
        <p:spPr bwMode="auto">
          <a:xfrm>
            <a:off x="2493963" y="5095875"/>
            <a:ext cx="142875" cy="139700"/>
          </a:xfrm>
          <a:custGeom>
            <a:avLst/>
            <a:gdLst>
              <a:gd name="T0" fmla="*/ 2147483647 w 90"/>
              <a:gd name="T1" fmla="*/ 0 h 88"/>
              <a:gd name="T2" fmla="*/ 2147483647 w 90"/>
              <a:gd name="T3" fmla="*/ 0 h 88"/>
              <a:gd name="T4" fmla="*/ 2147483647 w 90"/>
              <a:gd name="T5" fmla="*/ 2147483647 h 88"/>
              <a:gd name="T6" fmla="*/ 2147483647 w 90"/>
              <a:gd name="T7" fmla="*/ 2147483647 h 88"/>
              <a:gd name="T8" fmla="*/ 2147483647 w 90"/>
              <a:gd name="T9" fmla="*/ 2147483647 h 88"/>
              <a:gd name="T10" fmla="*/ 2147483647 w 90"/>
              <a:gd name="T11" fmla="*/ 2147483647 h 88"/>
              <a:gd name="T12" fmla="*/ 2147483647 w 90"/>
              <a:gd name="T13" fmla="*/ 2147483647 h 88"/>
              <a:gd name="T14" fmla="*/ 2147483647 w 90"/>
              <a:gd name="T15" fmla="*/ 2147483647 h 88"/>
              <a:gd name="T16" fmla="*/ 2147483647 w 90"/>
              <a:gd name="T17" fmla="*/ 2147483647 h 88"/>
              <a:gd name="T18" fmla="*/ 2147483647 w 90"/>
              <a:gd name="T19" fmla="*/ 2147483647 h 88"/>
              <a:gd name="T20" fmla="*/ 2147483647 w 90"/>
              <a:gd name="T21" fmla="*/ 2147483647 h 88"/>
              <a:gd name="T22" fmla="*/ 2147483647 w 90"/>
              <a:gd name="T23" fmla="*/ 2147483647 h 88"/>
              <a:gd name="T24" fmla="*/ 2147483647 w 90"/>
              <a:gd name="T25" fmla="*/ 2147483647 h 88"/>
              <a:gd name="T26" fmla="*/ 2147483647 w 90"/>
              <a:gd name="T27" fmla="*/ 2147483647 h 88"/>
              <a:gd name="T28" fmla="*/ 2147483647 w 90"/>
              <a:gd name="T29" fmla="*/ 2147483647 h 88"/>
              <a:gd name="T30" fmla="*/ 0 w 90"/>
              <a:gd name="T31" fmla="*/ 2147483647 h 88"/>
              <a:gd name="T32" fmla="*/ 2147483647 w 90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0"/>
              <a:gd name="T52" fmla="*/ 0 h 88"/>
              <a:gd name="T53" fmla="*/ 90 w 90"/>
              <a:gd name="T54" fmla="*/ 88 h 8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0" h="88">
                <a:moveTo>
                  <a:pt x="2" y="0"/>
                </a:moveTo>
                <a:lnTo>
                  <a:pt x="12" y="0"/>
                </a:lnTo>
                <a:lnTo>
                  <a:pt x="24" y="4"/>
                </a:lnTo>
                <a:lnTo>
                  <a:pt x="36" y="12"/>
                </a:lnTo>
                <a:lnTo>
                  <a:pt x="48" y="20"/>
                </a:lnTo>
                <a:lnTo>
                  <a:pt x="70" y="38"/>
                </a:lnTo>
                <a:lnTo>
                  <a:pt x="90" y="54"/>
                </a:lnTo>
                <a:lnTo>
                  <a:pt x="84" y="66"/>
                </a:lnTo>
                <a:lnTo>
                  <a:pt x="78" y="78"/>
                </a:lnTo>
                <a:lnTo>
                  <a:pt x="70" y="86"/>
                </a:lnTo>
                <a:lnTo>
                  <a:pt x="66" y="88"/>
                </a:lnTo>
                <a:lnTo>
                  <a:pt x="62" y="88"/>
                </a:lnTo>
                <a:lnTo>
                  <a:pt x="42" y="86"/>
                </a:lnTo>
                <a:lnTo>
                  <a:pt x="26" y="82"/>
                </a:lnTo>
                <a:lnTo>
                  <a:pt x="12" y="76"/>
                </a:lnTo>
                <a:lnTo>
                  <a:pt x="0" y="70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4" name="Freeform 39"/>
          <p:cNvSpPr>
            <a:spLocks/>
          </p:cNvSpPr>
          <p:nvPr/>
        </p:nvSpPr>
        <p:spPr bwMode="auto">
          <a:xfrm>
            <a:off x="2163763" y="4832350"/>
            <a:ext cx="419100" cy="939800"/>
          </a:xfrm>
          <a:custGeom>
            <a:avLst/>
            <a:gdLst>
              <a:gd name="T0" fmla="*/ 2147483647 w 264"/>
              <a:gd name="T1" fmla="*/ 2147483647 h 592"/>
              <a:gd name="T2" fmla="*/ 2147483647 w 264"/>
              <a:gd name="T3" fmla="*/ 2147483647 h 592"/>
              <a:gd name="T4" fmla="*/ 2147483647 w 264"/>
              <a:gd name="T5" fmla="*/ 2147483647 h 592"/>
              <a:gd name="T6" fmla="*/ 2147483647 w 264"/>
              <a:gd name="T7" fmla="*/ 2147483647 h 592"/>
              <a:gd name="T8" fmla="*/ 2147483647 w 264"/>
              <a:gd name="T9" fmla="*/ 2147483647 h 592"/>
              <a:gd name="T10" fmla="*/ 2147483647 w 264"/>
              <a:gd name="T11" fmla="*/ 2147483647 h 592"/>
              <a:gd name="T12" fmla="*/ 2147483647 w 264"/>
              <a:gd name="T13" fmla="*/ 2147483647 h 592"/>
              <a:gd name="T14" fmla="*/ 2147483647 w 264"/>
              <a:gd name="T15" fmla="*/ 2147483647 h 592"/>
              <a:gd name="T16" fmla="*/ 2147483647 w 264"/>
              <a:gd name="T17" fmla="*/ 2147483647 h 592"/>
              <a:gd name="T18" fmla="*/ 2147483647 w 264"/>
              <a:gd name="T19" fmla="*/ 2147483647 h 592"/>
              <a:gd name="T20" fmla="*/ 2147483647 w 264"/>
              <a:gd name="T21" fmla="*/ 2147483647 h 592"/>
              <a:gd name="T22" fmla="*/ 2147483647 w 264"/>
              <a:gd name="T23" fmla="*/ 2147483647 h 592"/>
              <a:gd name="T24" fmla="*/ 2147483647 w 264"/>
              <a:gd name="T25" fmla="*/ 2147483647 h 592"/>
              <a:gd name="T26" fmla="*/ 2147483647 w 264"/>
              <a:gd name="T27" fmla="*/ 2147483647 h 592"/>
              <a:gd name="T28" fmla="*/ 2147483647 w 264"/>
              <a:gd name="T29" fmla="*/ 2147483647 h 592"/>
              <a:gd name="T30" fmla="*/ 2147483647 w 264"/>
              <a:gd name="T31" fmla="*/ 2147483647 h 592"/>
              <a:gd name="T32" fmla="*/ 2147483647 w 264"/>
              <a:gd name="T33" fmla="*/ 2147483647 h 592"/>
              <a:gd name="T34" fmla="*/ 2147483647 w 264"/>
              <a:gd name="T35" fmla="*/ 2147483647 h 592"/>
              <a:gd name="T36" fmla="*/ 2147483647 w 264"/>
              <a:gd name="T37" fmla="*/ 2147483647 h 592"/>
              <a:gd name="T38" fmla="*/ 2147483647 w 264"/>
              <a:gd name="T39" fmla="*/ 2147483647 h 592"/>
              <a:gd name="T40" fmla="*/ 2147483647 w 264"/>
              <a:gd name="T41" fmla="*/ 2147483647 h 592"/>
              <a:gd name="T42" fmla="*/ 2147483647 w 264"/>
              <a:gd name="T43" fmla="*/ 2147483647 h 592"/>
              <a:gd name="T44" fmla="*/ 2147483647 w 264"/>
              <a:gd name="T45" fmla="*/ 2147483647 h 592"/>
              <a:gd name="T46" fmla="*/ 2147483647 w 264"/>
              <a:gd name="T47" fmla="*/ 2147483647 h 592"/>
              <a:gd name="T48" fmla="*/ 2147483647 w 264"/>
              <a:gd name="T49" fmla="*/ 2147483647 h 592"/>
              <a:gd name="T50" fmla="*/ 2147483647 w 264"/>
              <a:gd name="T51" fmla="*/ 2147483647 h 592"/>
              <a:gd name="T52" fmla="*/ 2147483647 w 264"/>
              <a:gd name="T53" fmla="*/ 2147483647 h 592"/>
              <a:gd name="T54" fmla="*/ 2147483647 w 264"/>
              <a:gd name="T55" fmla="*/ 2147483647 h 592"/>
              <a:gd name="T56" fmla="*/ 2147483647 w 264"/>
              <a:gd name="T57" fmla="*/ 2147483647 h 592"/>
              <a:gd name="T58" fmla="*/ 2147483647 w 264"/>
              <a:gd name="T59" fmla="*/ 2147483647 h 592"/>
              <a:gd name="T60" fmla="*/ 2147483647 w 264"/>
              <a:gd name="T61" fmla="*/ 2147483647 h 592"/>
              <a:gd name="T62" fmla="*/ 2147483647 w 264"/>
              <a:gd name="T63" fmla="*/ 2147483647 h 592"/>
              <a:gd name="T64" fmla="*/ 2147483647 w 264"/>
              <a:gd name="T65" fmla="*/ 2147483647 h 592"/>
              <a:gd name="T66" fmla="*/ 2147483647 w 264"/>
              <a:gd name="T67" fmla="*/ 2147483647 h 592"/>
              <a:gd name="T68" fmla="*/ 2147483647 w 264"/>
              <a:gd name="T69" fmla="*/ 2147483647 h 592"/>
              <a:gd name="T70" fmla="*/ 2147483647 w 264"/>
              <a:gd name="T71" fmla="*/ 2147483647 h 592"/>
              <a:gd name="T72" fmla="*/ 2147483647 w 264"/>
              <a:gd name="T73" fmla="*/ 2147483647 h 592"/>
              <a:gd name="T74" fmla="*/ 2147483647 w 264"/>
              <a:gd name="T75" fmla="*/ 2147483647 h 592"/>
              <a:gd name="T76" fmla="*/ 2147483647 w 264"/>
              <a:gd name="T77" fmla="*/ 2147483647 h 592"/>
              <a:gd name="T78" fmla="*/ 2147483647 w 264"/>
              <a:gd name="T79" fmla="*/ 2147483647 h 592"/>
              <a:gd name="T80" fmla="*/ 2147483647 w 264"/>
              <a:gd name="T81" fmla="*/ 2147483647 h 592"/>
              <a:gd name="T82" fmla="*/ 2147483647 w 264"/>
              <a:gd name="T83" fmla="*/ 2147483647 h 592"/>
              <a:gd name="T84" fmla="*/ 2147483647 w 264"/>
              <a:gd name="T85" fmla="*/ 2147483647 h 592"/>
              <a:gd name="T86" fmla="*/ 2147483647 w 264"/>
              <a:gd name="T87" fmla="*/ 2147483647 h 592"/>
              <a:gd name="T88" fmla="*/ 2147483647 w 264"/>
              <a:gd name="T89" fmla="*/ 2147483647 h 592"/>
              <a:gd name="T90" fmla="*/ 2147483647 w 264"/>
              <a:gd name="T91" fmla="*/ 2147483647 h 592"/>
              <a:gd name="T92" fmla="*/ 2147483647 w 264"/>
              <a:gd name="T93" fmla="*/ 2147483647 h 592"/>
              <a:gd name="T94" fmla="*/ 2147483647 w 264"/>
              <a:gd name="T95" fmla="*/ 2147483647 h 592"/>
              <a:gd name="T96" fmla="*/ 2147483647 w 264"/>
              <a:gd name="T97" fmla="*/ 2147483647 h 592"/>
              <a:gd name="T98" fmla="*/ 2147483647 w 264"/>
              <a:gd name="T99" fmla="*/ 2147483647 h 592"/>
              <a:gd name="T100" fmla="*/ 2147483647 w 264"/>
              <a:gd name="T101" fmla="*/ 2147483647 h 592"/>
              <a:gd name="T102" fmla="*/ 2147483647 w 264"/>
              <a:gd name="T103" fmla="*/ 2147483647 h 592"/>
              <a:gd name="T104" fmla="*/ 2147483647 w 264"/>
              <a:gd name="T105" fmla="*/ 2147483647 h 592"/>
              <a:gd name="T106" fmla="*/ 2147483647 w 264"/>
              <a:gd name="T107" fmla="*/ 2147483647 h 592"/>
              <a:gd name="T108" fmla="*/ 2147483647 w 264"/>
              <a:gd name="T109" fmla="*/ 2147483647 h 592"/>
              <a:gd name="T110" fmla="*/ 2147483647 w 264"/>
              <a:gd name="T111" fmla="*/ 2147483647 h 592"/>
              <a:gd name="T112" fmla="*/ 2147483647 w 264"/>
              <a:gd name="T113" fmla="*/ 2147483647 h 592"/>
              <a:gd name="T114" fmla="*/ 2147483647 w 264"/>
              <a:gd name="T115" fmla="*/ 2147483647 h 592"/>
              <a:gd name="T116" fmla="*/ 2147483647 w 264"/>
              <a:gd name="T117" fmla="*/ 2147483647 h 592"/>
              <a:gd name="T118" fmla="*/ 2147483647 w 264"/>
              <a:gd name="T119" fmla="*/ 2147483647 h 5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4"/>
              <a:gd name="T181" fmla="*/ 0 h 592"/>
              <a:gd name="T182" fmla="*/ 264 w 264"/>
              <a:gd name="T183" fmla="*/ 592 h 5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4" h="592">
                <a:moveTo>
                  <a:pt x="210" y="166"/>
                </a:move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8" y="78"/>
                </a:lnTo>
                <a:lnTo>
                  <a:pt x="248" y="80"/>
                </a:lnTo>
                <a:lnTo>
                  <a:pt x="248" y="88"/>
                </a:lnTo>
                <a:lnTo>
                  <a:pt x="248" y="94"/>
                </a:lnTo>
                <a:lnTo>
                  <a:pt x="244" y="98"/>
                </a:lnTo>
                <a:lnTo>
                  <a:pt x="236" y="106"/>
                </a:lnTo>
                <a:lnTo>
                  <a:pt x="226" y="110"/>
                </a:lnTo>
                <a:lnTo>
                  <a:pt x="214" y="112"/>
                </a:lnTo>
                <a:lnTo>
                  <a:pt x="206" y="112"/>
                </a:lnTo>
                <a:lnTo>
                  <a:pt x="198" y="110"/>
                </a:lnTo>
                <a:lnTo>
                  <a:pt x="192" y="108"/>
                </a:lnTo>
                <a:lnTo>
                  <a:pt x="184" y="108"/>
                </a:lnTo>
                <a:lnTo>
                  <a:pt x="186" y="98"/>
                </a:lnTo>
                <a:lnTo>
                  <a:pt x="190" y="90"/>
                </a:lnTo>
                <a:lnTo>
                  <a:pt x="194" y="82"/>
                </a:lnTo>
                <a:lnTo>
                  <a:pt x="196" y="74"/>
                </a:lnTo>
                <a:lnTo>
                  <a:pt x="194" y="68"/>
                </a:lnTo>
                <a:lnTo>
                  <a:pt x="192" y="66"/>
                </a:lnTo>
                <a:lnTo>
                  <a:pt x="188" y="62"/>
                </a:lnTo>
                <a:lnTo>
                  <a:pt x="182" y="62"/>
                </a:lnTo>
                <a:lnTo>
                  <a:pt x="174" y="60"/>
                </a:lnTo>
                <a:lnTo>
                  <a:pt x="172" y="58"/>
                </a:lnTo>
                <a:lnTo>
                  <a:pt x="170" y="54"/>
                </a:lnTo>
                <a:lnTo>
                  <a:pt x="168" y="50"/>
                </a:lnTo>
                <a:lnTo>
                  <a:pt x="162" y="48"/>
                </a:lnTo>
                <a:lnTo>
                  <a:pt x="154" y="46"/>
                </a:lnTo>
                <a:lnTo>
                  <a:pt x="148" y="44"/>
                </a:lnTo>
                <a:lnTo>
                  <a:pt x="142" y="44"/>
                </a:lnTo>
                <a:lnTo>
                  <a:pt x="138" y="42"/>
                </a:lnTo>
                <a:lnTo>
                  <a:pt x="130" y="36"/>
                </a:lnTo>
                <a:lnTo>
                  <a:pt x="118" y="20"/>
                </a:lnTo>
                <a:lnTo>
                  <a:pt x="110" y="16"/>
                </a:lnTo>
                <a:lnTo>
                  <a:pt x="106" y="12"/>
                </a:lnTo>
                <a:lnTo>
                  <a:pt x="104" y="8"/>
                </a:lnTo>
                <a:lnTo>
                  <a:pt x="90" y="8"/>
                </a:lnTo>
                <a:lnTo>
                  <a:pt x="82" y="12"/>
                </a:lnTo>
                <a:lnTo>
                  <a:pt x="78" y="14"/>
                </a:lnTo>
                <a:lnTo>
                  <a:pt x="76" y="20"/>
                </a:lnTo>
                <a:lnTo>
                  <a:pt x="68" y="12"/>
                </a:lnTo>
                <a:lnTo>
                  <a:pt x="60" y="8"/>
                </a:lnTo>
                <a:lnTo>
                  <a:pt x="52" y="6"/>
                </a:lnTo>
                <a:lnTo>
                  <a:pt x="44" y="0"/>
                </a:lnTo>
                <a:lnTo>
                  <a:pt x="38" y="10"/>
                </a:lnTo>
                <a:lnTo>
                  <a:pt x="30" y="18"/>
                </a:lnTo>
                <a:lnTo>
                  <a:pt x="32" y="32"/>
                </a:lnTo>
                <a:lnTo>
                  <a:pt x="32" y="38"/>
                </a:lnTo>
                <a:lnTo>
                  <a:pt x="30" y="44"/>
                </a:lnTo>
                <a:lnTo>
                  <a:pt x="24" y="50"/>
                </a:lnTo>
                <a:lnTo>
                  <a:pt x="18" y="54"/>
                </a:lnTo>
                <a:lnTo>
                  <a:pt x="14" y="58"/>
                </a:lnTo>
                <a:lnTo>
                  <a:pt x="12" y="68"/>
                </a:lnTo>
                <a:lnTo>
                  <a:pt x="14" y="86"/>
                </a:lnTo>
                <a:lnTo>
                  <a:pt x="18" y="92"/>
                </a:lnTo>
                <a:lnTo>
                  <a:pt x="22" y="100"/>
                </a:lnTo>
                <a:lnTo>
                  <a:pt x="16" y="108"/>
                </a:lnTo>
                <a:lnTo>
                  <a:pt x="8" y="120"/>
                </a:lnTo>
                <a:lnTo>
                  <a:pt x="2" y="132"/>
                </a:lnTo>
                <a:lnTo>
                  <a:pt x="0" y="146"/>
                </a:lnTo>
                <a:lnTo>
                  <a:pt x="2" y="150"/>
                </a:lnTo>
                <a:lnTo>
                  <a:pt x="4" y="154"/>
                </a:lnTo>
                <a:lnTo>
                  <a:pt x="8" y="158"/>
                </a:lnTo>
                <a:lnTo>
                  <a:pt x="8" y="164"/>
                </a:lnTo>
                <a:lnTo>
                  <a:pt x="4" y="174"/>
                </a:lnTo>
                <a:lnTo>
                  <a:pt x="2" y="182"/>
                </a:lnTo>
                <a:lnTo>
                  <a:pt x="0" y="188"/>
                </a:lnTo>
                <a:lnTo>
                  <a:pt x="2" y="194"/>
                </a:lnTo>
                <a:lnTo>
                  <a:pt x="4" y="200"/>
                </a:lnTo>
                <a:lnTo>
                  <a:pt x="8" y="206"/>
                </a:lnTo>
                <a:lnTo>
                  <a:pt x="10" y="212"/>
                </a:lnTo>
                <a:lnTo>
                  <a:pt x="12" y="220"/>
                </a:lnTo>
                <a:lnTo>
                  <a:pt x="16" y="226"/>
                </a:lnTo>
                <a:lnTo>
                  <a:pt x="20" y="234"/>
                </a:lnTo>
                <a:lnTo>
                  <a:pt x="22" y="242"/>
                </a:lnTo>
                <a:lnTo>
                  <a:pt x="22" y="276"/>
                </a:lnTo>
                <a:lnTo>
                  <a:pt x="20" y="280"/>
                </a:lnTo>
                <a:lnTo>
                  <a:pt x="18" y="286"/>
                </a:lnTo>
                <a:lnTo>
                  <a:pt x="14" y="290"/>
                </a:lnTo>
                <a:lnTo>
                  <a:pt x="12" y="294"/>
                </a:lnTo>
                <a:lnTo>
                  <a:pt x="16" y="302"/>
                </a:lnTo>
                <a:lnTo>
                  <a:pt x="20" y="314"/>
                </a:lnTo>
                <a:lnTo>
                  <a:pt x="26" y="322"/>
                </a:lnTo>
                <a:lnTo>
                  <a:pt x="28" y="330"/>
                </a:lnTo>
                <a:lnTo>
                  <a:pt x="26" y="334"/>
                </a:lnTo>
                <a:lnTo>
                  <a:pt x="24" y="336"/>
                </a:lnTo>
                <a:lnTo>
                  <a:pt x="22" y="340"/>
                </a:lnTo>
                <a:lnTo>
                  <a:pt x="20" y="346"/>
                </a:lnTo>
                <a:lnTo>
                  <a:pt x="22" y="360"/>
                </a:lnTo>
                <a:lnTo>
                  <a:pt x="28" y="374"/>
                </a:lnTo>
                <a:lnTo>
                  <a:pt x="32" y="388"/>
                </a:lnTo>
                <a:lnTo>
                  <a:pt x="34" y="398"/>
                </a:lnTo>
                <a:lnTo>
                  <a:pt x="32" y="402"/>
                </a:lnTo>
                <a:lnTo>
                  <a:pt x="28" y="402"/>
                </a:lnTo>
                <a:lnTo>
                  <a:pt x="40" y="424"/>
                </a:lnTo>
                <a:lnTo>
                  <a:pt x="50" y="438"/>
                </a:lnTo>
                <a:lnTo>
                  <a:pt x="54" y="442"/>
                </a:lnTo>
                <a:lnTo>
                  <a:pt x="58" y="444"/>
                </a:lnTo>
                <a:lnTo>
                  <a:pt x="56" y="450"/>
                </a:lnTo>
                <a:lnTo>
                  <a:pt x="54" y="454"/>
                </a:lnTo>
                <a:lnTo>
                  <a:pt x="56" y="464"/>
                </a:lnTo>
                <a:lnTo>
                  <a:pt x="58" y="470"/>
                </a:lnTo>
                <a:lnTo>
                  <a:pt x="62" y="480"/>
                </a:lnTo>
                <a:lnTo>
                  <a:pt x="62" y="490"/>
                </a:lnTo>
                <a:lnTo>
                  <a:pt x="62" y="496"/>
                </a:lnTo>
                <a:lnTo>
                  <a:pt x="60" y="498"/>
                </a:lnTo>
                <a:lnTo>
                  <a:pt x="58" y="502"/>
                </a:lnTo>
                <a:lnTo>
                  <a:pt x="56" y="506"/>
                </a:lnTo>
                <a:lnTo>
                  <a:pt x="58" y="510"/>
                </a:lnTo>
                <a:lnTo>
                  <a:pt x="58" y="512"/>
                </a:lnTo>
                <a:lnTo>
                  <a:pt x="60" y="516"/>
                </a:lnTo>
                <a:lnTo>
                  <a:pt x="60" y="520"/>
                </a:lnTo>
                <a:lnTo>
                  <a:pt x="58" y="530"/>
                </a:lnTo>
                <a:lnTo>
                  <a:pt x="56" y="542"/>
                </a:lnTo>
                <a:lnTo>
                  <a:pt x="58" y="548"/>
                </a:lnTo>
                <a:lnTo>
                  <a:pt x="60" y="552"/>
                </a:lnTo>
                <a:lnTo>
                  <a:pt x="68" y="558"/>
                </a:lnTo>
                <a:lnTo>
                  <a:pt x="76" y="562"/>
                </a:lnTo>
                <a:lnTo>
                  <a:pt x="84" y="568"/>
                </a:lnTo>
                <a:lnTo>
                  <a:pt x="90" y="574"/>
                </a:lnTo>
                <a:lnTo>
                  <a:pt x="92" y="580"/>
                </a:lnTo>
                <a:lnTo>
                  <a:pt x="94" y="586"/>
                </a:lnTo>
                <a:lnTo>
                  <a:pt x="98" y="592"/>
                </a:lnTo>
                <a:lnTo>
                  <a:pt x="150" y="592"/>
                </a:lnTo>
                <a:lnTo>
                  <a:pt x="138" y="572"/>
                </a:lnTo>
                <a:lnTo>
                  <a:pt x="134" y="564"/>
                </a:lnTo>
                <a:lnTo>
                  <a:pt x="132" y="560"/>
                </a:lnTo>
                <a:lnTo>
                  <a:pt x="132" y="556"/>
                </a:lnTo>
                <a:lnTo>
                  <a:pt x="132" y="554"/>
                </a:lnTo>
                <a:lnTo>
                  <a:pt x="134" y="552"/>
                </a:lnTo>
                <a:lnTo>
                  <a:pt x="138" y="550"/>
                </a:lnTo>
                <a:lnTo>
                  <a:pt x="144" y="546"/>
                </a:lnTo>
                <a:lnTo>
                  <a:pt x="148" y="542"/>
                </a:lnTo>
                <a:lnTo>
                  <a:pt x="144" y="540"/>
                </a:lnTo>
                <a:lnTo>
                  <a:pt x="144" y="536"/>
                </a:lnTo>
                <a:lnTo>
                  <a:pt x="144" y="530"/>
                </a:lnTo>
                <a:lnTo>
                  <a:pt x="146" y="526"/>
                </a:lnTo>
                <a:lnTo>
                  <a:pt x="152" y="520"/>
                </a:lnTo>
                <a:lnTo>
                  <a:pt x="160" y="514"/>
                </a:lnTo>
                <a:lnTo>
                  <a:pt x="162" y="510"/>
                </a:lnTo>
                <a:lnTo>
                  <a:pt x="162" y="504"/>
                </a:lnTo>
                <a:lnTo>
                  <a:pt x="162" y="498"/>
                </a:lnTo>
                <a:lnTo>
                  <a:pt x="158" y="494"/>
                </a:lnTo>
                <a:lnTo>
                  <a:pt x="158" y="492"/>
                </a:lnTo>
                <a:lnTo>
                  <a:pt x="150" y="490"/>
                </a:lnTo>
                <a:lnTo>
                  <a:pt x="138" y="484"/>
                </a:lnTo>
                <a:lnTo>
                  <a:pt x="126" y="478"/>
                </a:lnTo>
                <a:lnTo>
                  <a:pt x="124" y="474"/>
                </a:lnTo>
                <a:lnTo>
                  <a:pt x="122" y="472"/>
                </a:lnTo>
                <a:lnTo>
                  <a:pt x="124" y="468"/>
                </a:lnTo>
                <a:lnTo>
                  <a:pt x="126" y="464"/>
                </a:lnTo>
                <a:lnTo>
                  <a:pt x="134" y="456"/>
                </a:lnTo>
                <a:lnTo>
                  <a:pt x="144" y="448"/>
                </a:lnTo>
                <a:lnTo>
                  <a:pt x="150" y="440"/>
                </a:lnTo>
                <a:lnTo>
                  <a:pt x="148" y="434"/>
                </a:lnTo>
                <a:lnTo>
                  <a:pt x="146" y="426"/>
                </a:lnTo>
                <a:lnTo>
                  <a:pt x="148" y="420"/>
                </a:lnTo>
                <a:lnTo>
                  <a:pt x="150" y="416"/>
                </a:lnTo>
                <a:lnTo>
                  <a:pt x="154" y="414"/>
                </a:lnTo>
                <a:lnTo>
                  <a:pt x="150" y="408"/>
                </a:lnTo>
                <a:lnTo>
                  <a:pt x="146" y="402"/>
                </a:lnTo>
                <a:lnTo>
                  <a:pt x="152" y="406"/>
                </a:lnTo>
                <a:lnTo>
                  <a:pt x="154" y="408"/>
                </a:lnTo>
                <a:lnTo>
                  <a:pt x="158" y="410"/>
                </a:lnTo>
                <a:lnTo>
                  <a:pt x="162" y="408"/>
                </a:lnTo>
                <a:lnTo>
                  <a:pt x="164" y="402"/>
                </a:lnTo>
                <a:lnTo>
                  <a:pt x="162" y="396"/>
                </a:lnTo>
                <a:lnTo>
                  <a:pt x="156" y="394"/>
                </a:lnTo>
                <a:lnTo>
                  <a:pt x="150" y="396"/>
                </a:lnTo>
                <a:lnTo>
                  <a:pt x="144" y="398"/>
                </a:lnTo>
                <a:lnTo>
                  <a:pt x="136" y="386"/>
                </a:lnTo>
                <a:lnTo>
                  <a:pt x="130" y="372"/>
                </a:lnTo>
                <a:lnTo>
                  <a:pt x="138" y="372"/>
                </a:lnTo>
                <a:lnTo>
                  <a:pt x="146" y="372"/>
                </a:lnTo>
                <a:lnTo>
                  <a:pt x="154" y="376"/>
                </a:lnTo>
                <a:lnTo>
                  <a:pt x="162" y="376"/>
                </a:lnTo>
                <a:lnTo>
                  <a:pt x="170" y="374"/>
                </a:lnTo>
                <a:lnTo>
                  <a:pt x="176" y="370"/>
                </a:lnTo>
                <a:lnTo>
                  <a:pt x="172" y="366"/>
                </a:lnTo>
                <a:lnTo>
                  <a:pt x="168" y="362"/>
                </a:lnTo>
                <a:lnTo>
                  <a:pt x="168" y="358"/>
                </a:lnTo>
                <a:lnTo>
                  <a:pt x="168" y="350"/>
                </a:lnTo>
                <a:lnTo>
                  <a:pt x="174" y="344"/>
                </a:lnTo>
                <a:lnTo>
                  <a:pt x="180" y="338"/>
                </a:lnTo>
                <a:lnTo>
                  <a:pt x="188" y="336"/>
                </a:lnTo>
                <a:lnTo>
                  <a:pt x="206" y="332"/>
                </a:lnTo>
                <a:lnTo>
                  <a:pt x="222" y="328"/>
                </a:lnTo>
                <a:lnTo>
                  <a:pt x="226" y="326"/>
                </a:lnTo>
                <a:lnTo>
                  <a:pt x="232" y="322"/>
                </a:lnTo>
                <a:lnTo>
                  <a:pt x="240" y="312"/>
                </a:lnTo>
                <a:lnTo>
                  <a:pt x="246" y="300"/>
                </a:lnTo>
                <a:lnTo>
                  <a:pt x="248" y="288"/>
                </a:lnTo>
                <a:lnTo>
                  <a:pt x="246" y="282"/>
                </a:lnTo>
                <a:lnTo>
                  <a:pt x="242" y="278"/>
                </a:lnTo>
                <a:lnTo>
                  <a:pt x="238" y="272"/>
                </a:lnTo>
                <a:lnTo>
                  <a:pt x="236" y="268"/>
                </a:lnTo>
                <a:lnTo>
                  <a:pt x="236" y="266"/>
                </a:lnTo>
                <a:lnTo>
                  <a:pt x="236" y="260"/>
                </a:lnTo>
                <a:lnTo>
                  <a:pt x="222" y="250"/>
                </a:lnTo>
                <a:lnTo>
                  <a:pt x="212" y="242"/>
                </a:lnTo>
                <a:lnTo>
                  <a:pt x="208" y="236"/>
                </a:lnTo>
                <a:lnTo>
                  <a:pt x="210" y="166"/>
                </a:lnTo>
                <a:lnTo>
                  <a:pt x="210" y="160"/>
                </a:lnTo>
                <a:lnTo>
                  <a:pt x="214" y="152"/>
                </a:lnTo>
                <a:lnTo>
                  <a:pt x="222" y="138"/>
                </a:lnTo>
                <a:lnTo>
                  <a:pt x="232" y="126"/>
                </a:lnTo>
                <a:lnTo>
                  <a:pt x="240" y="116"/>
                </a:lnTo>
                <a:lnTo>
                  <a:pt x="256" y="110"/>
                </a:lnTo>
                <a:lnTo>
                  <a:pt x="262" y="104"/>
                </a:lnTo>
                <a:lnTo>
                  <a:pt x="264" y="100"/>
                </a:lnTo>
                <a:lnTo>
                  <a:pt x="264" y="94"/>
                </a:lnTo>
                <a:lnTo>
                  <a:pt x="262" y="84"/>
                </a:lnTo>
                <a:lnTo>
                  <a:pt x="260" y="74"/>
                </a:lnTo>
                <a:lnTo>
                  <a:pt x="252" y="74"/>
                </a:lnTo>
                <a:lnTo>
                  <a:pt x="246" y="80"/>
                </a:lnTo>
                <a:lnTo>
                  <a:pt x="246" y="78"/>
                </a:lnTo>
                <a:lnTo>
                  <a:pt x="246" y="80"/>
                </a:lnTo>
                <a:lnTo>
                  <a:pt x="252" y="74"/>
                </a:lnTo>
                <a:lnTo>
                  <a:pt x="260" y="74"/>
                </a:lnTo>
                <a:lnTo>
                  <a:pt x="262" y="84"/>
                </a:lnTo>
                <a:lnTo>
                  <a:pt x="264" y="94"/>
                </a:lnTo>
                <a:lnTo>
                  <a:pt x="264" y="100"/>
                </a:lnTo>
                <a:lnTo>
                  <a:pt x="262" y="104"/>
                </a:lnTo>
                <a:lnTo>
                  <a:pt x="256" y="110"/>
                </a:lnTo>
                <a:lnTo>
                  <a:pt x="240" y="116"/>
                </a:lnTo>
                <a:lnTo>
                  <a:pt x="232" y="126"/>
                </a:lnTo>
                <a:lnTo>
                  <a:pt x="222" y="138"/>
                </a:lnTo>
                <a:lnTo>
                  <a:pt x="214" y="152"/>
                </a:lnTo>
                <a:lnTo>
                  <a:pt x="210" y="160"/>
                </a:lnTo>
                <a:lnTo>
                  <a:pt x="210" y="166"/>
                </a:lnTo>
                <a:lnTo>
                  <a:pt x="208" y="236"/>
                </a:lnTo>
                <a:lnTo>
                  <a:pt x="210" y="1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5" name="Freeform 40"/>
          <p:cNvSpPr>
            <a:spLocks/>
          </p:cNvSpPr>
          <p:nvPr/>
        </p:nvSpPr>
        <p:spPr bwMode="auto">
          <a:xfrm>
            <a:off x="2103438" y="4705350"/>
            <a:ext cx="330200" cy="1158875"/>
          </a:xfrm>
          <a:custGeom>
            <a:avLst/>
            <a:gdLst>
              <a:gd name="T0" fmla="*/ 2147483647 w 208"/>
              <a:gd name="T1" fmla="*/ 2147483647 h 730"/>
              <a:gd name="T2" fmla="*/ 2147483647 w 208"/>
              <a:gd name="T3" fmla="*/ 2147483647 h 730"/>
              <a:gd name="T4" fmla="*/ 2147483647 w 208"/>
              <a:gd name="T5" fmla="*/ 2147483647 h 730"/>
              <a:gd name="T6" fmla="*/ 2147483647 w 208"/>
              <a:gd name="T7" fmla="*/ 2147483647 h 730"/>
              <a:gd name="T8" fmla="*/ 2147483647 w 208"/>
              <a:gd name="T9" fmla="*/ 2147483647 h 730"/>
              <a:gd name="T10" fmla="*/ 2147483647 w 208"/>
              <a:gd name="T11" fmla="*/ 2147483647 h 730"/>
              <a:gd name="T12" fmla="*/ 2147483647 w 208"/>
              <a:gd name="T13" fmla="*/ 2147483647 h 730"/>
              <a:gd name="T14" fmla="*/ 2147483647 w 208"/>
              <a:gd name="T15" fmla="*/ 2147483647 h 730"/>
              <a:gd name="T16" fmla="*/ 2147483647 w 208"/>
              <a:gd name="T17" fmla="*/ 2147483647 h 730"/>
              <a:gd name="T18" fmla="*/ 2147483647 w 208"/>
              <a:gd name="T19" fmla="*/ 2147483647 h 730"/>
              <a:gd name="T20" fmla="*/ 2147483647 w 208"/>
              <a:gd name="T21" fmla="*/ 2147483647 h 730"/>
              <a:gd name="T22" fmla="*/ 2147483647 w 208"/>
              <a:gd name="T23" fmla="*/ 2147483647 h 730"/>
              <a:gd name="T24" fmla="*/ 2147483647 w 208"/>
              <a:gd name="T25" fmla="*/ 2147483647 h 730"/>
              <a:gd name="T26" fmla="*/ 2147483647 w 208"/>
              <a:gd name="T27" fmla="*/ 2147483647 h 730"/>
              <a:gd name="T28" fmla="*/ 2147483647 w 208"/>
              <a:gd name="T29" fmla="*/ 2147483647 h 730"/>
              <a:gd name="T30" fmla="*/ 2147483647 w 208"/>
              <a:gd name="T31" fmla="*/ 2147483647 h 730"/>
              <a:gd name="T32" fmla="*/ 2147483647 w 208"/>
              <a:gd name="T33" fmla="*/ 2147483647 h 730"/>
              <a:gd name="T34" fmla="*/ 2147483647 w 208"/>
              <a:gd name="T35" fmla="*/ 2147483647 h 730"/>
              <a:gd name="T36" fmla="*/ 2147483647 w 208"/>
              <a:gd name="T37" fmla="*/ 2147483647 h 730"/>
              <a:gd name="T38" fmla="*/ 2147483647 w 208"/>
              <a:gd name="T39" fmla="*/ 2147483647 h 730"/>
              <a:gd name="T40" fmla="*/ 2147483647 w 208"/>
              <a:gd name="T41" fmla="*/ 2147483647 h 730"/>
              <a:gd name="T42" fmla="*/ 2147483647 w 208"/>
              <a:gd name="T43" fmla="*/ 2147483647 h 730"/>
              <a:gd name="T44" fmla="*/ 2147483647 w 208"/>
              <a:gd name="T45" fmla="*/ 0 h 730"/>
              <a:gd name="T46" fmla="*/ 0 w 208"/>
              <a:gd name="T47" fmla="*/ 2147483647 h 730"/>
              <a:gd name="T48" fmla="*/ 2147483647 w 208"/>
              <a:gd name="T49" fmla="*/ 2147483647 h 730"/>
              <a:gd name="T50" fmla="*/ 2147483647 w 208"/>
              <a:gd name="T51" fmla="*/ 2147483647 h 730"/>
              <a:gd name="T52" fmla="*/ 2147483647 w 208"/>
              <a:gd name="T53" fmla="*/ 2147483647 h 730"/>
              <a:gd name="T54" fmla="*/ 2147483647 w 208"/>
              <a:gd name="T55" fmla="*/ 2147483647 h 730"/>
              <a:gd name="T56" fmla="*/ 2147483647 w 208"/>
              <a:gd name="T57" fmla="*/ 2147483647 h 730"/>
              <a:gd name="T58" fmla="*/ 2147483647 w 208"/>
              <a:gd name="T59" fmla="*/ 2147483647 h 730"/>
              <a:gd name="T60" fmla="*/ 2147483647 w 208"/>
              <a:gd name="T61" fmla="*/ 2147483647 h 730"/>
              <a:gd name="T62" fmla="*/ 2147483647 w 208"/>
              <a:gd name="T63" fmla="*/ 2147483647 h 730"/>
              <a:gd name="T64" fmla="*/ 2147483647 w 208"/>
              <a:gd name="T65" fmla="*/ 2147483647 h 730"/>
              <a:gd name="T66" fmla="*/ 2147483647 w 208"/>
              <a:gd name="T67" fmla="*/ 2147483647 h 730"/>
              <a:gd name="T68" fmla="*/ 2147483647 w 208"/>
              <a:gd name="T69" fmla="*/ 2147483647 h 730"/>
              <a:gd name="T70" fmla="*/ 2147483647 w 208"/>
              <a:gd name="T71" fmla="*/ 2147483647 h 730"/>
              <a:gd name="T72" fmla="*/ 2147483647 w 208"/>
              <a:gd name="T73" fmla="*/ 2147483647 h 730"/>
              <a:gd name="T74" fmla="*/ 2147483647 w 208"/>
              <a:gd name="T75" fmla="*/ 2147483647 h 730"/>
              <a:gd name="T76" fmla="*/ 2147483647 w 208"/>
              <a:gd name="T77" fmla="*/ 2147483647 h 730"/>
              <a:gd name="T78" fmla="*/ 2147483647 w 208"/>
              <a:gd name="T79" fmla="*/ 2147483647 h 730"/>
              <a:gd name="T80" fmla="*/ 2147483647 w 208"/>
              <a:gd name="T81" fmla="*/ 2147483647 h 730"/>
              <a:gd name="T82" fmla="*/ 2147483647 w 208"/>
              <a:gd name="T83" fmla="*/ 2147483647 h 730"/>
              <a:gd name="T84" fmla="*/ 2147483647 w 208"/>
              <a:gd name="T85" fmla="*/ 2147483647 h 730"/>
              <a:gd name="T86" fmla="*/ 2147483647 w 208"/>
              <a:gd name="T87" fmla="*/ 2147483647 h 730"/>
              <a:gd name="T88" fmla="*/ 2147483647 w 208"/>
              <a:gd name="T89" fmla="*/ 2147483647 h 730"/>
              <a:gd name="T90" fmla="*/ 2147483647 w 208"/>
              <a:gd name="T91" fmla="*/ 2147483647 h 730"/>
              <a:gd name="T92" fmla="*/ 2147483647 w 208"/>
              <a:gd name="T93" fmla="*/ 2147483647 h 730"/>
              <a:gd name="T94" fmla="*/ 2147483647 w 208"/>
              <a:gd name="T95" fmla="*/ 2147483647 h 7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8"/>
              <a:gd name="T145" fmla="*/ 0 h 730"/>
              <a:gd name="T146" fmla="*/ 208 w 208"/>
              <a:gd name="T147" fmla="*/ 730 h 7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8" h="730">
                <a:moveTo>
                  <a:pt x="188" y="672"/>
                </a:moveTo>
                <a:lnTo>
                  <a:pt x="136" y="672"/>
                </a:lnTo>
                <a:lnTo>
                  <a:pt x="132" y="666"/>
                </a:lnTo>
                <a:lnTo>
                  <a:pt x="130" y="660"/>
                </a:lnTo>
                <a:lnTo>
                  <a:pt x="128" y="654"/>
                </a:lnTo>
                <a:lnTo>
                  <a:pt x="122" y="648"/>
                </a:lnTo>
                <a:lnTo>
                  <a:pt x="114" y="642"/>
                </a:lnTo>
                <a:lnTo>
                  <a:pt x="106" y="638"/>
                </a:lnTo>
                <a:lnTo>
                  <a:pt x="98" y="632"/>
                </a:lnTo>
                <a:lnTo>
                  <a:pt x="96" y="628"/>
                </a:lnTo>
                <a:lnTo>
                  <a:pt x="94" y="622"/>
                </a:lnTo>
                <a:lnTo>
                  <a:pt x="96" y="610"/>
                </a:lnTo>
                <a:lnTo>
                  <a:pt x="98" y="600"/>
                </a:lnTo>
                <a:lnTo>
                  <a:pt x="98" y="596"/>
                </a:lnTo>
                <a:lnTo>
                  <a:pt x="96" y="592"/>
                </a:lnTo>
                <a:lnTo>
                  <a:pt x="96" y="590"/>
                </a:lnTo>
                <a:lnTo>
                  <a:pt x="94" y="586"/>
                </a:lnTo>
                <a:lnTo>
                  <a:pt x="96" y="582"/>
                </a:lnTo>
                <a:lnTo>
                  <a:pt x="98" y="578"/>
                </a:lnTo>
                <a:lnTo>
                  <a:pt x="100" y="576"/>
                </a:lnTo>
                <a:lnTo>
                  <a:pt x="100" y="570"/>
                </a:lnTo>
                <a:lnTo>
                  <a:pt x="100" y="560"/>
                </a:lnTo>
                <a:lnTo>
                  <a:pt x="96" y="550"/>
                </a:lnTo>
                <a:lnTo>
                  <a:pt x="94" y="544"/>
                </a:lnTo>
                <a:lnTo>
                  <a:pt x="92" y="534"/>
                </a:lnTo>
                <a:lnTo>
                  <a:pt x="94" y="530"/>
                </a:lnTo>
                <a:lnTo>
                  <a:pt x="96" y="524"/>
                </a:lnTo>
                <a:lnTo>
                  <a:pt x="92" y="522"/>
                </a:lnTo>
                <a:lnTo>
                  <a:pt x="88" y="518"/>
                </a:lnTo>
                <a:lnTo>
                  <a:pt x="78" y="504"/>
                </a:lnTo>
                <a:lnTo>
                  <a:pt x="66" y="482"/>
                </a:lnTo>
                <a:lnTo>
                  <a:pt x="70" y="482"/>
                </a:lnTo>
                <a:lnTo>
                  <a:pt x="72" y="478"/>
                </a:lnTo>
                <a:lnTo>
                  <a:pt x="70" y="468"/>
                </a:lnTo>
                <a:lnTo>
                  <a:pt x="66" y="454"/>
                </a:lnTo>
                <a:lnTo>
                  <a:pt x="60" y="440"/>
                </a:lnTo>
                <a:lnTo>
                  <a:pt x="58" y="426"/>
                </a:lnTo>
                <a:lnTo>
                  <a:pt x="60" y="420"/>
                </a:lnTo>
                <a:lnTo>
                  <a:pt x="62" y="416"/>
                </a:lnTo>
                <a:lnTo>
                  <a:pt x="64" y="414"/>
                </a:lnTo>
                <a:lnTo>
                  <a:pt x="66" y="410"/>
                </a:lnTo>
                <a:lnTo>
                  <a:pt x="64" y="402"/>
                </a:lnTo>
                <a:lnTo>
                  <a:pt x="58" y="394"/>
                </a:lnTo>
                <a:lnTo>
                  <a:pt x="54" y="382"/>
                </a:lnTo>
                <a:lnTo>
                  <a:pt x="50" y="374"/>
                </a:lnTo>
                <a:lnTo>
                  <a:pt x="52" y="370"/>
                </a:lnTo>
                <a:lnTo>
                  <a:pt x="56" y="366"/>
                </a:lnTo>
                <a:lnTo>
                  <a:pt x="58" y="360"/>
                </a:lnTo>
                <a:lnTo>
                  <a:pt x="60" y="356"/>
                </a:lnTo>
                <a:lnTo>
                  <a:pt x="60" y="322"/>
                </a:lnTo>
                <a:lnTo>
                  <a:pt x="58" y="314"/>
                </a:lnTo>
                <a:lnTo>
                  <a:pt x="54" y="306"/>
                </a:lnTo>
                <a:lnTo>
                  <a:pt x="50" y="300"/>
                </a:lnTo>
                <a:lnTo>
                  <a:pt x="48" y="292"/>
                </a:lnTo>
                <a:lnTo>
                  <a:pt x="46" y="286"/>
                </a:lnTo>
                <a:lnTo>
                  <a:pt x="42" y="280"/>
                </a:lnTo>
                <a:lnTo>
                  <a:pt x="40" y="274"/>
                </a:lnTo>
                <a:lnTo>
                  <a:pt x="38" y="268"/>
                </a:lnTo>
                <a:lnTo>
                  <a:pt x="40" y="262"/>
                </a:lnTo>
                <a:lnTo>
                  <a:pt x="42" y="254"/>
                </a:lnTo>
                <a:lnTo>
                  <a:pt x="46" y="244"/>
                </a:lnTo>
                <a:lnTo>
                  <a:pt x="46" y="238"/>
                </a:lnTo>
                <a:lnTo>
                  <a:pt x="42" y="234"/>
                </a:lnTo>
                <a:lnTo>
                  <a:pt x="40" y="230"/>
                </a:lnTo>
                <a:lnTo>
                  <a:pt x="38" y="226"/>
                </a:lnTo>
                <a:lnTo>
                  <a:pt x="40" y="212"/>
                </a:lnTo>
                <a:lnTo>
                  <a:pt x="46" y="200"/>
                </a:lnTo>
                <a:lnTo>
                  <a:pt x="54" y="188"/>
                </a:lnTo>
                <a:lnTo>
                  <a:pt x="60" y="180"/>
                </a:lnTo>
                <a:lnTo>
                  <a:pt x="56" y="172"/>
                </a:lnTo>
                <a:lnTo>
                  <a:pt x="52" y="166"/>
                </a:lnTo>
                <a:lnTo>
                  <a:pt x="50" y="148"/>
                </a:lnTo>
                <a:lnTo>
                  <a:pt x="52" y="138"/>
                </a:lnTo>
                <a:lnTo>
                  <a:pt x="56" y="134"/>
                </a:lnTo>
                <a:lnTo>
                  <a:pt x="62" y="130"/>
                </a:lnTo>
                <a:lnTo>
                  <a:pt x="68" y="124"/>
                </a:lnTo>
                <a:lnTo>
                  <a:pt x="70" y="118"/>
                </a:lnTo>
                <a:lnTo>
                  <a:pt x="70" y="112"/>
                </a:lnTo>
                <a:lnTo>
                  <a:pt x="68" y="98"/>
                </a:lnTo>
                <a:lnTo>
                  <a:pt x="66" y="100"/>
                </a:lnTo>
                <a:lnTo>
                  <a:pt x="62" y="100"/>
                </a:lnTo>
                <a:lnTo>
                  <a:pt x="58" y="100"/>
                </a:lnTo>
                <a:lnTo>
                  <a:pt x="56" y="96"/>
                </a:lnTo>
                <a:lnTo>
                  <a:pt x="52" y="88"/>
                </a:lnTo>
                <a:lnTo>
                  <a:pt x="46" y="68"/>
                </a:lnTo>
                <a:lnTo>
                  <a:pt x="44" y="64"/>
                </a:lnTo>
                <a:lnTo>
                  <a:pt x="40" y="62"/>
                </a:lnTo>
                <a:lnTo>
                  <a:pt x="38" y="60"/>
                </a:lnTo>
                <a:lnTo>
                  <a:pt x="36" y="56"/>
                </a:lnTo>
                <a:lnTo>
                  <a:pt x="32" y="24"/>
                </a:lnTo>
                <a:lnTo>
                  <a:pt x="26" y="12"/>
                </a:lnTo>
                <a:lnTo>
                  <a:pt x="16" y="0"/>
                </a:lnTo>
                <a:lnTo>
                  <a:pt x="14" y="6"/>
                </a:lnTo>
                <a:lnTo>
                  <a:pt x="10" y="8"/>
                </a:lnTo>
                <a:lnTo>
                  <a:pt x="6" y="10"/>
                </a:lnTo>
                <a:lnTo>
                  <a:pt x="0" y="12"/>
                </a:lnTo>
                <a:lnTo>
                  <a:pt x="6" y="22"/>
                </a:lnTo>
                <a:lnTo>
                  <a:pt x="10" y="38"/>
                </a:lnTo>
                <a:lnTo>
                  <a:pt x="14" y="54"/>
                </a:lnTo>
                <a:lnTo>
                  <a:pt x="16" y="74"/>
                </a:lnTo>
                <a:lnTo>
                  <a:pt x="12" y="90"/>
                </a:lnTo>
                <a:lnTo>
                  <a:pt x="10" y="106"/>
                </a:lnTo>
                <a:lnTo>
                  <a:pt x="14" y="112"/>
                </a:lnTo>
                <a:lnTo>
                  <a:pt x="18" y="118"/>
                </a:lnTo>
                <a:lnTo>
                  <a:pt x="20" y="130"/>
                </a:lnTo>
                <a:lnTo>
                  <a:pt x="20" y="148"/>
                </a:lnTo>
                <a:lnTo>
                  <a:pt x="18" y="178"/>
                </a:lnTo>
                <a:lnTo>
                  <a:pt x="12" y="210"/>
                </a:lnTo>
                <a:lnTo>
                  <a:pt x="14" y="216"/>
                </a:lnTo>
                <a:lnTo>
                  <a:pt x="16" y="220"/>
                </a:lnTo>
                <a:lnTo>
                  <a:pt x="18" y="224"/>
                </a:lnTo>
                <a:lnTo>
                  <a:pt x="20" y="228"/>
                </a:lnTo>
                <a:lnTo>
                  <a:pt x="20" y="232"/>
                </a:lnTo>
                <a:lnTo>
                  <a:pt x="18" y="232"/>
                </a:lnTo>
                <a:lnTo>
                  <a:pt x="16" y="234"/>
                </a:lnTo>
                <a:lnTo>
                  <a:pt x="16" y="238"/>
                </a:lnTo>
                <a:lnTo>
                  <a:pt x="16" y="256"/>
                </a:lnTo>
                <a:lnTo>
                  <a:pt x="22" y="274"/>
                </a:lnTo>
                <a:lnTo>
                  <a:pt x="26" y="290"/>
                </a:lnTo>
                <a:lnTo>
                  <a:pt x="28" y="310"/>
                </a:lnTo>
                <a:lnTo>
                  <a:pt x="24" y="328"/>
                </a:lnTo>
                <a:lnTo>
                  <a:pt x="24" y="336"/>
                </a:lnTo>
                <a:lnTo>
                  <a:pt x="22" y="344"/>
                </a:lnTo>
                <a:lnTo>
                  <a:pt x="24" y="354"/>
                </a:lnTo>
                <a:lnTo>
                  <a:pt x="24" y="360"/>
                </a:lnTo>
                <a:lnTo>
                  <a:pt x="22" y="368"/>
                </a:lnTo>
                <a:lnTo>
                  <a:pt x="18" y="374"/>
                </a:lnTo>
                <a:lnTo>
                  <a:pt x="14" y="378"/>
                </a:lnTo>
                <a:lnTo>
                  <a:pt x="12" y="382"/>
                </a:lnTo>
                <a:lnTo>
                  <a:pt x="12" y="388"/>
                </a:lnTo>
                <a:lnTo>
                  <a:pt x="14" y="392"/>
                </a:lnTo>
                <a:lnTo>
                  <a:pt x="20" y="402"/>
                </a:lnTo>
                <a:lnTo>
                  <a:pt x="26" y="412"/>
                </a:lnTo>
                <a:lnTo>
                  <a:pt x="28" y="420"/>
                </a:lnTo>
                <a:lnTo>
                  <a:pt x="28" y="436"/>
                </a:lnTo>
                <a:lnTo>
                  <a:pt x="30" y="452"/>
                </a:lnTo>
                <a:lnTo>
                  <a:pt x="32" y="472"/>
                </a:lnTo>
                <a:lnTo>
                  <a:pt x="38" y="492"/>
                </a:lnTo>
                <a:lnTo>
                  <a:pt x="40" y="498"/>
                </a:lnTo>
                <a:lnTo>
                  <a:pt x="44" y="500"/>
                </a:lnTo>
                <a:lnTo>
                  <a:pt x="48" y="500"/>
                </a:lnTo>
                <a:lnTo>
                  <a:pt x="50" y="498"/>
                </a:lnTo>
                <a:lnTo>
                  <a:pt x="50" y="496"/>
                </a:lnTo>
                <a:lnTo>
                  <a:pt x="48" y="484"/>
                </a:lnTo>
                <a:lnTo>
                  <a:pt x="44" y="472"/>
                </a:lnTo>
                <a:lnTo>
                  <a:pt x="48" y="470"/>
                </a:lnTo>
                <a:lnTo>
                  <a:pt x="54" y="468"/>
                </a:lnTo>
                <a:lnTo>
                  <a:pt x="58" y="478"/>
                </a:lnTo>
                <a:lnTo>
                  <a:pt x="58" y="492"/>
                </a:lnTo>
                <a:lnTo>
                  <a:pt x="60" y="498"/>
                </a:lnTo>
                <a:lnTo>
                  <a:pt x="62" y="504"/>
                </a:lnTo>
                <a:lnTo>
                  <a:pt x="62" y="518"/>
                </a:lnTo>
                <a:lnTo>
                  <a:pt x="54" y="520"/>
                </a:lnTo>
                <a:lnTo>
                  <a:pt x="48" y="520"/>
                </a:lnTo>
                <a:lnTo>
                  <a:pt x="50" y="524"/>
                </a:lnTo>
                <a:lnTo>
                  <a:pt x="52" y="528"/>
                </a:lnTo>
                <a:lnTo>
                  <a:pt x="54" y="532"/>
                </a:lnTo>
                <a:lnTo>
                  <a:pt x="56" y="536"/>
                </a:lnTo>
                <a:lnTo>
                  <a:pt x="54" y="542"/>
                </a:lnTo>
                <a:lnTo>
                  <a:pt x="50" y="546"/>
                </a:lnTo>
                <a:lnTo>
                  <a:pt x="46" y="552"/>
                </a:lnTo>
                <a:lnTo>
                  <a:pt x="44" y="560"/>
                </a:lnTo>
                <a:lnTo>
                  <a:pt x="46" y="564"/>
                </a:lnTo>
                <a:lnTo>
                  <a:pt x="50" y="566"/>
                </a:lnTo>
                <a:lnTo>
                  <a:pt x="62" y="568"/>
                </a:lnTo>
                <a:lnTo>
                  <a:pt x="60" y="572"/>
                </a:lnTo>
                <a:lnTo>
                  <a:pt x="62" y="576"/>
                </a:lnTo>
                <a:lnTo>
                  <a:pt x="64" y="582"/>
                </a:lnTo>
                <a:lnTo>
                  <a:pt x="64" y="588"/>
                </a:lnTo>
                <a:lnTo>
                  <a:pt x="56" y="588"/>
                </a:lnTo>
                <a:lnTo>
                  <a:pt x="56" y="598"/>
                </a:lnTo>
                <a:lnTo>
                  <a:pt x="60" y="604"/>
                </a:lnTo>
                <a:lnTo>
                  <a:pt x="68" y="612"/>
                </a:lnTo>
                <a:lnTo>
                  <a:pt x="68" y="616"/>
                </a:lnTo>
                <a:lnTo>
                  <a:pt x="68" y="622"/>
                </a:lnTo>
                <a:lnTo>
                  <a:pt x="72" y="628"/>
                </a:lnTo>
                <a:lnTo>
                  <a:pt x="80" y="640"/>
                </a:lnTo>
                <a:lnTo>
                  <a:pt x="88" y="650"/>
                </a:lnTo>
                <a:lnTo>
                  <a:pt x="94" y="654"/>
                </a:lnTo>
                <a:lnTo>
                  <a:pt x="104" y="654"/>
                </a:lnTo>
                <a:lnTo>
                  <a:pt x="102" y="666"/>
                </a:lnTo>
                <a:lnTo>
                  <a:pt x="104" y="670"/>
                </a:lnTo>
                <a:lnTo>
                  <a:pt x="108" y="676"/>
                </a:lnTo>
                <a:lnTo>
                  <a:pt x="104" y="680"/>
                </a:lnTo>
                <a:lnTo>
                  <a:pt x="116" y="690"/>
                </a:lnTo>
                <a:lnTo>
                  <a:pt x="132" y="698"/>
                </a:lnTo>
                <a:lnTo>
                  <a:pt x="166" y="712"/>
                </a:lnTo>
                <a:lnTo>
                  <a:pt x="168" y="716"/>
                </a:lnTo>
                <a:lnTo>
                  <a:pt x="172" y="718"/>
                </a:lnTo>
                <a:lnTo>
                  <a:pt x="174" y="720"/>
                </a:lnTo>
                <a:lnTo>
                  <a:pt x="178" y="722"/>
                </a:lnTo>
                <a:lnTo>
                  <a:pt x="186" y="722"/>
                </a:lnTo>
                <a:lnTo>
                  <a:pt x="192" y="726"/>
                </a:lnTo>
                <a:lnTo>
                  <a:pt x="208" y="730"/>
                </a:lnTo>
                <a:lnTo>
                  <a:pt x="188" y="6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6" name="Freeform 41"/>
          <p:cNvSpPr>
            <a:spLocks/>
          </p:cNvSpPr>
          <p:nvPr/>
        </p:nvSpPr>
        <p:spPr bwMode="auto">
          <a:xfrm>
            <a:off x="2401888" y="5772150"/>
            <a:ext cx="117475" cy="95250"/>
          </a:xfrm>
          <a:custGeom>
            <a:avLst/>
            <a:gdLst>
              <a:gd name="T0" fmla="*/ 0 w 74"/>
              <a:gd name="T1" fmla="*/ 0 h 60"/>
              <a:gd name="T2" fmla="*/ 2147483647 w 74"/>
              <a:gd name="T3" fmla="*/ 2147483647 h 60"/>
              <a:gd name="T4" fmla="*/ 2147483647 w 74"/>
              <a:gd name="T5" fmla="*/ 2147483647 h 60"/>
              <a:gd name="T6" fmla="*/ 2147483647 w 74"/>
              <a:gd name="T7" fmla="*/ 2147483647 h 60"/>
              <a:gd name="T8" fmla="*/ 2147483647 w 74"/>
              <a:gd name="T9" fmla="*/ 2147483647 h 60"/>
              <a:gd name="T10" fmla="*/ 2147483647 w 74"/>
              <a:gd name="T11" fmla="*/ 2147483647 h 60"/>
              <a:gd name="T12" fmla="*/ 2147483647 w 74"/>
              <a:gd name="T13" fmla="*/ 2147483647 h 60"/>
              <a:gd name="T14" fmla="*/ 2147483647 w 74"/>
              <a:gd name="T15" fmla="*/ 2147483647 h 60"/>
              <a:gd name="T16" fmla="*/ 2147483647 w 74"/>
              <a:gd name="T17" fmla="*/ 2147483647 h 60"/>
              <a:gd name="T18" fmla="*/ 2147483647 w 74"/>
              <a:gd name="T19" fmla="*/ 2147483647 h 60"/>
              <a:gd name="T20" fmla="*/ 2147483647 w 74"/>
              <a:gd name="T21" fmla="*/ 2147483647 h 60"/>
              <a:gd name="T22" fmla="*/ 2147483647 w 74"/>
              <a:gd name="T23" fmla="*/ 2147483647 h 60"/>
              <a:gd name="T24" fmla="*/ 2147483647 w 74"/>
              <a:gd name="T25" fmla="*/ 2147483647 h 60"/>
              <a:gd name="T26" fmla="*/ 0 w 74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4"/>
              <a:gd name="T43" fmla="*/ 0 h 60"/>
              <a:gd name="T44" fmla="*/ 74 w 74"/>
              <a:gd name="T45" fmla="*/ 60 h 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4" h="60">
                <a:moveTo>
                  <a:pt x="0" y="0"/>
                </a:moveTo>
                <a:lnTo>
                  <a:pt x="6" y="8"/>
                </a:lnTo>
                <a:lnTo>
                  <a:pt x="14" y="16"/>
                </a:lnTo>
                <a:lnTo>
                  <a:pt x="30" y="28"/>
                </a:lnTo>
                <a:lnTo>
                  <a:pt x="42" y="34"/>
                </a:lnTo>
                <a:lnTo>
                  <a:pt x="54" y="36"/>
                </a:lnTo>
                <a:lnTo>
                  <a:pt x="66" y="40"/>
                </a:lnTo>
                <a:lnTo>
                  <a:pt x="70" y="42"/>
                </a:lnTo>
                <a:lnTo>
                  <a:pt x="74" y="46"/>
                </a:lnTo>
                <a:lnTo>
                  <a:pt x="52" y="56"/>
                </a:lnTo>
                <a:lnTo>
                  <a:pt x="42" y="58"/>
                </a:lnTo>
                <a:lnTo>
                  <a:pt x="30" y="60"/>
                </a:lnTo>
                <a:lnTo>
                  <a:pt x="20" y="5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7" name="Freeform 42"/>
          <p:cNvSpPr>
            <a:spLocks/>
          </p:cNvSpPr>
          <p:nvPr/>
        </p:nvSpPr>
        <p:spPr bwMode="auto">
          <a:xfrm>
            <a:off x="1747838" y="3844925"/>
            <a:ext cx="152400" cy="73025"/>
          </a:xfrm>
          <a:custGeom>
            <a:avLst/>
            <a:gdLst>
              <a:gd name="T0" fmla="*/ 0 w 96"/>
              <a:gd name="T1" fmla="*/ 2147483647 h 46"/>
              <a:gd name="T2" fmla="*/ 2147483647 w 96"/>
              <a:gd name="T3" fmla="*/ 2147483647 h 46"/>
              <a:gd name="T4" fmla="*/ 2147483647 w 96"/>
              <a:gd name="T5" fmla="*/ 2147483647 h 46"/>
              <a:gd name="T6" fmla="*/ 0 w 96"/>
              <a:gd name="T7" fmla="*/ 2147483647 h 46"/>
              <a:gd name="T8" fmla="*/ 2147483647 w 96"/>
              <a:gd name="T9" fmla="*/ 2147483647 h 46"/>
              <a:gd name="T10" fmla="*/ 2147483647 w 96"/>
              <a:gd name="T11" fmla="*/ 2147483647 h 46"/>
              <a:gd name="T12" fmla="*/ 2147483647 w 96"/>
              <a:gd name="T13" fmla="*/ 2147483647 h 46"/>
              <a:gd name="T14" fmla="*/ 2147483647 w 96"/>
              <a:gd name="T15" fmla="*/ 2147483647 h 46"/>
              <a:gd name="T16" fmla="*/ 2147483647 w 96"/>
              <a:gd name="T17" fmla="*/ 2147483647 h 46"/>
              <a:gd name="T18" fmla="*/ 2147483647 w 96"/>
              <a:gd name="T19" fmla="*/ 2147483647 h 46"/>
              <a:gd name="T20" fmla="*/ 2147483647 w 96"/>
              <a:gd name="T21" fmla="*/ 2147483647 h 46"/>
              <a:gd name="T22" fmla="*/ 2147483647 w 96"/>
              <a:gd name="T23" fmla="*/ 2147483647 h 46"/>
              <a:gd name="T24" fmla="*/ 2147483647 w 96"/>
              <a:gd name="T25" fmla="*/ 2147483647 h 46"/>
              <a:gd name="T26" fmla="*/ 2147483647 w 96"/>
              <a:gd name="T27" fmla="*/ 2147483647 h 46"/>
              <a:gd name="T28" fmla="*/ 2147483647 w 96"/>
              <a:gd name="T29" fmla="*/ 0 h 46"/>
              <a:gd name="T30" fmla="*/ 2147483647 w 96"/>
              <a:gd name="T31" fmla="*/ 0 h 46"/>
              <a:gd name="T32" fmla="*/ 2147483647 w 96"/>
              <a:gd name="T33" fmla="*/ 2147483647 h 46"/>
              <a:gd name="T34" fmla="*/ 2147483647 w 96"/>
              <a:gd name="T35" fmla="*/ 2147483647 h 46"/>
              <a:gd name="T36" fmla="*/ 2147483647 w 96"/>
              <a:gd name="T37" fmla="*/ 2147483647 h 46"/>
              <a:gd name="T38" fmla="*/ 2147483647 w 96"/>
              <a:gd name="T39" fmla="*/ 2147483647 h 46"/>
              <a:gd name="T40" fmla="*/ 2147483647 w 96"/>
              <a:gd name="T41" fmla="*/ 2147483647 h 46"/>
              <a:gd name="T42" fmla="*/ 2147483647 w 96"/>
              <a:gd name="T43" fmla="*/ 2147483647 h 46"/>
              <a:gd name="T44" fmla="*/ 2147483647 w 96"/>
              <a:gd name="T45" fmla="*/ 2147483647 h 46"/>
              <a:gd name="T46" fmla="*/ 2147483647 w 96"/>
              <a:gd name="T47" fmla="*/ 2147483647 h 46"/>
              <a:gd name="T48" fmla="*/ 2147483647 w 96"/>
              <a:gd name="T49" fmla="*/ 2147483647 h 46"/>
              <a:gd name="T50" fmla="*/ 2147483647 w 96"/>
              <a:gd name="T51" fmla="*/ 2147483647 h 46"/>
              <a:gd name="T52" fmla="*/ 2147483647 w 96"/>
              <a:gd name="T53" fmla="*/ 2147483647 h 46"/>
              <a:gd name="T54" fmla="*/ 2147483647 w 96"/>
              <a:gd name="T55" fmla="*/ 2147483647 h 46"/>
              <a:gd name="T56" fmla="*/ 2147483647 w 96"/>
              <a:gd name="T57" fmla="*/ 2147483647 h 46"/>
              <a:gd name="T58" fmla="*/ 2147483647 w 96"/>
              <a:gd name="T59" fmla="*/ 2147483647 h 46"/>
              <a:gd name="T60" fmla="*/ 2147483647 w 96"/>
              <a:gd name="T61" fmla="*/ 2147483647 h 46"/>
              <a:gd name="T62" fmla="*/ 2147483647 w 96"/>
              <a:gd name="T63" fmla="*/ 2147483647 h 46"/>
              <a:gd name="T64" fmla="*/ 2147483647 w 96"/>
              <a:gd name="T65" fmla="*/ 2147483647 h 46"/>
              <a:gd name="T66" fmla="*/ 2147483647 w 96"/>
              <a:gd name="T67" fmla="*/ 2147483647 h 46"/>
              <a:gd name="T68" fmla="*/ 2147483647 w 96"/>
              <a:gd name="T69" fmla="*/ 2147483647 h 46"/>
              <a:gd name="T70" fmla="*/ 2147483647 w 96"/>
              <a:gd name="T71" fmla="*/ 2147483647 h 46"/>
              <a:gd name="T72" fmla="*/ 2147483647 w 96"/>
              <a:gd name="T73" fmla="*/ 2147483647 h 46"/>
              <a:gd name="T74" fmla="*/ 2147483647 w 96"/>
              <a:gd name="T75" fmla="*/ 2147483647 h 46"/>
              <a:gd name="T76" fmla="*/ 2147483647 w 96"/>
              <a:gd name="T77" fmla="*/ 2147483647 h 46"/>
              <a:gd name="T78" fmla="*/ 2147483647 w 96"/>
              <a:gd name="T79" fmla="*/ 2147483647 h 46"/>
              <a:gd name="T80" fmla="*/ 2147483647 w 96"/>
              <a:gd name="T81" fmla="*/ 2147483647 h 46"/>
              <a:gd name="T82" fmla="*/ 2147483647 w 96"/>
              <a:gd name="T83" fmla="*/ 2147483647 h 46"/>
              <a:gd name="T84" fmla="*/ 2147483647 w 96"/>
              <a:gd name="T85" fmla="*/ 2147483647 h 46"/>
              <a:gd name="T86" fmla="*/ 2147483647 w 96"/>
              <a:gd name="T87" fmla="*/ 2147483647 h 46"/>
              <a:gd name="T88" fmla="*/ 2147483647 w 96"/>
              <a:gd name="T89" fmla="*/ 2147483647 h 46"/>
              <a:gd name="T90" fmla="*/ 2147483647 w 96"/>
              <a:gd name="T91" fmla="*/ 2147483647 h 46"/>
              <a:gd name="T92" fmla="*/ 2147483647 w 96"/>
              <a:gd name="T93" fmla="*/ 2147483647 h 46"/>
              <a:gd name="T94" fmla="*/ 2147483647 w 96"/>
              <a:gd name="T95" fmla="*/ 2147483647 h 46"/>
              <a:gd name="T96" fmla="*/ 2147483647 w 96"/>
              <a:gd name="T97" fmla="*/ 2147483647 h 46"/>
              <a:gd name="T98" fmla="*/ 2147483647 w 96"/>
              <a:gd name="T99" fmla="*/ 2147483647 h 46"/>
              <a:gd name="T100" fmla="*/ 0 w 96"/>
              <a:gd name="T101" fmla="*/ 2147483647 h 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6"/>
              <a:gd name="T154" fmla="*/ 0 h 46"/>
              <a:gd name="T155" fmla="*/ 96 w 96"/>
              <a:gd name="T156" fmla="*/ 46 h 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6" h="46">
                <a:moveTo>
                  <a:pt x="0" y="24"/>
                </a:moveTo>
                <a:lnTo>
                  <a:pt x="2" y="20"/>
                </a:lnTo>
                <a:lnTo>
                  <a:pt x="2" y="16"/>
                </a:lnTo>
                <a:lnTo>
                  <a:pt x="0" y="6"/>
                </a:lnTo>
                <a:lnTo>
                  <a:pt x="6" y="8"/>
                </a:lnTo>
                <a:lnTo>
                  <a:pt x="12" y="6"/>
                </a:lnTo>
                <a:lnTo>
                  <a:pt x="16" y="10"/>
                </a:lnTo>
                <a:lnTo>
                  <a:pt x="20" y="10"/>
                </a:lnTo>
                <a:lnTo>
                  <a:pt x="24" y="14"/>
                </a:lnTo>
                <a:lnTo>
                  <a:pt x="30" y="14"/>
                </a:lnTo>
                <a:lnTo>
                  <a:pt x="34" y="14"/>
                </a:lnTo>
                <a:lnTo>
                  <a:pt x="40" y="12"/>
                </a:lnTo>
                <a:lnTo>
                  <a:pt x="44" y="8"/>
                </a:lnTo>
                <a:lnTo>
                  <a:pt x="50" y="2"/>
                </a:lnTo>
                <a:lnTo>
                  <a:pt x="54" y="0"/>
                </a:lnTo>
                <a:lnTo>
                  <a:pt x="58" y="0"/>
                </a:lnTo>
                <a:lnTo>
                  <a:pt x="68" y="2"/>
                </a:lnTo>
                <a:lnTo>
                  <a:pt x="78" y="8"/>
                </a:lnTo>
                <a:lnTo>
                  <a:pt x="88" y="14"/>
                </a:lnTo>
                <a:lnTo>
                  <a:pt x="94" y="20"/>
                </a:lnTo>
                <a:lnTo>
                  <a:pt x="96" y="20"/>
                </a:lnTo>
                <a:lnTo>
                  <a:pt x="94" y="22"/>
                </a:lnTo>
                <a:lnTo>
                  <a:pt x="94" y="28"/>
                </a:lnTo>
                <a:lnTo>
                  <a:pt x="96" y="34"/>
                </a:lnTo>
                <a:lnTo>
                  <a:pt x="94" y="36"/>
                </a:lnTo>
                <a:lnTo>
                  <a:pt x="90" y="40"/>
                </a:lnTo>
                <a:lnTo>
                  <a:pt x="84" y="44"/>
                </a:lnTo>
                <a:lnTo>
                  <a:pt x="78" y="32"/>
                </a:lnTo>
                <a:lnTo>
                  <a:pt x="78" y="28"/>
                </a:lnTo>
                <a:lnTo>
                  <a:pt x="84" y="28"/>
                </a:lnTo>
                <a:lnTo>
                  <a:pt x="76" y="18"/>
                </a:lnTo>
                <a:lnTo>
                  <a:pt x="70" y="16"/>
                </a:lnTo>
                <a:lnTo>
                  <a:pt x="62" y="14"/>
                </a:lnTo>
                <a:lnTo>
                  <a:pt x="58" y="16"/>
                </a:lnTo>
                <a:lnTo>
                  <a:pt x="52" y="22"/>
                </a:lnTo>
                <a:lnTo>
                  <a:pt x="42" y="32"/>
                </a:lnTo>
                <a:lnTo>
                  <a:pt x="46" y="34"/>
                </a:lnTo>
                <a:lnTo>
                  <a:pt x="50" y="34"/>
                </a:lnTo>
                <a:lnTo>
                  <a:pt x="50" y="40"/>
                </a:lnTo>
                <a:lnTo>
                  <a:pt x="48" y="44"/>
                </a:lnTo>
                <a:lnTo>
                  <a:pt x="44" y="46"/>
                </a:lnTo>
                <a:lnTo>
                  <a:pt x="40" y="46"/>
                </a:lnTo>
                <a:lnTo>
                  <a:pt x="36" y="46"/>
                </a:lnTo>
                <a:lnTo>
                  <a:pt x="34" y="44"/>
                </a:lnTo>
                <a:lnTo>
                  <a:pt x="34" y="38"/>
                </a:lnTo>
                <a:lnTo>
                  <a:pt x="28" y="36"/>
                </a:lnTo>
                <a:lnTo>
                  <a:pt x="24" y="34"/>
                </a:lnTo>
                <a:lnTo>
                  <a:pt x="20" y="32"/>
                </a:lnTo>
                <a:lnTo>
                  <a:pt x="14" y="28"/>
                </a:lnTo>
                <a:lnTo>
                  <a:pt x="2" y="24"/>
                </a:lnTo>
                <a:lnTo>
                  <a:pt x="0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8" name="Freeform 43"/>
          <p:cNvSpPr>
            <a:spLocks/>
          </p:cNvSpPr>
          <p:nvPr/>
        </p:nvSpPr>
        <p:spPr bwMode="auto">
          <a:xfrm>
            <a:off x="1671638" y="3806825"/>
            <a:ext cx="95250" cy="76200"/>
          </a:xfrm>
          <a:custGeom>
            <a:avLst/>
            <a:gdLst>
              <a:gd name="T0" fmla="*/ 2147483647 w 60"/>
              <a:gd name="T1" fmla="*/ 2147483647 h 48"/>
              <a:gd name="T2" fmla="*/ 2147483647 w 60"/>
              <a:gd name="T3" fmla="*/ 2147483647 h 48"/>
              <a:gd name="T4" fmla="*/ 2147483647 w 60"/>
              <a:gd name="T5" fmla="*/ 2147483647 h 48"/>
              <a:gd name="T6" fmla="*/ 2147483647 w 60"/>
              <a:gd name="T7" fmla="*/ 2147483647 h 48"/>
              <a:gd name="T8" fmla="*/ 2147483647 w 60"/>
              <a:gd name="T9" fmla="*/ 2147483647 h 48"/>
              <a:gd name="T10" fmla="*/ 2147483647 w 60"/>
              <a:gd name="T11" fmla="*/ 2147483647 h 48"/>
              <a:gd name="T12" fmla="*/ 2147483647 w 60"/>
              <a:gd name="T13" fmla="*/ 2147483647 h 48"/>
              <a:gd name="T14" fmla="*/ 2147483647 w 60"/>
              <a:gd name="T15" fmla="*/ 2147483647 h 48"/>
              <a:gd name="T16" fmla="*/ 2147483647 w 60"/>
              <a:gd name="T17" fmla="*/ 2147483647 h 48"/>
              <a:gd name="T18" fmla="*/ 2147483647 w 60"/>
              <a:gd name="T19" fmla="*/ 2147483647 h 48"/>
              <a:gd name="T20" fmla="*/ 2147483647 w 60"/>
              <a:gd name="T21" fmla="*/ 2147483647 h 48"/>
              <a:gd name="T22" fmla="*/ 2147483647 w 60"/>
              <a:gd name="T23" fmla="*/ 2147483647 h 48"/>
              <a:gd name="T24" fmla="*/ 2147483647 w 60"/>
              <a:gd name="T25" fmla="*/ 2147483647 h 48"/>
              <a:gd name="T26" fmla="*/ 2147483647 w 60"/>
              <a:gd name="T27" fmla="*/ 2147483647 h 48"/>
              <a:gd name="T28" fmla="*/ 2147483647 w 60"/>
              <a:gd name="T29" fmla="*/ 2147483647 h 48"/>
              <a:gd name="T30" fmla="*/ 2147483647 w 60"/>
              <a:gd name="T31" fmla="*/ 2147483647 h 48"/>
              <a:gd name="T32" fmla="*/ 0 w 60"/>
              <a:gd name="T33" fmla="*/ 2147483647 h 48"/>
              <a:gd name="T34" fmla="*/ 2147483647 w 60"/>
              <a:gd name="T35" fmla="*/ 2147483647 h 48"/>
              <a:gd name="T36" fmla="*/ 2147483647 w 60"/>
              <a:gd name="T37" fmla="*/ 2147483647 h 48"/>
              <a:gd name="T38" fmla="*/ 2147483647 w 60"/>
              <a:gd name="T39" fmla="*/ 2147483647 h 48"/>
              <a:gd name="T40" fmla="*/ 2147483647 w 60"/>
              <a:gd name="T41" fmla="*/ 0 h 48"/>
              <a:gd name="T42" fmla="*/ 2147483647 w 60"/>
              <a:gd name="T43" fmla="*/ 2147483647 h 48"/>
              <a:gd name="T44" fmla="*/ 2147483647 w 60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"/>
              <a:gd name="T70" fmla="*/ 0 h 48"/>
              <a:gd name="T71" fmla="*/ 60 w 60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" h="48">
                <a:moveTo>
                  <a:pt x="42" y="6"/>
                </a:moveTo>
                <a:lnTo>
                  <a:pt x="50" y="20"/>
                </a:lnTo>
                <a:lnTo>
                  <a:pt x="60" y="30"/>
                </a:lnTo>
                <a:lnTo>
                  <a:pt x="50" y="30"/>
                </a:lnTo>
                <a:lnTo>
                  <a:pt x="50" y="48"/>
                </a:lnTo>
                <a:lnTo>
                  <a:pt x="36" y="44"/>
                </a:lnTo>
                <a:lnTo>
                  <a:pt x="38" y="40"/>
                </a:lnTo>
                <a:lnTo>
                  <a:pt x="38" y="36"/>
                </a:lnTo>
                <a:lnTo>
                  <a:pt x="26" y="24"/>
                </a:lnTo>
                <a:lnTo>
                  <a:pt x="20" y="18"/>
                </a:lnTo>
                <a:lnTo>
                  <a:pt x="14" y="16"/>
                </a:lnTo>
                <a:lnTo>
                  <a:pt x="18" y="24"/>
                </a:lnTo>
                <a:lnTo>
                  <a:pt x="14" y="24"/>
                </a:lnTo>
                <a:lnTo>
                  <a:pt x="10" y="24"/>
                </a:lnTo>
                <a:lnTo>
                  <a:pt x="6" y="22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22" y="4"/>
                </a:lnTo>
                <a:lnTo>
                  <a:pt x="42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49" name="Freeform 44"/>
          <p:cNvSpPr>
            <a:spLocks/>
          </p:cNvSpPr>
          <p:nvPr/>
        </p:nvSpPr>
        <p:spPr bwMode="auto">
          <a:xfrm>
            <a:off x="1636713" y="3686175"/>
            <a:ext cx="120650" cy="130175"/>
          </a:xfrm>
          <a:custGeom>
            <a:avLst/>
            <a:gdLst>
              <a:gd name="T0" fmla="*/ 2147483647 w 76"/>
              <a:gd name="T1" fmla="*/ 0 h 82"/>
              <a:gd name="T2" fmla="*/ 2147483647 w 76"/>
              <a:gd name="T3" fmla="*/ 2147483647 h 82"/>
              <a:gd name="T4" fmla="*/ 2147483647 w 76"/>
              <a:gd name="T5" fmla="*/ 2147483647 h 82"/>
              <a:gd name="T6" fmla="*/ 2147483647 w 76"/>
              <a:gd name="T7" fmla="*/ 2147483647 h 82"/>
              <a:gd name="T8" fmla="*/ 2147483647 w 76"/>
              <a:gd name="T9" fmla="*/ 2147483647 h 82"/>
              <a:gd name="T10" fmla="*/ 2147483647 w 76"/>
              <a:gd name="T11" fmla="*/ 2147483647 h 82"/>
              <a:gd name="T12" fmla="*/ 2147483647 w 76"/>
              <a:gd name="T13" fmla="*/ 2147483647 h 82"/>
              <a:gd name="T14" fmla="*/ 2147483647 w 76"/>
              <a:gd name="T15" fmla="*/ 2147483647 h 82"/>
              <a:gd name="T16" fmla="*/ 2147483647 w 76"/>
              <a:gd name="T17" fmla="*/ 2147483647 h 82"/>
              <a:gd name="T18" fmla="*/ 2147483647 w 76"/>
              <a:gd name="T19" fmla="*/ 2147483647 h 82"/>
              <a:gd name="T20" fmla="*/ 2147483647 w 76"/>
              <a:gd name="T21" fmla="*/ 2147483647 h 82"/>
              <a:gd name="T22" fmla="*/ 2147483647 w 76"/>
              <a:gd name="T23" fmla="*/ 2147483647 h 82"/>
              <a:gd name="T24" fmla="*/ 2147483647 w 76"/>
              <a:gd name="T25" fmla="*/ 2147483647 h 82"/>
              <a:gd name="T26" fmla="*/ 2147483647 w 76"/>
              <a:gd name="T27" fmla="*/ 2147483647 h 82"/>
              <a:gd name="T28" fmla="*/ 2147483647 w 76"/>
              <a:gd name="T29" fmla="*/ 2147483647 h 82"/>
              <a:gd name="T30" fmla="*/ 2147483647 w 76"/>
              <a:gd name="T31" fmla="*/ 2147483647 h 82"/>
              <a:gd name="T32" fmla="*/ 2147483647 w 76"/>
              <a:gd name="T33" fmla="*/ 2147483647 h 82"/>
              <a:gd name="T34" fmla="*/ 2147483647 w 76"/>
              <a:gd name="T35" fmla="*/ 2147483647 h 82"/>
              <a:gd name="T36" fmla="*/ 0 w 76"/>
              <a:gd name="T37" fmla="*/ 2147483647 h 82"/>
              <a:gd name="T38" fmla="*/ 2147483647 w 76"/>
              <a:gd name="T39" fmla="*/ 2147483647 h 82"/>
              <a:gd name="T40" fmla="*/ 2147483647 w 76"/>
              <a:gd name="T41" fmla="*/ 2147483647 h 82"/>
              <a:gd name="T42" fmla="*/ 2147483647 w 76"/>
              <a:gd name="T43" fmla="*/ 2147483647 h 82"/>
              <a:gd name="T44" fmla="*/ 2147483647 w 76"/>
              <a:gd name="T45" fmla="*/ 2147483647 h 82"/>
              <a:gd name="T46" fmla="*/ 2147483647 w 76"/>
              <a:gd name="T47" fmla="*/ 2147483647 h 82"/>
              <a:gd name="T48" fmla="*/ 2147483647 w 76"/>
              <a:gd name="T49" fmla="*/ 2147483647 h 82"/>
              <a:gd name="T50" fmla="*/ 2147483647 w 76"/>
              <a:gd name="T51" fmla="*/ 2147483647 h 82"/>
              <a:gd name="T52" fmla="*/ 2147483647 w 76"/>
              <a:gd name="T53" fmla="*/ 2147483647 h 82"/>
              <a:gd name="T54" fmla="*/ 2147483647 w 76"/>
              <a:gd name="T55" fmla="*/ 2147483647 h 82"/>
              <a:gd name="T56" fmla="*/ 2147483647 w 76"/>
              <a:gd name="T57" fmla="*/ 2147483647 h 82"/>
              <a:gd name="T58" fmla="*/ 2147483647 w 76"/>
              <a:gd name="T59" fmla="*/ 2147483647 h 82"/>
              <a:gd name="T60" fmla="*/ 2147483647 w 76"/>
              <a:gd name="T61" fmla="*/ 2147483647 h 82"/>
              <a:gd name="T62" fmla="*/ 2147483647 w 76"/>
              <a:gd name="T63" fmla="*/ 2147483647 h 82"/>
              <a:gd name="T64" fmla="*/ 2147483647 w 76"/>
              <a:gd name="T65" fmla="*/ 2147483647 h 82"/>
              <a:gd name="T66" fmla="*/ 2147483647 w 76"/>
              <a:gd name="T67" fmla="*/ 2147483647 h 82"/>
              <a:gd name="T68" fmla="*/ 2147483647 w 76"/>
              <a:gd name="T69" fmla="*/ 2147483647 h 82"/>
              <a:gd name="T70" fmla="*/ 2147483647 w 76"/>
              <a:gd name="T71" fmla="*/ 2147483647 h 82"/>
              <a:gd name="T72" fmla="*/ 2147483647 w 76"/>
              <a:gd name="T73" fmla="*/ 2147483647 h 82"/>
              <a:gd name="T74" fmla="*/ 2147483647 w 76"/>
              <a:gd name="T75" fmla="*/ 0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6"/>
              <a:gd name="T115" fmla="*/ 0 h 82"/>
              <a:gd name="T116" fmla="*/ 76 w 7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6" h="82">
                <a:moveTo>
                  <a:pt x="76" y="0"/>
                </a:moveTo>
                <a:lnTo>
                  <a:pt x="76" y="2"/>
                </a:lnTo>
                <a:lnTo>
                  <a:pt x="74" y="10"/>
                </a:lnTo>
                <a:lnTo>
                  <a:pt x="72" y="20"/>
                </a:lnTo>
                <a:lnTo>
                  <a:pt x="70" y="28"/>
                </a:lnTo>
                <a:lnTo>
                  <a:pt x="68" y="38"/>
                </a:lnTo>
                <a:lnTo>
                  <a:pt x="68" y="46"/>
                </a:lnTo>
                <a:lnTo>
                  <a:pt x="64" y="52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4" y="82"/>
                </a:lnTo>
                <a:lnTo>
                  <a:pt x="44" y="80"/>
                </a:lnTo>
                <a:lnTo>
                  <a:pt x="28" y="76"/>
                </a:lnTo>
                <a:lnTo>
                  <a:pt x="26" y="70"/>
                </a:lnTo>
                <a:lnTo>
                  <a:pt x="24" y="66"/>
                </a:lnTo>
                <a:lnTo>
                  <a:pt x="16" y="62"/>
                </a:lnTo>
                <a:lnTo>
                  <a:pt x="8" y="52"/>
                </a:lnTo>
                <a:lnTo>
                  <a:pt x="0" y="38"/>
                </a:lnTo>
                <a:lnTo>
                  <a:pt x="6" y="38"/>
                </a:lnTo>
                <a:lnTo>
                  <a:pt x="10" y="32"/>
                </a:lnTo>
                <a:lnTo>
                  <a:pt x="12" y="26"/>
                </a:lnTo>
                <a:lnTo>
                  <a:pt x="14" y="24"/>
                </a:lnTo>
                <a:lnTo>
                  <a:pt x="16" y="22"/>
                </a:lnTo>
                <a:lnTo>
                  <a:pt x="22" y="20"/>
                </a:lnTo>
                <a:lnTo>
                  <a:pt x="28" y="20"/>
                </a:lnTo>
                <a:lnTo>
                  <a:pt x="34" y="18"/>
                </a:lnTo>
                <a:lnTo>
                  <a:pt x="42" y="8"/>
                </a:lnTo>
                <a:lnTo>
                  <a:pt x="46" y="4"/>
                </a:lnTo>
                <a:lnTo>
                  <a:pt x="50" y="4"/>
                </a:lnTo>
                <a:lnTo>
                  <a:pt x="52" y="4"/>
                </a:lnTo>
                <a:lnTo>
                  <a:pt x="54" y="4"/>
                </a:lnTo>
                <a:lnTo>
                  <a:pt x="54" y="6"/>
                </a:lnTo>
                <a:lnTo>
                  <a:pt x="56" y="6"/>
                </a:lnTo>
                <a:lnTo>
                  <a:pt x="62" y="4"/>
                </a:lnTo>
                <a:lnTo>
                  <a:pt x="66" y="2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0" name="Freeform 45"/>
          <p:cNvSpPr>
            <a:spLocks/>
          </p:cNvSpPr>
          <p:nvPr/>
        </p:nvSpPr>
        <p:spPr bwMode="auto">
          <a:xfrm>
            <a:off x="1589088" y="3644900"/>
            <a:ext cx="168275" cy="101600"/>
          </a:xfrm>
          <a:custGeom>
            <a:avLst/>
            <a:gdLst>
              <a:gd name="T0" fmla="*/ 2147483647 w 106"/>
              <a:gd name="T1" fmla="*/ 2147483647 h 64"/>
              <a:gd name="T2" fmla="*/ 2147483647 w 106"/>
              <a:gd name="T3" fmla="*/ 2147483647 h 64"/>
              <a:gd name="T4" fmla="*/ 2147483647 w 106"/>
              <a:gd name="T5" fmla="*/ 2147483647 h 64"/>
              <a:gd name="T6" fmla="*/ 2147483647 w 106"/>
              <a:gd name="T7" fmla="*/ 2147483647 h 64"/>
              <a:gd name="T8" fmla="*/ 2147483647 w 106"/>
              <a:gd name="T9" fmla="*/ 2147483647 h 64"/>
              <a:gd name="T10" fmla="*/ 2147483647 w 106"/>
              <a:gd name="T11" fmla="*/ 2147483647 h 64"/>
              <a:gd name="T12" fmla="*/ 2147483647 w 106"/>
              <a:gd name="T13" fmla="*/ 2147483647 h 64"/>
              <a:gd name="T14" fmla="*/ 2147483647 w 106"/>
              <a:gd name="T15" fmla="*/ 2147483647 h 64"/>
              <a:gd name="T16" fmla="*/ 2147483647 w 106"/>
              <a:gd name="T17" fmla="*/ 2147483647 h 64"/>
              <a:gd name="T18" fmla="*/ 2147483647 w 106"/>
              <a:gd name="T19" fmla="*/ 2147483647 h 64"/>
              <a:gd name="T20" fmla="*/ 2147483647 w 106"/>
              <a:gd name="T21" fmla="*/ 2147483647 h 64"/>
              <a:gd name="T22" fmla="*/ 2147483647 w 106"/>
              <a:gd name="T23" fmla="*/ 2147483647 h 64"/>
              <a:gd name="T24" fmla="*/ 2147483647 w 106"/>
              <a:gd name="T25" fmla="*/ 2147483647 h 64"/>
              <a:gd name="T26" fmla="*/ 2147483647 w 106"/>
              <a:gd name="T27" fmla="*/ 2147483647 h 64"/>
              <a:gd name="T28" fmla="*/ 2147483647 w 106"/>
              <a:gd name="T29" fmla="*/ 2147483647 h 64"/>
              <a:gd name="T30" fmla="*/ 2147483647 w 106"/>
              <a:gd name="T31" fmla="*/ 2147483647 h 64"/>
              <a:gd name="T32" fmla="*/ 2147483647 w 106"/>
              <a:gd name="T33" fmla="*/ 2147483647 h 64"/>
              <a:gd name="T34" fmla="*/ 2147483647 w 106"/>
              <a:gd name="T35" fmla="*/ 2147483647 h 64"/>
              <a:gd name="T36" fmla="*/ 2147483647 w 106"/>
              <a:gd name="T37" fmla="*/ 2147483647 h 64"/>
              <a:gd name="T38" fmla="*/ 2147483647 w 106"/>
              <a:gd name="T39" fmla="*/ 2147483647 h 64"/>
              <a:gd name="T40" fmla="*/ 2147483647 w 106"/>
              <a:gd name="T41" fmla="*/ 2147483647 h 64"/>
              <a:gd name="T42" fmla="*/ 2147483647 w 106"/>
              <a:gd name="T43" fmla="*/ 2147483647 h 64"/>
              <a:gd name="T44" fmla="*/ 2147483647 w 106"/>
              <a:gd name="T45" fmla="*/ 2147483647 h 64"/>
              <a:gd name="T46" fmla="*/ 2147483647 w 106"/>
              <a:gd name="T47" fmla="*/ 2147483647 h 64"/>
              <a:gd name="T48" fmla="*/ 2147483647 w 106"/>
              <a:gd name="T49" fmla="*/ 2147483647 h 64"/>
              <a:gd name="T50" fmla="*/ 2147483647 w 106"/>
              <a:gd name="T51" fmla="*/ 2147483647 h 64"/>
              <a:gd name="T52" fmla="*/ 2147483647 w 106"/>
              <a:gd name="T53" fmla="*/ 2147483647 h 64"/>
              <a:gd name="T54" fmla="*/ 2147483647 w 106"/>
              <a:gd name="T55" fmla="*/ 2147483647 h 64"/>
              <a:gd name="T56" fmla="*/ 0 w 106"/>
              <a:gd name="T57" fmla="*/ 2147483647 h 64"/>
              <a:gd name="T58" fmla="*/ 2147483647 w 106"/>
              <a:gd name="T59" fmla="*/ 2147483647 h 64"/>
              <a:gd name="T60" fmla="*/ 2147483647 w 106"/>
              <a:gd name="T61" fmla="*/ 2147483647 h 64"/>
              <a:gd name="T62" fmla="*/ 2147483647 w 106"/>
              <a:gd name="T63" fmla="*/ 2147483647 h 64"/>
              <a:gd name="T64" fmla="*/ 2147483647 w 106"/>
              <a:gd name="T65" fmla="*/ 2147483647 h 64"/>
              <a:gd name="T66" fmla="*/ 2147483647 w 106"/>
              <a:gd name="T67" fmla="*/ 2147483647 h 64"/>
              <a:gd name="T68" fmla="*/ 2147483647 w 106"/>
              <a:gd name="T69" fmla="*/ 0 h 64"/>
              <a:gd name="T70" fmla="*/ 2147483647 w 106"/>
              <a:gd name="T71" fmla="*/ 0 h 64"/>
              <a:gd name="T72" fmla="*/ 2147483647 w 106"/>
              <a:gd name="T73" fmla="*/ 2147483647 h 64"/>
              <a:gd name="T74" fmla="*/ 2147483647 w 106"/>
              <a:gd name="T75" fmla="*/ 2147483647 h 64"/>
              <a:gd name="T76" fmla="*/ 2147483647 w 106"/>
              <a:gd name="T77" fmla="*/ 2147483647 h 64"/>
              <a:gd name="T78" fmla="*/ 2147483647 w 106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"/>
              <a:gd name="T121" fmla="*/ 0 h 64"/>
              <a:gd name="T122" fmla="*/ 106 w 106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" h="64">
                <a:moveTo>
                  <a:pt x="106" y="26"/>
                </a:moveTo>
                <a:lnTo>
                  <a:pt x="100" y="28"/>
                </a:lnTo>
                <a:lnTo>
                  <a:pt x="96" y="28"/>
                </a:lnTo>
                <a:lnTo>
                  <a:pt x="92" y="30"/>
                </a:lnTo>
                <a:lnTo>
                  <a:pt x="86" y="32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0" y="30"/>
                </a:lnTo>
                <a:lnTo>
                  <a:pt x="76" y="30"/>
                </a:lnTo>
                <a:lnTo>
                  <a:pt x="72" y="34"/>
                </a:lnTo>
                <a:lnTo>
                  <a:pt x="64" y="44"/>
                </a:lnTo>
                <a:lnTo>
                  <a:pt x="58" y="46"/>
                </a:lnTo>
                <a:lnTo>
                  <a:pt x="52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40" y="58"/>
                </a:lnTo>
                <a:lnTo>
                  <a:pt x="36" y="64"/>
                </a:lnTo>
                <a:lnTo>
                  <a:pt x="30" y="64"/>
                </a:lnTo>
                <a:lnTo>
                  <a:pt x="26" y="56"/>
                </a:lnTo>
                <a:lnTo>
                  <a:pt x="26" y="54"/>
                </a:lnTo>
                <a:lnTo>
                  <a:pt x="24" y="50"/>
                </a:lnTo>
                <a:lnTo>
                  <a:pt x="22" y="48"/>
                </a:lnTo>
                <a:lnTo>
                  <a:pt x="18" y="48"/>
                </a:lnTo>
                <a:lnTo>
                  <a:pt x="12" y="46"/>
                </a:lnTo>
                <a:lnTo>
                  <a:pt x="8" y="42"/>
                </a:lnTo>
                <a:lnTo>
                  <a:pt x="4" y="40"/>
                </a:lnTo>
                <a:lnTo>
                  <a:pt x="0" y="38"/>
                </a:lnTo>
                <a:lnTo>
                  <a:pt x="4" y="30"/>
                </a:lnTo>
                <a:lnTo>
                  <a:pt x="8" y="24"/>
                </a:lnTo>
                <a:lnTo>
                  <a:pt x="18" y="16"/>
                </a:lnTo>
                <a:lnTo>
                  <a:pt x="22" y="8"/>
                </a:lnTo>
                <a:lnTo>
                  <a:pt x="28" y="2"/>
                </a:lnTo>
                <a:lnTo>
                  <a:pt x="36" y="0"/>
                </a:lnTo>
                <a:lnTo>
                  <a:pt x="86" y="0"/>
                </a:lnTo>
                <a:lnTo>
                  <a:pt x="90" y="6"/>
                </a:lnTo>
                <a:lnTo>
                  <a:pt x="96" y="12"/>
                </a:lnTo>
                <a:lnTo>
                  <a:pt x="102" y="18"/>
                </a:lnTo>
                <a:lnTo>
                  <a:pt x="106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1" name="Freeform 46"/>
          <p:cNvSpPr>
            <a:spLocks/>
          </p:cNvSpPr>
          <p:nvPr/>
        </p:nvSpPr>
        <p:spPr bwMode="auto">
          <a:xfrm>
            <a:off x="1509713" y="3597275"/>
            <a:ext cx="123825" cy="120650"/>
          </a:xfrm>
          <a:custGeom>
            <a:avLst/>
            <a:gdLst>
              <a:gd name="T0" fmla="*/ 2147483647 w 78"/>
              <a:gd name="T1" fmla="*/ 2147483647 h 76"/>
              <a:gd name="T2" fmla="*/ 2147483647 w 78"/>
              <a:gd name="T3" fmla="*/ 2147483647 h 76"/>
              <a:gd name="T4" fmla="*/ 2147483647 w 78"/>
              <a:gd name="T5" fmla="*/ 2147483647 h 76"/>
              <a:gd name="T6" fmla="*/ 2147483647 w 78"/>
              <a:gd name="T7" fmla="*/ 2147483647 h 76"/>
              <a:gd name="T8" fmla="*/ 2147483647 w 78"/>
              <a:gd name="T9" fmla="*/ 0 h 76"/>
              <a:gd name="T10" fmla="*/ 2147483647 w 78"/>
              <a:gd name="T11" fmla="*/ 0 h 76"/>
              <a:gd name="T12" fmla="*/ 2147483647 w 78"/>
              <a:gd name="T13" fmla="*/ 2147483647 h 76"/>
              <a:gd name="T14" fmla="*/ 2147483647 w 78"/>
              <a:gd name="T15" fmla="*/ 2147483647 h 76"/>
              <a:gd name="T16" fmla="*/ 2147483647 w 78"/>
              <a:gd name="T17" fmla="*/ 2147483647 h 76"/>
              <a:gd name="T18" fmla="*/ 2147483647 w 78"/>
              <a:gd name="T19" fmla="*/ 2147483647 h 76"/>
              <a:gd name="T20" fmla="*/ 2147483647 w 78"/>
              <a:gd name="T21" fmla="*/ 2147483647 h 76"/>
              <a:gd name="T22" fmla="*/ 2147483647 w 78"/>
              <a:gd name="T23" fmla="*/ 2147483647 h 76"/>
              <a:gd name="T24" fmla="*/ 2147483647 w 78"/>
              <a:gd name="T25" fmla="*/ 2147483647 h 76"/>
              <a:gd name="T26" fmla="*/ 2147483647 w 78"/>
              <a:gd name="T27" fmla="*/ 2147483647 h 76"/>
              <a:gd name="T28" fmla="*/ 2147483647 w 78"/>
              <a:gd name="T29" fmla="*/ 2147483647 h 76"/>
              <a:gd name="T30" fmla="*/ 2147483647 w 78"/>
              <a:gd name="T31" fmla="*/ 2147483647 h 76"/>
              <a:gd name="T32" fmla="*/ 2147483647 w 78"/>
              <a:gd name="T33" fmla="*/ 2147483647 h 76"/>
              <a:gd name="T34" fmla="*/ 0 w 78"/>
              <a:gd name="T35" fmla="*/ 2147483647 h 76"/>
              <a:gd name="T36" fmla="*/ 2147483647 w 78"/>
              <a:gd name="T37" fmla="*/ 2147483647 h 76"/>
              <a:gd name="T38" fmla="*/ 2147483647 w 78"/>
              <a:gd name="T39" fmla="*/ 2147483647 h 76"/>
              <a:gd name="T40" fmla="*/ 2147483647 w 78"/>
              <a:gd name="T41" fmla="*/ 2147483647 h 76"/>
              <a:gd name="T42" fmla="*/ 2147483647 w 78"/>
              <a:gd name="T43" fmla="*/ 2147483647 h 76"/>
              <a:gd name="T44" fmla="*/ 2147483647 w 78"/>
              <a:gd name="T45" fmla="*/ 2147483647 h 76"/>
              <a:gd name="T46" fmla="*/ 2147483647 w 78"/>
              <a:gd name="T47" fmla="*/ 2147483647 h 76"/>
              <a:gd name="T48" fmla="*/ 2147483647 w 78"/>
              <a:gd name="T49" fmla="*/ 2147483647 h 76"/>
              <a:gd name="T50" fmla="*/ 2147483647 w 78"/>
              <a:gd name="T51" fmla="*/ 2147483647 h 76"/>
              <a:gd name="T52" fmla="*/ 2147483647 w 78"/>
              <a:gd name="T53" fmla="*/ 2147483647 h 76"/>
              <a:gd name="T54" fmla="*/ 2147483647 w 78"/>
              <a:gd name="T55" fmla="*/ 2147483647 h 76"/>
              <a:gd name="T56" fmla="*/ 2147483647 w 78"/>
              <a:gd name="T57" fmla="*/ 2147483647 h 76"/>
              <a:gd name="T58" fmla="*/ 2147483647 w 78"/>
              <a:gd name="T59" fmla="*/ 2147483647 h 76"/>
              <a:gd name="T60" fmla="*/ 2147483647 w 78"/>
              <a:gd name="T61" fmla="*/ 2147483647 h 76"/>
              <a:gd name="T62" fmla="*/ 2147483647 w 78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76"/>
              <a:gd name="T98" fmla="*/ 78 w 78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76">
                <a:moveTo>
                  <a:pt x="78" y="32"/>
                </a:moveTo>
                <a:lnTo>
                  <a:pt x="72" y="34"/>
                </a:lnTo>
                <a:lnTo>
                  <a:pt x="66" y="34"/>
                </a:lnTo>
                <a:lnTo>
                  <a:pt x="56" y="34"/>
                </a:lnTo>
                <a:lnTo>
                  <a:pt x="60" y="0"/>
                </a:lnTo>
                <a:lnTo>
                  <a:pt x="34" y="0"/>
                </a:lnTo>
                <a:lnTo>
                  <a:pt x="30" y="2"/>
                </a:lnTo>
                <a:lnTo>
                  <a:pt x="26" y="6"/>
                </a:lnTo>
                <a:lnTo>
                  <a:pt x="22" y="14"/>
                </a:lnTo>
                <a:lnTo>
                  <a:pt x="24" y="18"/>
                </a:lnTo>
                <a:lnTo>
                  <a:pt x="26" y="22"/>
                </a:lnTo>
                <a:lnTo>
                  <a:pt x="30" y="24"/>
                </a:lnTo>
                <a:lnTo>
                  <a:pt x="32" y="30"/>
                </a:lnTo>
                <a:lnTo>
                  <a:pt x="32" y="36"/>
                </a:lnTo>
                <a:lnTo>
                  <a:pt x="10" y="36"/>
                </a:lnTo>
                <a:lnTo>
                  <a:pt x="6" y="42"/>
                </a:lnTo>
                <a:lnTo>
                  <a:pt x="4" y="48"/>
                </a:lnTo>
                <a:lnTo>
                  <a:pt x="0" y="62"/>
                </a:lnTo>
                <a:lnTo>
                  <a:pt x="8" y="70"/>
                </a:lnTo>
                <a:lnTo>
                  <a:pt x="14" y="72"/>
                </a:lnTo>
                <a:lnTo>
                  <a:pt x="18" y="74"/>
                </a:lnTo>
                <a:lnTo>
                  <a:pt x="28" y="74"/>
                </a:lnTo>
                <a:lnTo>
                  <a:pt x="32" y="74"/>
                </a:lnTo>
                <a:lnTo>
                  <a:pt x="36" y="76"/>
                </a:lnTo>
                <a:lnTo>
                  <a:pt x="42" y="74"/>
                </a:lnTo>
                <a:lnTo>
                  <a:pt x="44" y="68"/>
                </a:lnTo>
                <a:lnTo>
                  <a:pt x="50" y="68"/>
                </a:lnTo>
                <a:lnTo>
                  <a:pt x="54" y="60"/>
                </a:lnTo>
                <a:lnTo>
                  <a:pt x="58" y="54"/>
                </a:lnTo>
                <a:lnTo>
                  <a:pt x="68" y="46"/>
                </a:lnTo>
                <a:lnTo>
                  <a:pt x="72" y="38"/>
                </a:lnTo>
                <a:lnTo>
                  <a:pt x="78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2" name="Freeform 47"/>
          <p:cNvSpPr>
            <a:spLocks/>
          </p:cNvSpPr>
          <p:nvPr/>
        </p:nvSpPr>
        <p:spPr bwMode="auto">
          <a:xfrm>
            <a:off x="957263" y="3124200"/>
            <a:ext cx="730250" cy="571500"/>
          </a:xfrm>
          <a:custGeom>
            <a:avLst/>
            <a:gdLst>
              <a:gd name="T0" fmla="*/ 2147483647 w 460"/>
              <a:gd name="T1" fmla="*/ 2147483647 h 360"/>
              <a:gd name="T2" fmla="*/ 2147483647 w 460"/>
              <a:gd name="T3" fmla="*/ 2147483647 h 360"/>
              <a:gd name="T4" fmla="*/ 2147483647 w 460"/>
              <a:gd name="T5" fmla="*/ 2147483647 h 360"/>
              <a:gd name="T6" fmla="*/ 2147483647 w 460"/>
              <a:gd name="T7" fmla="*/ 2147483647 h 360"/>
              <a:gd name="T8" fmla="*/ 2147483647 w 460"/>
              <a:gd name="T9" fmla="*/ 2147483647 h 360"/>
              <a:gd name="T10" fmla="*/ 2147483647 w 460"/>
              <a:gd name="T11" fmla="*/ 2147483647 h 360"/>
              <a:gd name="T12" fmla="*/ 2147483647 w 460"/>
              <a:gd name="T13" fmla="*/ 2147483647 h 360"/>
              <a:gd name="T14" fmla="*/ 2147483647 w 460"/>
              <a:gd name="T15" fmla="*/ 2147483647 h 360"/>
              <a:gd name="T16" fmla="*/ 2147483647 w 460"/>
              <a:gd name="T17" fmla="*/ 2147483647 h 360"/>
              <a:gd name="T18" fmla="*/ 2147483647 w 460"/>
              <a:gd name="T19" fmla="*/ 2147483647 h 360"/>
              <a:gd name="T20" fmla="*/ 2147483647 w 460"/>
              <a:gd name="T21" fmla="*/ 2147483647 h 360"/>
              <a:gd name="T22" fmla="*/ 2147483647 w 460"/>
              <a:gd name="T23" fmla="*/ 2147483647 h 360"/>
              <a:gd name="T24" fmla="*/ 2147483647 w 460"/>
              <a:gd name="T25" fmla="*/ 2147483647 h 360"/>
              <a:gd name="T26" fmla="*/ 2147483647 w 460"/>
              <a:gd name="T27" fmla="*/ 2147483647 h 360"/>
              <a:gd name="T28" fmla="*/ 2147483647 w 460"/>
              <a:gd name="T29" fmla="*/ 2147483647 h 360"/>
              <a:gd name="T30" fmla="*/ 2147483647 w 460"/>
              <a:gd name="T31" fmla="*/ 2147483647 h 360"/>
              <a:gd name="T32" fmla="*/ 2147483647 w 460"/>
              <a:gd name="T33" fmla="*/ 0 h 360"/>
              <a:gd name="T34" fmla="*/ 2147483647 w 460"/>
              <a:gd name="T35" fmla="*/ 2147483647 h 360"/>
              <a:gd name="T36" fmla="*/ 2147483647 w 460"/>
              <a:gd name="T37" fmla="*/ 2147483647 h 360"/>
              <a:gd name="T38" fmla="*/ 2147483647 w 460"/>
              <a:gd name="T39" fmla="*/ 2147483647 h 360"/>
              <a:gd name="T40" fmla="*/ 2147483647 w 460"/>
              <a:gd name="T41" fmla="*/ 2147483647 h 360"/>
              <a:gd name="T42" fmla="*/ 2147483647 w 460"/>
              <a:gd name="T43" fmla="*/ 2147483647 h 360"/>
              <a:gd name="T44" fmla="*/ 2147483647 w 460"/>
              <a:gd name="T45" fmla="*/ 2147483647 h 360"/>
              <a:gd name="T46" fmla="*/ 2147483647 w 460"/>
              <a:gd name="T47" fmla="*/ 2147483647 h 360"/>
              <a:gd name="T48" fmla="*/ 2147483647 w 460"/>
              <a:gd name="T49" fmla="*/ 2147483647 h 360"/>
              <a:gd name="T50" fmla="*/ 2147483647 w 460"/>
              <a:gd name="T51" fmla="*/ 2147483647 h 360"/>
              <a:gd name="T52" fmla="*/ 2147483647 w 460"/>
              <a:gd name="T53" fmla="*/ 2147483647 h 360"/>
              <a:gd name="T54" fmla="*/ 2147483647 w 460"/>
              <a:gd name="T55" fmla="*/ 2147483647 h 360"/>
              <a:gd name="T56" fmla="*/ 2147483647 w 460"/>
              <a:gd name="T57" fmla="*/ 2147483647 h 360"/>
              <a:gd name="T58" fmla="*/ 2147483647 w 460"/>
              <a:gd name="T59" fmla="*/ 2147483647 h 360"/>
              <a:gd name="T60" fmla="*/ 2147483647 w 460"/>
              <a:gd name="T61" fmla="*/ 2147483647 h 360"/>
              <a:gd name="T62" fmla="*/ 2147483647 w 460"/>
              <a:gd name="T63" fmla="*/ 2147483647 h 360"/>
              <a:gd name="T64" fmla="*/ 2147483647 w 460"/>
              <a:gd name="T65" fmla="*/ 2147483647 h 360"/>
              <a:gd name="T66" fmla="*/ 2147483647 w 460"/>
              <a:gd name="T67" fmla="*/ 2147483647 h 360"/>
              <a:gd name="T68" fmla="*/ 2147483647 w 460"/>
              <a:gd name="T69" fmla="*/ 2147483647 h 360"/>
              <a:gd name="T70" fmla="*/ 2147483647 w 460"/>
              <a:gd name="T71" fmla="*/ 2147483647 h 360"/>
              <a:gd name="T72" fmla="*/ 2147483647 w 460"/>
              <a:gd name="T73" fmla="*/ 2147483647 h 360"/>
              <a:gd name="T74" fmla="*/ 2147483647 w 460"/>
              <a:gd name="T75" fmla="*/ 2147483647 h 360"/>
              <a:gd name="T76" fmla="*/ 2147483647 w 460"/>
              <a:gd name="T77" fmla="*/ 2147483647 h 360"/>
              <a:gd name="T78" fmla="*/ 2147483647 w 460"/>
              <a:gd name="T79" fmla="*/ 2147483647 h 360"/>
              <a:gd name="T80" fmla="*/ 2147483647 w 460"/>
              <a:gd name="T81" fmla="*/ 2147483647 h 360"/>
              <a:gd name="T82" fmla="*/ 2147483647 w 460"/>
              <a:gd name="T83" fmla="*/ 2147483647 h 360"/>
              <a:gd name="T84" fmla="*/ 2147483647 w 460"/>
              <a:gd name="T85" fmla="*/ 2147483647 h 360"/>
              <a:gd name="T86" fmla="*/ 2147483647 w 460"/>
              <a:gd name="T87" fmla="*/ 2147483647 h 360"/>
              <a:gd name="T88" fmla="*/ 2147483647 w 460"/>
              <a:gd name="T89" fmla="*/ 2147483647 h 360"/>
              <a:gd name="T90" fmla="*/ 2147483647 w 460"/>
              <a:gd name="T91" fmla="*/ 2147483647 h 360"/>
              <a:gd name="T92" fmla="*/ 2147483647 w 460"/>
              <a:gd name="T93" fmla="*/ 2147483647 h 360"/>
              <a:gd name="T94" fmla="*/ 2147483647 w 460"/>
              <a:gd name="T95" fmla="*/ 2147483647 h 360"/>
              <a:gd name="T96" fmla="*/ 2147483647 w 460"/>
              <a:gd name="T97" fmla="*/ 2147483647 h 360"/>
              <a:gd name="T98" fmla="*/ 2147483647 w 460"/>
              <a:gd name="T99" fmla="*/ 2147483647 h 360"/>
              <a:gd name="T100" fmla="*/ 2147483647 w 460"/>
              <a:gd name="T101" fmla="*/ 2147483647 h 360"/>
              <a:gd name="T102" fmla="*/ 2147483647 w 460"/>
              <a:gd name="T103" fmla="*/ 2147483647 h 360"/>
              <a:gd name="T104" fmla="*/ 2147483647 w 460"/>
              <a:gd name="T105" fmla="*/ 2147483647 h 360"/>
              <a:gd name="T106" fmla="*/ 2147483647 w 460"/>
              <a:gd name="T107" fmla="*/ 2147483647 h 360"/>
              <a:gd name="T108" fmla="*/ 2147483647 w 460"/>
              <a:gd name="T109" fmla="*/ 2147483647 h 360"/>
              <a:gd name="T110" fmla="*/ 2147483647 w 460"/>
              <a:gd name="T111" fmla="*/ 2147483647 h 3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60"/>
              <a:gd name="T169" fmla="*/ 0 h 360"/>
              <a:gd name="T170" fmla="*/ 460 w 460"/>
              <a:gd name="T171" fmla="*/ 360 h 3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60" h="360">
                <a:moveTo>
                  <a:pt x="430" y="292"/>
                </a:moveTo>
                <a:lnTo>
                  <a:pt x="434" y="288"/>
                </a:lnTo>
                <a:lnTo>
                  <a:pt x="436" y="280"/>
                </a:lnTo>
                <a:lnTo>
                  <a:pt x="442" y="266"/>
                </a:lnTo>
                <a:lnTo>
                  <a:pt x="446" y="250"/>
                </a:lnTo>
                <a:lnTo>
                  <a:pt x="448" y="244"/>
                </a:lnTo>
                <a:lnTo>
                  <a:pt x="452" y="238"/>
                </a:lnTo>
                <a:lnTo>
                  <a:pt x="460" y="224"/>
                </a:lnTo>
                <a:lnTo>
                  <a:pt x="458" y="220"/>
                </a:lnTo>
                <a:lnTo>
                  <a:pt x="458" y="216"/>
                </a:lnTo>
                <a:lnTo>
                  <a:pt x="454" y="216"/>
                </a:lnTo>
                <a:lnTo>
                  <a:pt x="440" y="216"/>
                </a:lnTo>
                <a:lnTo>
                  <a:pt x="422" y="218"/>
                </a:lnTo>
                <a:lnTo>
                  <a:pt x="406" y="222"/>
                </a:lnTo>
                <a:lnTo>
                  <a:pt x="400" y="226"/>
                </a:lnTo>
                <a:lnTo>
                  <a:pt x="396" y="230"/>
                </a:lnTo>
                <a:lnTo>
                  <a:pt x="390" y="240"/>
                </a:lnTo>
                <a:lnTo>
                  <a:pt x="384" y="250"/>
                </a:lnTo>
                <a:lnTo>
                  <a:pt x="378" y="262"/>
                </a:lnTo>
                <a:lnTo>
                  <a:pt x="372" y="272"/>
                </a:lnTo>
                <a:lnTo>
                  <a:pt x="358" y="274"/>
                </a:lnTo>
                <a:lnTo>
                  <a:pt x="344" y="278"/>
                </a:lnTo>
                <a:lnTo>
                  <a:pt x="332" y="280"/>
                </a:lnTo>
                <a:lnTo>
                  <a:pt x="320" y="282"/>
                </a:lnTo>
                <a:lnTo>
                  <a:pt x="310" y="280"/>
                </a:lnTo>
                <a:lnTo>
                  <a:pt x="300" y="274"/>
                </a:lnTo>
                <a:lnTo>
                  <a:pt x="292" y="266"/>
                </a:lnTo>
                <a:lnTo>
                  <a:pt x="286" y="254"/>
                </a:lnTo>
                <a:lnTo>
                  <a:pt x="280" y="242"/>
                </a:lnTo>
                <a:lnTo>
                  <a:pt x="276" y="230"/>
                </a:lnTo>
                <a:lnTo>
                  <a:pt x="274" y="218"/>
                </a:lnTo>
                <a:lnTo>
                  <a:pt x="274" y="208"/>
                </a:lnTo>
                <a:lnTo>
                  <a:pt x="276" y="190"/>
                </a:lnTo>
                <a:lnTo>
                  <a:pt x="280" y="170"/>
                </a:lnTo>
                <a:lnTo>
                  <a:pt x="288" y="152"/>
                </a:lnTo>
                <a:lnTo>
                  <a:pt x="296" y="136"/>
                </a:lnTo>
                <a:lnTo>
                  <a:pt x="276" y="130"/>
                </a:lnTo>
                <a:lnTo>
                  <a:pt x="266" y="124"/>
                </a:lnTo>
                <a:lnTo>
                  <a:pt x="262" y="122"/>
                </a:lnTo>
                <a:lnTo>
                  <a:pt x="260" y="118"/>
                </a:lnTo>
                <a:lnTo>
                  <a:pt x="258" y="100"/>
                </a:lnTo>
                <a:lnTo>
                  <a:pt x="254" y="80"/>
                </a:lnTo>
                <a:lnTo>
                  <a:pt x="250" y="72"/>
                </a:lnTo>
                <a:lnTo>
                  <a:pt x="246" y="64"/>
                </a:lnTo>
                <a:lnTo>
                  <a:pt x="240" y="60"/>
                </a:lnTo>
                <a:lnTo>
                  <a:pt x="232" y="58"/>
                </a:lnTo>
                <a:lnTo>
                  <a:pt x="226" y="60"/>
                </a:lnTo>
                <a:lnTo>
                  <a:pt x="224" y="60"/>
                </a:lnTo>
                <a:lnTo>
                  <a:pt x="218" y="66"/>
                </a:lnTo>
                <a:lnTo>
                  <a:pt x="212" y="70"/>
                </a:lnTo>
                <a:lnTo>
                  <a:pt x="206" y="72"/>
                </a:lnTo>
                <a:lnTo>
                  <a:pt x="202" y="72"/>
                </a:lnTo>
                <a:lnTo>
                  <a:pt x="198" y="70"/>
                </a:lnTo>
                <a:lnTo>
                  <a:pt x="194" y="66"/>
                </a:lnTo>
                <a:lnTo>
                  <a:pt x="192" y="62"/>
                </a:lnTo>
                <a:lnTo>
                  <a:pt x="186" y="40"/>
                </a:lnTo>
                <a:lnTo>
                  <a:pt x="182" y="36"/>
                </a:lnTo>
                <a:lnTo>
                  <a:pt x="178" y="32"/>
                </a:lnTo>
                <a:lnTo>
                  <a:pt x="172" y="26"/>
                </a:lnTo>
                <a:lnTo>
                  <a:pt x="170" y="18"/>
                </a:lnTo>
                <a:lnTo>
                  <a:pt x="164" y="20"/>
                </a:lnTo>
                <a:lnTo>
                  <a:pt x="158" y="20"/>
                </a:lnTo>
                <a:lnTo>
                  <a:pt x="142" y="18"/>
                </a:lnTo>
                <a:lnTo>
                  <a:pt x="138" y="28"/>
                </a:lnTo>
                <a:lnTo>
                  <a:pt x="84" y="28"/>
                </a:lnTo>
                <a:lnTo>
                  <a:pt x="36" y="2"/>
                </a:lnTo>
                <a:lnTo>
                  <a:pt x="30" y="0"/>
                </a:lnTo>
                <a:lnTo>
                  <a:pt x="22" y="0"/>
                </a:lnTo>
                <a:lnTo>
                  <a:pt x="0" y="2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2" y="38"/>
                </a:lnTo>
                <a:lnTo>
                  <a:pt x="2" y="40"/>
                </a:lnTo>
                <a:lnTo>
                  <a:pt x="2" y="44"/>
                </a:lnTo>
                <a:lnTo>
                  <a:pt x="4" y="50"/>
                </a:lnTo>
                <a:lnTo>
                  <a:pt x="4" y="56"/>
                </a:lnTo>
                <a:lnTo>
                  <a:pt x="8" y="60"/>
                </a:lnTo>
                <a:lnTo>
                  <a:pt x="14" y="66"/>
                </a:lnTo>
                <a:lnTo>
                  <a:pt x="22" y="74"/>
                </a:lnTo>
                <a:lnTo>
                  <a:pt x="24" y="78"/>
                </a:lnTo>
                <a:lnTo>
                  <a:pt x="24" y="82"/>
                </a:lnTo>
                <a:lnTo>
                  <a:pt x="22" y="88"/>
                </a:lnTo>
                <a:lnTo>
                  <a:pt x="16" y="90"/>
                </a:lnTo>
                <a:lnTo>
                  <a:pt x="12" y="94"/>
                </a:lnTo>
                <a:lnTo>
                  <a:pt x="8" y="98"/>
                </a:lnTo>
                <a:lnTo>
                  <a:pt x="8" y="102"/>
                </a:lnTo>
                <a:lnTo>
                  <a:pt x="12" y="108"/>
                </a:lnTo>
                <a:lnTo>
                  <a:pt x="18" y="114"/>
                </a:lnTo>
                <a:lnTo>
                  <a:pt x="26" y="118"/>
                </a:lnTo>
                <a:lnTo>
                  <a:pt x="34" y="120"/>
                </a:lnTo>
                <a:lnTo>
                  <a:pt x="36" y="126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42"/>
                </a:lnTo>
                <a:lnTo>
                  <a:pt x="42" y="146"/>
                </a:lnTo>
                <a:lnTo>
                  <a:pt x="40" y="150"/>
                </a:lnTo>
                <a:lnTo>
                  <a:pt x="40" y="154"/>
                </a:lnTo>
                <a:lnTo>
                  <a:pt x="40" y="158"/>
                </a:lnTo>
                <a:lnTo>
                  <a:pt x="42" y="160"/>
                </a:lnTo>
                <a:lnTo>
                  <a:pt x="46" y="164"/>
                </a:lnTo>
                <a:lnTo>
                  <a:pt x="52" y="168"/>
                </a:lnTo>
                <a:lnTo>
                  <a:pt x="58" y="174"/>
                </a:lnTo>
                <a:lnTo>
                  <a:pt x="70" y="194"/>
                </a:lnTo>
                <a:lnTo>
                  <a:pt x="74" y="192"/>
                </a:lnTo>
                <a:lnTo>
                  <a:pt x="78" y="190"/>
                </a:lnTo>
                <a:lnTo>
                  <a:pt x="80" y="188"/>
                </a:lnTo>
                <a:lnTo>
                  <a:pt x="82" y="184"/>
                </a:lnTo>
                <a:lnTo>
                  <a:pt x="80" y="176"/>
                </a:lnTo>
                <a:lnTo>
                  <a:pt x="74" y="168"/>
                </a:lnTo>
                <a:lnTo>
                  <a:pt x="70" y="162"/>
                </a:lnTo>
                <a:lnTo>
                  <a:pt x="64" y="156"/>
                </a:lnTo>
                <a:lnTo>
                  <a:pt x="66" y="152"/>
                </a:lnTo>
                <a:lnTo>
                  <a:pt x="64" y="148"/>
                </a:lnTo>
                <a:lnTo>
                  <a:pt x="60" y="136"/>
                </a:lnTo>
                <a:lnTo>
                  <a:pt x="58" y="124"/>
                </a:lnTo>
                <a:lnTo>
                  <a:pt x="54" y="114"/>
                </a:lnTo>
                <a:lnTo>
                  <a:pt x="52" y="112"/>
                </a:lnTo>
                <a:lnTo>
                  <a:pt x="50" y="110"/>
                </a:lnTo>
                <a:lnTo>
                  <a:pt x="50" y="108"/>
                </a:lnTo>
                <a:lnTo>
                  <a:pt x="48" y="96"/>
                </a:lnTo>
                <a:lnTo>
                  <a:pt x="46" y="86"/>
                </a:lnTo>
                <a:lnTo>
                  <a:pt x="38" y="66"/>
                </a:lnTo>
                <a:lnTo>
                  <a:pt x="36" y="64"/>
                </a:lnTo>
                <a:lnTo>
                  <a:pt x="36" y="62"/>
                </a:lnTo>
                <a:lnTo>
                  <a:pt x="34" y="60"/>
                </a:lnTo>
                <a:lnTo>
                  <a:pt x="32" y="60"/>
                </a:lnTo>
                <a:lnTo>
                  <a:pt x="30" y="58"/>
                </a:lnTo>
                <a:lnTo>
                  <a:pt x="28" y="50"/>
                </a:lnTo>
                <a:lnTo>
                  <a:pt x="30" y="32"/>
                </a:lnTo>
                <a:lnTo>
                  <a:pt x="32" y="24"/>
                </a:lnTo>
                <a:lnTo>
                  <a:pt x="32" y="22"/>
                </a:lnTo>
                <a:lnTo>
                  <a:pt x="34" y="20"/>
                </a:lnTo>
                <a:lnTo>
                  <a:pt x="40" y="22"/>
                </a:lnTo>
                <a:lnTo>
                  <a:pt x="46" y="24"/>
                </a:lnTo>
                <a:lnTo>
                  <a:pt x="50" y="28"/>
                </a:lnTo>
                <a:lnTo>
                  <a:pt x="52" y="34"/>
                </a:lnTo>
                <a:lnTo>
                  <a:pt x="56" y="46"/>
                </a:lnTo>
                <a:lnTo>
                  <a:pt x="58" y="58"/>
                </a:lnTo>
                <a:lnTo>
                  <a:pt x="58" y="62"/>
                </a:lnTo>
                <a:lnTo>
                  <a:pt x="56" y="68"/>
                </a:lnTo>
                <a:lnTo>
                  <a:pt x="54" y="74"/>
                </a:lnTo>
                <a:lnTo>
                  <a:pt x="54" y="76"/>
                </a:lnTo>
                <a:lnTo>
                  <a:pt x="56" y="78"/>
                </a:lnTo>
                <a:lnTo>
                  <a:pt x="62" y="78"/>
                </a:lnTo>
                <a:lnTo>
                  <a:pt x="62" y="84"/>
                </a:lnTo>
                <a:lnTo>
                  <a:pt x="66" y="90"/>
                </a:lnTo>
                <a:lnTo>
                  <a:pt x="70" y="94"/>
                </a:lnTo>
                <a:lnTo>
                  <a:pt x="74" y="94"/>
                </a:lnTo>
                <a:lnTo>
                  <a:pt x="78" y="106"/>
                </a:lnTo>
                <a:lnTo>
                  <a:pt x="82" y="112"/>
                </a:lnTo>
                <a:lnTo>
                  <a:pt x="86" y="118"/>
                </a:lnTo>
                <a:lnTo>
                  <a:pt x="90" y="120"/>
                </a:lnTo>
                <a:lnTo>
                  <a:pt x="92" y="122"/>
                </a:lnTo>
                <a:lnTo>
                  <a:pt x="94" y="124"/>
                </a:lnTo>
                <a:lnTo>
                  <a:pt x="92" y="128"/>
                </a:lnTo>
                <a:lnTo>
                  <a:pt x="90" y="134"/>
                </a:lnTo>
                <a:lnTo>
                  <a:pt x="92" y="140"/>
                </a:lnTo>
                <a:lnTo>
                  <a:pt x="98" y="150"/>
                </a:lnTo>
                <a:lnTo>
                  <a:pt x="112" y="164"/>
                </a:lnTo>
                <a:lnTo>
                  <a:pt x="120" y="172"/>
                </a:lnTo>
                <a:lnTo>
                  <a:pt x="126" y="180"/>
                </a:lnTo>
                <a:lnTo>
                  <a:pt x="132" y="190"/>
                </a:lnTo>
                <a:lnTo>
                  <a:pt x="140" y="200"/>
                </a:lnTo>
                <a:lnTo>
                  <a:pt x="140" y="216"/>
                </a:lnTo>
                <a:lnTo>
                  <a:pt x="142" y="220"/>
                </a:lnTo>
                <a:lnTo>
                  <a:pt x="142" y="224"/>
                </a:lnTo>
                <a:lnTo>
                  <a:pt x="142" y="230"/>
                </a:lnTo>
                <a:lnTo>
                  <a:pt x="140" y="234"/>
                </a:lnTo>
                <a:lnTo>
                  <a:pt x="138" y="234"/>
                </a:lnTo>
                <a:lnTo>
                  <a:pt x="138" y="236"/>
                </a:lnTo>
                <a:lnTo>
                  <a:pt x="138" y="242"/>
                </a:lnTo>
                <a:lnTo>
                  <a:pt x="134" y="242"/>
                </a:lnTo>
                <a:lnTo>
                  <a:pt x="134" y="248"/>
                </a:lnTo>
                <a:lnTo>
                  <a:pt x="136" y="254"/>
                </a:lnTo>
                <a:lnTo>
                  <a:pt x="140" y="260"/>
                </a:lnTo>
                <a:lnTo>
                  <a:pt x="148" y="268"/>
                </a:lnTo>
                <a:lnTo>
                  <a:pt x="158" y="274"/>
                </a:lnTo>
                <a:lnTo>
                  <a:pt x="162" y="280"/>
                </a:lnTo>
                <a:lnTo>
                  <a:pt x="166" y="284"/>
                </a:lnTo>
                <a:lnTo>
                  <a:pt x="170" y="288"/>
                </a:lnTo>
                <a:lnTo>
                  <a:pt x="178" y="288"/>
                </a:lnTo>
                <a:lnTo>
                  <a:pt x="186" y="290"/>
                </a:lnTo>
                <a:lnTo>
                  <a:pt x="192" y="294"/>
                </a:lnTo>
                <a:lnTo>
                  <a:pt x="204" y="304"/>
                </a:lnTo>
                <a:lnTo>
                  <a:pt x="212" y="310"/>
                </a:lnTo>
                <a:lnTo>
                  <a:pt x="220" y="314"/>
                </a:lnTo>
                <a:lnTo>
                  <a:pt x="234" y="320"/>
                </a:lnTo>
                <a:lnTo>
                  <a:pt x="250" y="328"/>
                </a:lnTo>
                <a:lnTo>
                  <a:pt x="264" y="334"/>
                </a:lnTo>
                <a:lnTo>
                  <a:pt x="272" y="336"/>
                </a:lnTo>
                <a:lnTo>
                  <a:pt x="280" y="336"/>
                </a:lnTo>
                <a:lnTo>
                  <a:pt x="286" y="336"/>
                </a:lnTo>
                <a:lnTo>
                  <a:pt x="294" y="330"/>
                </a:lnTo>
                <a:lnTo>
                  <a:pt x="300" y="326"/>
                </a:lnTo>
                <a:lnTo>
                  <a:pt x="306" y="324"/>
                </a:lnTo>
                <a:lnTo>
                  <a:pt x="312" y="326"/>
                </a:lnTo>
                <a:lnTo>
                  <a:pt x="318" y="328"/>
                </a:lnTo>
                <a:lnTo>
                  <a:pt x="328" y="334"/>
                </a:lnTo>
                <a:lnTo>
                  <a:pt x="336" y="342"/>
                </a:lnTo>
                <a:lnTo>
                  <a:pt x="342" y="350"/>
                </a:lnTo>
                <a:lnTo>
                  <a:pt x="348" y="360"/>
                </a:lnTo>
                <a:lnTo>
                  <a:pt x="352" y="346"/>
                </a:lnTo>
                <a:lnTo>
                  <a:pt x="354" y="338"/>
                </a:lnTo>
                <a:lnTo>
                  <a:pt x="358" y="334"/>
                </a:lnTo>
                <a:lnTo>
                  <a:pt x="380" y="334"/>
                </a:lnTo>
                <a:lnTo>
                  <a:pt x="380" y="328"/>
                </a:lnTo>
                <a:lnTo>
                  <a:pt x="378" y="322"/>
                </a:lnTo>
                <a:lnTo>
                  <a:pt x="374" y="320"/>
                </a:lnTo>
                <a:lnTo>
                  <a:pt x="372" y="316"/>
                </a:lnTo>
                <a:lnTo>
                  <a:pt x="370" y="312"/>
                </a:lnTo>
                <a:lnTo>
                  <a:pt x="374" y="304"/>
                </a:lnTo>
                <a:lnTo>
                  <a:pt x="378" y="300"/>
                </a:lnTo>
                <a:lnTo>
                  <a:pt x="382" y="298"/>
                </a:lnTo>
                <a:lnTo>
                  <a:pt x="408" y="298"/>
                </a:lnTo>
                <a:lnTo>
                  <a:pt x="412" y="298"/>
                </a:lnTo>
                <a:lnTo>
                  <a:pt x="414" y="296"/>
                </a:lnTo>
                <a:lnTo>
                  <a:pt x="416" y="292"/>
                </a:lnTo>
                <a:lnTo>
                  <a:pt x="418" y="288"/>
                </a:lnTo>
                <a:lnTo>
                  <a:pt x="420" y="286"/>
                </a:lnTo>
                <a:lnTo>
                  <a:pt x="424" y="286"/>
                </a:lnTo>
                <a:lnTo>
                  <a:pt x="426" y="286"/>
                </a:lnTo>
                <a:lnTo>
                  <a:pt x="428" y="288"/>
                </a:lnTo>
                <a:lnTo>
                  <a:pt x="428" y="292"/>
                </a:lnTo>
                <a:lnTo>
                  <a:pt x="430" y="29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3" name="Freeform 48"/>
          <p:cNvSpPr>
            <a:spLocks/>
          </p:cNvSpPr>
          <p:nvPr/>
        </p:nvSpPr>
        <p:spPr bwMode="auto">
          <a:xfrm>
            <a:off x="2071688" y="3527425"/>
            <a:ext cx="98425" cy="63500"/>
          </a:xfrm>
          <a:custGeom>
            <a:avLst/>
            <a:gdLst>
              <a:gd name="T0" fmla="*/ 0 w 62"/>
              <a:gd name="T1" fmla="*/ 2147483647 h 40"/>
              <a:gd name="T2" fmla="*/ 0 w 62"/>
              <a:gd name="T3" fmla="*/ 2147483647 h 40"/>
              <a:gd name="T4" fmla="*/ 2147483647 w 62"/>
              <a:gd name="T5" fmla="*/ 2147483647 h 40"/>
              <a:gd name="T6" fmla="*/ 2147483647 w 62"/>
              <a:gd name="T7" fmla="*/ 2147483647 h 40"/>
              <a:gd name="T8" fmla="*/ 2147483647 w 62"/>
              <a:gd name="T9" fmla="*/ 2147483647 h 40"/>
              <a:gd name="T10" fmla="*/ 2147483647 w 62"/>
              <a:gd name="T11" fmla="*/ 0 h 40"/>
              <a:gd name="T12" fmla="*/ 2147483647 w 62"/>
              <a:gd name="T13" fmla="*/ 2147483647 h 40"/>
              <a:gd name="T14" fmla="*/ 2147483647 w 62"/>
              <a:gd name="T15" fmla="*/ 2147483647 h 40"/>
              <a:gd name="T16" fmla="*/ 2147483647 w 62"/>
              <a:gd name="T17" fmla="*/ 2147483647 h 40"/>
              <a:gd name="T18" fmla="*/ 2147483647 w 62"/>
              <a:gd name="T19" fmla="*/ 2147483647 h 40"/>
              <a:gd name="T20" fmla="*/ 2147483647 w 62"/>
              <a:gd name="T21" fmla="*/ 2147483647 h 40"/>
              <a:gd name="T22" fmla="*/ 2147483647 w 62"/>
              <a:gd name="T23" fmla="*/ 2147483647 h 40"/>
              <a:gd name="T24" fmla="*/ 2147483647 w 62"/>
              <a:gd name="T25" fmla="*/ 2147483647 h 40"/>
              <a:gd name="T26" fmla="*/ 2147483647 w 62"/>
              <a:gd name="T27" fmla="*/ 2147483647 h 40"/>
              <a:gd name="T28" fmla="*/ 2147483647 w 62"/>
              <a:gd name="T29" fmla="*/ 2147483647 h 40"/>
              <a:gd name="T30" fmla="*/ 2147483647 w 62"/>
              <a:gd name="T31" fmla="*/ 2147483647 h 40"/>
              <a:gd name="T32" fmla="*/ 2147483647 w 62"/>
              <a:gd name="T33" fmla="*/ 2147483647 h 40"/>
              <a:gd name="T34" fmla="*/ 2147483647 w 62"/>
              <a:gd name="T35" fmla="*/ 2147483647 h 40"/>
              <a:gd name="T36" fmla="*/ 2147483647 w 62"/>
              <a:gd name="T37" fmla="*/ 2147483647 h 40"/>
              <a:gd name="T38" fmla="*/ 2147483647 w 62"/>
              <a:gd name="T39" fmla="*/ 2147483647 h 40"/>
              <a:gd name="T40" fmla="*/ 2147483647 w 62"/>
              <a:gd name="T41" fmla="*/ 2147483647 h 40"/>
              <a:gd name="T42" fmla="*/ 2147483647 w 62"/>
              <a:gd name="T43" fmla="*/ 2147483647 h 40"/>
              <a:gd name="T44" fmla="*/ 2147483647 w 62"/>
              <a:gd name="T45" fmla="*/ 2147483647 h 40"/>
              <a:gd name="T46" fmla="*/ 2147483647 w 62"/>
              <a:gd name="T47" fmla="*/ 2147483647 h 40"/>
              <a:gd name="T48" fmla="*/ 2147483647 w 62"/>
              <a:gd name="T49" fmla="*/ 2147483647 h 40"/>
              <a:gd name="T50" fmla="*/ 2147483647 w 62"/>
              <a:gd name="T51" fmla="*/ 2147483647 h 40"/>
              <a:gd name="T52" fmla="*/ 2147483647 w 62"/>
              <a:gd name="T53" fmla="*/ 2147483647 h 40"/>
              <a:gd name="T54" fmla="*/ 2147483647 w 62"/>
              <a:gd name="T55" fmla="*/ 2147483647 h 40"/>
              <a:gd name="T56" fmla="*/ 2147483647 w 62"/>
              <a:gd name="T57" fmla="*/ 2147483647 h 40"/>
              <a:gd name="T58" fmla="*/ 2147483647 w 62"/>
              <a:gd name="T59" fmla="*/ 2147483647 h 40"/>
              <a:gd name="T60" fmla="*/ 2147483647 w 62"/>
              <a:gd name="T61" fmla="*/ 2147483647 h 40"/>
              <a:gd name="T62" fmla="*/ 2147483647 w 62"/>
              <a:gd name="T63" fmla="*/ 2147483647 h 40"/>
              <a:gd name="T64" fmla="*/ 2147483647 w 62"/>
              <a:gd name="T65" fmla="*/ 2147483647 h 40"/>
              <a:gd name="T66" fmla="*/ 2147483647 w 62"/>
              <a:gd name="T67" fmla="*/ 2147483647 h 40"/>
              <a:gd name="T68" fmla="*/ 2147483647 w 62"/>
              <a:gd name="T69" fmla="*/ 2147483647 h 40"/>
              <a:gd name="T70" fmla="*/ 0 w 62"/>
              <a:gd name="T71" fmla="*/ 2147483647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"/>
              <a:gd name="T109" fmla="*/ 0 h 40"/>
              <a:gd name="T110" fmla="*/ 62 w 6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" h="40">
                <a:moveTo>
                  <a:pt x="0" y="34"/>
                </a:moveTo>
                <a:lnTo>
                  <a:pt x="0" y="28"/>
                </a:lnTo>
                <a:lnTo>
                  <a:pt x="2" y="18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16" y="2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6" y="4"/>
                </a:lnTo>
                <a:lnTo>
                  <a:pt x="38" y="4"/>
                </a:lnTo>
                <a:lnTo>
                  <a:pt x="40" y="6"/>
                </a:lnTo>
                <a:lnTo>
                  <a:pt x="42" y="10"/>
                </a:lnTo>
                <a:lnTo>
                  <a:pt x="44" y="10"/>
                </a:lnTo>
                <a:lnTo>
                  <a:pt x="44" y="12"/>
                </a:lnTo>
                <a:lnTo>
                  <a:pt x="46" y="14"/>
                </a:lnTo>
                <a:lnTo>
                  <a:pt x="52" y="16"/>
                </a:lnTo>
                <a:lnTo>
                  <a:pt x="56" y="18"/>
                </a:lnTo>
                <a:lnTo>
                  <a:pt x="58" y="20"/>
                </a:lnTo>
                <a:lnTo>
                  <a:pt x="62" y="28"/>
                </a:lnTo>
                <a:lnTo>
                  <a:pt x="56" y="30"/>
                </a:lnTo>
                <a:lnTo>
                  <a:pt x="54" y="34"/>
                </a:lnTo>
                <a:lnTo>
                  <a:pt x="52" y="32"/>
                </a:lnTo>
                <a:lnTo>
                  <a:pt x="50" y="30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0" y="32"/>
                </a:lnTo>
                <a:lnTo>
                  <a:pt x="14" y="32"/>
                </a:lnTo>
                <a:lnTo>
                  <a:pt x="12" y="36"/>
                </a:lnTo>
                <a:lnTo>
                  <a:pt x="8" y="38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4" name="Freeform 49"/>
          <p:cNvSpPr>
            <a:spLocks/>
          </p:cNvSpPr>
          <p:nvPr/>
        </p:nvSpPr>
        <p:spPr bwMode="auto">
          <a:xfrm>
            <a:off x="1903413" y="3568700"/>
            <a:ext cx="53975" cy="2540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2147483647 h 16"/>
              <a:gd name="T6" fmla="*/ 2147483647 w 34"/>
              <a:gd name="T7" fmla="*/ 0 h 16"/>
              <a:gd name="T8" fmla="*/ 2147483647 w 34"/>
              <a:gd name="T9" fmla="*/ 0 h 16"/>
              <a:gd name="T10" fmla="*/ 2147483647 w 34"/>
              <a:gd name="T11" fmla="*/ 2147483647 h 16"/>
              <a:gd name="T12" fmla="*/ 2147483647 w 34"/>
              <a:gd name="T13" fmla="*/ 2147483647 h 16"/>
              <a:gd name="T14" fmla="*/ 2147483647 w 34"/>
              <a:gd name="T15" fmla="*/ 2147483647 h 16"/>
              <a:gd name="T16" fmla="*/ 2147483647 w 34"/>
              <a:gd name="T17" fmla="*/ 2147483647 h 16"/>
              <a:gd name="T18" fmla="*/ 2147483647 w 34"/>
              <a:gd name="T19" fmla="*/ 2147483647 h 16"/>
              <a:gd name="T20" fmla="*/ 2147483647 w 34"/>
              <a:gd name="T21" fmla="*/ 2147483647 h 16"/>
              <a:gd name="T22" fmla="*/ 0 w 34"/>
              <a:gd name="T23" fmla="*/ 2147483647 h 16"/>
              <a:gd name="T24" fmla="*/ 0 w 34"/>
              <a:gd name="T25" fmla="*/ 2147483647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8" y="0"/>
                </a:lnTo>
                <a:lnTo>
                  <a:pt x="14" y="0"/>
                </a:lnTo>
                <a:lnTo>
                  <a:pt x="22" y="4"/>
                </a:lnTo>
                <a:lnTo>
                  <a:pt x="34" y="12"/>
                </a:lnTo>
                <a:lnTo>
                  <a:pt x="28" y="14"/>
                </a:lnTo>
                <a:lnTo>
                  <a:pt x="22" y="16"/>
                </a:lnTo>
                <a:lnTo>
                  <a:pt x="10" y="14"/>
                </a:lnTo>
                <a:lnTo>
                  <a:pt x="4" y="10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5" name="Freeform 50"/>
          <p:cNvSpPr>
            <a:spLocks/>
          </p:cNvSpPr>
          <p:nvPr/>
        </p:nvSpPr>
        <p:spPr bwMode="auto">
          <a:xfrm>
            <a:off x="2005013" y="3524250"/>
            <a:ext cx="165100" cy="66675"/>
          </a:xfrm>
          <a:custGeom>
            <a:avLst/>
            <a:gdLst>
              <a:gd name="T0" fmla="*/ 2147483647 w 104"/>
              <a:gd name="T1" fmla="*/ 2147483647 h 42"/>
              <a:gd name="T2" fmla="*/ 2147483647 w 104"/>
              <a:gd name="T3" fmla="*/ 2147483647 h 42"/>
              <a:gd name="T4" fmla="*/ 2147483647 w 104"/>
              <a:gd name="T5" fmla="*/ 2147483647 h 42"/>
              <a:gd name="T6" fmla="*/ 2147483647 w 104"/>
              <a:gd name="T7" fmla="*/ 2147483647 h 42"/>
              <a:gd name="T8" fmla="*/ 2147483647 w 104"/>
              <a:gd name="T9" fmla="*/ 2147483647 h 42"/>
              <a:gd name="T10" fmla="*/ 2147483647 w 104"/>
              <a:gd name="T11" fmla="*/ 2147483647 h 42"/>
              <a:gd name="T12" fmla="*/ 0 w 104"/>
              <a:gd name="T13" fmla="*/ 2147483647 h 42"/>
              <a:gd name="T14" fmla="*/ 2147483647 w 104"/>
              <a:gd name="T15" fmla="*/ 2147483647 h 42"/>
              <a:gd name="T16" fmla="*/ 2147483647 w 104"/>
              <a:gd name="T17" fmla="*/ 2147483647 h 42"/>
              <a:gd name="T18" fmla="*/ 2147483647 w 104"/>
              <a:gd name="T19" fmla="*/ 2147483647 h 42"/>
              <a:gd name="T20" fmla="*/ 2147483647 w 104"/>
              <a:gd name="T21" fmla="*/ 2147483647 h 42"/>
              <a:gd name="T22" fmla="*/ 2147483647 w 104"/>
              <a:gd name="T23" fmla="*/ 2147483647 h 42"/>
              <a:gd name="T24" fmla="*/ 2147483647 w 104"/>
              <a:gd name="T25" fmla="*/ 2147483647 h 42"/>
              <a:gd name="T26" fmla="*/ 2147483647 w 104"/>
              <a:gd name="T27" fmla="*/ 2147483647 h 42"/>
              <a:gd name="T28" fmla="*/ 2147483647 w 104"/>
              <a:gd name="T29" fmla="*/ 2147483647 h 42"/>
              <a:gd name="T30" fmla="*/ 2147483647 w 104"/>
              <a:gd name="T31" fmla="*/ 2147483647 h 42"/>
              <a:gd name="T32" fmla="*/ 2147483647 w 104"/>
              <a:gd name="T33" fmla="*/ 2147483647 h 42"/>
              <a:gd name="T34" fmla="*/ 2147483647 w 104"/>
              <a:gd name="T35" fmla="*/ 2147483647 h 42"/>
              <a:gd name="T36" fmla="*/ 2147483647 w 104"/>
              <a:gd name="T37" fmla="*/ 2147483647 h 42"/>
              <a:gd name="T38" fmla="*/ 2147483647 w 104"/>
              <a:gd name="T39" fmla="*/ 0 h 42"/>
              <a:gd name="T40" fmla="*/ 2147483647 w 104"/>
              <a:gd name="T41" fmla="*/ 2147483647 h 42"/>
              <a:gd name="T42" fmla="*/ 2147483647 w 104"/>
              <a:gd name="T43" fmla="*/ 2147483647 h 42"/>
              <a:gd name="T44" fmla="*/ 2147483647 w 104"/>
              <a:gd name="T45" fmla="*/ 2147483647 h 42"/>
              <a:gd name="T46" fmla="*/ 2147483647 w 104"/>
              <a:gd name="T47" fmla="*/ 2147483647 h 42"/>
              <a:gd name="T48" fmla="*/ 2147483647 w 104"/>
              <a:gd name="T49" fmla="*/ 2147483647 h 42"/>
              <a:gd name="T50" fmla="*/ 2147483647 w 104"/>
              <a:gd name="T51" fmla="*/ 2147483647 h 42"/>
              <a:gd name="T52" fmla="*/ 2147483647 w 104"/>
              <a:gd name="T53" fmla="*/ 2147483647 h 42"/>
              <a:gd name="T54" fmla="*/ 2147483647 w 104"/>
              <a:gd name="T55" fmla="*/ 2147483647 h 42"/>
              <a:gd name="T56" fmla="*/ 2147483647 w 104"/>
              <a:gd name="T57" fmla="*/ 2147483647 h 42"/>
              <a:gd name="T58" fmla="*/ 2147483647 w 104"/>
              <a:gd name="T59" fmla="*/ 2147483647 h 42"/>
              <a:gd name="T60" fmla="*/ 2147483647 w 104"/>
              <a:gd name="T61" fmla="*/ 2147483647 h 42"/>
              <a:gd name="T62" fmla="*/ 2147483647 w 104"/>
              <a:gd name="T63" fmla="*/ 2147483647 h 42"/>
              <a:gd name="T64" fmla="*/ 2147483647 w 104"/>
              <a:gd name="T65" fmla="*/ 2147483647 h 42"/>
              <a:gd name="T66" fmla="*/ 2147483647 w 104"/>
              <a:gd name="T67" fmla="*/ 2147483647 h 42"/>
              <a:gd name="T68" fmla="*/ 2147483647 w 104"/>
              <a:gd name="T69" fmla="*/ 2147483647 h 42"/>
              <a:gd name="T70" fmla="*/ 2147483647 w 104"/>
              <a:gd name="T71" fmla="*/ 2147483647 h 42"/>
              <a:gd name="T72" fmla="*/ 2147483647 w 104"/>
              <a:gd name="T73" fmla="*/ 2147483647 h 42"/>
              <a:gd name="T74" fmla="*/ 2147483647 w 104"/>
              <a:gd name="T75" fmla="*/ 2147483647 h 42"/>
              <a:gd name="T76" fmla="*/ 2147483647 w 104"/>
              <a:gd name="T77" fmla="*/ 2147483647 h 42"/>
              <a:gd name="T78" fmla="*/ 2147483647 w 104"/>
              <a:gd name="T79" fmla="*/ 2147483647 h 42"/>
              <a:gd name="T80" fmla="*/ 2147483647 w 104"/>
              <a:gd name="T81" fmla="*/ 2147483647 h 42"/>
              <a:gd name="T82" fmla="*/ 2147483647 w 104"/>
              <a:gd name="T83" fmla="*/ 2147483647 h 42"/>
              <a:gd name="T84" fmla="*/ 2147483647 w 104"/>
              <a:gd name="T85" fmla="*/ 2147483647 h 42"/>
              <a:gd name="T86" fmla="*/ 2147483647 w 104"/>
              <a:gd name="T87" fmla="*/ 2147483647 h 42"/>
              <a:gd name="T88" fmla="*/ 2147483647 w 104"/>
              <a:gd name="T89" fmla="*/ 2147483647 h 42"/>
              <a:gd name="T90" fmla="*/ 2147483647 w 104"/>
              <a:gd name="T91" fmla="*/ 2147483647 h 42"/>
              <a:gd name="T92" fmla="*/ 2147483647 w 104"/>
              <a:gd name="T93" fmla="*/ 2147483647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4"/>
              <a:gd name="T142" fmla="*/ 0 h 42"/>
              <a:gd name="T143" fmla="*/ 104 w 104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4" h="42">
                <a:moveTo>
                  <a:pt x="44" y="42"/>
                </a:moveTo>
                <a:lnTo>
                  <a:pt x="44" y="40"/>
                </a:ln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50" y="2"/>
                </a:lnTo>
                <a:lnTo>
                  <a:pt x="70" y="4"/>
                </a:lnTo>
                <a:lnTo>
                  <a:pt x="70" y="6"/>
                </a:lnTo>
                <a:lnTo>
                  <a:pt x="72" y="6"/>
                </a:lnTo>
                <a:lnTo>
                  <a:pt x="78" y="6"/>
                </a:lnTo>
                <a:lnTo>
                  <a:pt x="80" y="6"/>
                </a:lnTo>
                <a:lnTo>
                  <a:pt x="82" y="8"/>
                </a:lnTo>
                <a:lnTo>
                  <a:pt x="84" y="12"/>
                </a:lnTo>
                <a:lnTo>
                  <a:pt x="86" y="12"/>
                </a:lnTo>
                <a:lnTo>
                  <a:pt x="86" y="14"/>
                </a:lnTo>
                <a:lnTo>
                  <a:pt x="88" y="16"/>
                </a:lnTo>
                <a:lnTo>
                  <a:pt x="94" y="18"/>
                </a:lnTo>
                <a:lnTo>
                  <a:pt x="98" y="20"/>
                </a:lnTo>
                <a:lnTo>
                  <a:pt x="100" y="22"/>
                </a:lnTo>
                <a:lnTo>
                  <a:pt x="104" y="30"/>
                </a:lnTo>
                <a:lnTo>
                  <a:pt x="98" y="32"/>
                </a:lnTo>
                <a:lnTo>
                  <a:pt x="96" y="36"/>
                </a:lnTo>
                <a:lnTo>
                  <a:pt x="94" y="34"/>
                </a:lnTo>
                <a:lnTo>
                  <a:pt x="92" y="32"/>
                </a:lnTo>
                <a:lnTo>
                  <a:pt x="74" y="32"/>
                </a:lnTo>
                <a:lnTo>
                  <a:pt x="72" y="34"/>
                </a:lnTo>
                <a:lnTo>
                  <a:pt x="70" y="34"/>
                </a:lnTo>
                <a:lnTo>
                  <a:pt x="62" y="34"/>
                </a:lnTo>
                <a:lnTo>
                  <a:pt x="56" y="34"/>
                </a:lnTo>
                <a:lnTo>
                  <a:pt x="54" y="38"/>
                </a:lnTo>
                <a:lnTo>
                  <a:pt x="50" y="40"/>
                </a:lnTo>
                <a:lnTo>
                  <a:pt x="44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6" name="Freeform 51"/>
          <p:cNvSpPr>
            <a:spLocks/>
          </p:cNvSpPr>
          <p:nvPr/>
        </p:nvSpPr>
        <p:spPr bwMode="auto">
          <a:xfrm>
            <a:off x="2195513" y="3568700"/>
            <a:ext cx="44450" cy="19050"/>
          </a:xfrm>
          <a:custGeom>
            <a:avLst/>
            <a:gdLst>
              <a:gd name="T0" fmla="*/ 2147483647 w 28"/>
              <a:gd name="T1" fmla="*/ 2147483647 h 12"/>
              <a:gd name="T2" fmla="*/ 2147483647 w 28"/>
              <a:gd name="T3" fmla="*/ 0 h 12"/>
              <a:gd name="T4" fmla="*/ 2147483647 w 28"/>
              <a:gd name="T5" fmla="*/ 2147483647 h 12"/>
              <a:gd name="T6" fmla="*/ 2147483647 w 28"/>
              <a:gd name="T7" fmla="*/ 2147483647 h 12"/>
              <a:gd name="T8" fmla="*/ 2147483647 w 28"/>
              <a:gd name="T9" fmla="*/ 2147483647 h 12"/>
              <a:gd name="T10" fmla="*/ 2147483647 w 28"/>
              <a:gd name="T11" fmla="*/ 2147483647 h 12"/>
              <a:gd name="T12" fmla="*/ 2147483647 w 28"/>
              <a:gd name="T13" fmla="*/ 2147483647 h 12"/>
              <a:gd name="T14" fmla="*/ 2147483647 w 28"/>
              <a:gd name="T15" fmla="*/ 2147483647 h 12"/>
              <a:gd name="T16" fmla="*/ 0 w 28"/>
              <a:gd name="T17" fmla="*/ 2147483647 h 12"/>
              <a:gd name="T18" fmla="*/ 0 w 28"/>
              <a:gd name="T19" fmla="*/ 2147483647 h 12"/>
              <a:gd name="T20" fmla="*/ 2147483647 w 28"/>
              <a:gd name="T21" fmla="*/ 2147483647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12"/>
              <a:gd name="T35" fmla="*/ 28 w 28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12">
                <a:moveTo>
                  <a:pt x="10" y="2"/>
                </a:moveTo>
                <a:lnTo>
                  <a:pt x="24" y="0"/>
                </a:lnTo>
                <a:lnTo>
                  <a:pt x="26" y="2"/>
                </a:lnTo>
                <a:lnTo>
                  <a:pt x="28" y="6"/>
                </a:lnTo>
                <a:lnTo>
                  <a:pt x="26" y="8"/>
                </a:lnTo>
                <a:lnTo>
                  <a:pt x="22" y="10"/>
                </a:lnTo>
                <a:lnTo>
                  <a:pt x="12" y="12"/>
                </a:lnTo>
                <a:lnTo>
                  <a:pt x="4" y="10"/>
                </a:lnTo>
                <a:lnTo>
                  <a:pt x="0" y="8"/>
                </a:lnTo>
                <a:lnTo>
                  <a:pt x="0" y="2"/>
                </a:lnTo>
                <a:lnTo>
                  <a:pt x="1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7" name="Freeform 52"/>
          <p:cNvSpPr>
            <a:spLocks/>
          </p:cNvSpPr>
          <p:nvPr/>
        </p:nvSpPr>
        <p:spPr bwMode="auto">
          <a:xfrm>
            <a:off x="1566863" y="3705225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0 w 42"/>
              <a:gd name="T11" fmla="*/ 2147483647 h 18"/>
              <a:gd name="T12" fmla="*/ 2147483647 w 42"/>
              <a:gd name="T13" fmla="*/ 2147483647 h 18"/>
              <a:gd name="T14" fmla="*/ 2147483647 w 42"/>
              <a:gd name="T15" fmla="*/ 0 h 18"/>
              <a:gd name="T16" fmla="*/ 2147483647 w 42"/>
              <a:gd name="T17" fmla="*/ 0 h 18"/>
              <a:gd name="T18" fmla="*/ 2147483647 w 42"/>
              <a:gd name="T19" fmla="*/ 2147483647 h 18"/>
              <a:gd name="T20" fmla="*/ 2147483647 w 42"/>
              <a:gd name="T21" fmla="*/ 2147483647 h 18"/>
              <a:gd name="T22" fmla="*/ 2147483647 w 42"/>
              <a:gd name="T23" fmla="*/ 2147483647 h 18"/>
              <a:gd name="T24" fmla="*/ 2147483647 w 42"/>
              <a:gd name="T25" fmla="*/ 2147483647 h 18"/>
              <a:gd name="T26" fmla="*/ 2147483647 w 42"/>
              <a:gd name="T27" fmla="*/ 2147483647 h 18"/>
              <a:gd name="T28" fmla="*/ 2147483647 w 42"/>
              <a:gd name="T29" fmla="*/ 2147483647 h 18"/>
              <a:gd name="T30" fmla="*/ 2147483647 w 42"/>
              <a:gd name="T31" fmla="*/ 2147483647 h 18"/>
              <a:gd name="T32" fmla="*/ 2147483647 w 42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18"/>
              <a:gd name="T53" fmla="*/ 42 w 42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18">
                <a:moveTo>
                  <a:pt x="40" y="18"/>
                </a:moveTo>
                <a:lnTo>
                  <a:pt x="42" y="18"/>
                </a:lnTo>
                <a:lnTo>
                  <a:pt x="26" y="18"/>
                </a:lnTo>
                <a:lnTo>
                  <a:pt x="12" y="14"/>
                </a:lnTo>
                <a:lnTo>
                  <a:pt x="4" y="12"/>
                </a:lnTo>
                <a:lnTo>
                  <a:pt x="0" y="8"/>
                </a:lnTo>
                <a:lnTo>
                  <a:pt x="6" y="6"/>
                </a:lnTo>
                <a:lnTo>
                  <a:pt x="8" y="0"/>
                </a:lnTo>
                <a:lnTo>
                  <a:pt x="14" y="0"/>
                </a:lnTo>
                <a:lnTo>
                  <a:pt x="18" y="2"/>
                </a:lnTo>
                <a:lnTo>
                  <a:pt x="22" y="4"/>
                </a:lnTo>
                <a:lnTo>
                  <a:pt x="26" y="8"/>
                </a:lnTo>
                <a:lnTo>
                  <a:pt x="32" y="10"/>
                </a:lnTo>
                <a:lnTo>
                  <a:pt x="36" y="10"/>
                </a:lnTo>
                <a:lnTo>
                  <a:pt x="38" y="12"/>
                </a:lnTo>
                <a:lnTo>
                  <a:pt x="40" y="16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8" name="Freeform 53"/>
          <p:cNvSpPr>
            <a:spLocks/>
          </p:cNvSpPr>
          <p:nvPr/>
        </p:nvSpPr>
        <p:spPr bwMode="auto">
          <a:xfrm>
            <a:off x="1598613" y="3578225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0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0 h 46"/>
              <a:gd name="T28" fmla="*/ 2147483647 w 26"/>
              <a:gd name="T29" fmla="*/ 0 h 46"/>
              <a:gd name="T30" fmla="*/ 2147483647 w 26"/>
              <a:gd name="T31" fmla="*/ 0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46"/>
              <a:gd name="T59" fmla="*/ 26 w 26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46">
                <a:moveTo>
                  <a:pt x="26" y="6"/>
                </a:moveTo>
                <a:lnTo>
                  <a:pt x="18" y="12"/>
                </a:lnTo>
                <a:lnTo>
                  <a:pt x="18" y="20"/>
                </a:lnTo>
                <a:lnTo>
                  <a:pt x="16" y="28"/>
                </a:lnTo>
                <a:lnTo>
                  <a:pt x="14" y="34"/>
                </a:lnTo>
                <a:lnTo>
                  <a:pt x="10" y="40"/>
                </a:lnTo>
                <a:lnTo>
                  <a:pt x="10" y="46"/>
                </a:lnTo>
                <a:lnTo>
                  <a:pt x="0" y="46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2" y="6"/>
                </a:lnTo>
                <a:lnTo>
                  <a:pt x="14" y="2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4" y="2"/>
                </a:lnTo>
                <a:lnTo>
                  <a:pt x="24" y="6"/>
                </a:lnTo>
                <a:lnTo>
                  <a:pt x="2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59" name="Freeform 54"/>
          <p:cNvSpPr>
            <a:spLocks/>
          </p:cNvSpPr>
          <p:nvPr/>
        </p:nvSpPr>
        <p:spPr bwMode="auto">
          <a:xfrm>
            <a:off x="2005013" y="3524250"/>
            <a:ext cx="73025" cy="60325"/>
          </a:xfrm>
          <a:custGeom>
            <a:avLst/>
            <a:gdLst>
              <a:gd name="T0" fmla="*/ 2147483647 w 46"/>
              <a:gd name="T1" fmla="*/ 2147483647 h 38"/>
              <a:gd name="T2" fmla="*/ 2147483647 w 46"/>
              <a:gd name="T3" fmla="*/ 2147483647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0 w 46"/>
              <a:gd name="T11" fmla="*/ 2147483647 h 38"/>
              <a:gd name="T12" fmla="*/ 2147483647 w 46"/>
              <a:gd name="T13" fmla="*/ 2147483647 h 38"/>
              <a:gd name="T14" fmla="*/ 2147483647 w 46"/>
              <a:gd name="T15" fmla="*/ 2147483647 h 38"/>
              <a:gd name="T16" fmla="*/ 2147483647 w 46"/>
              <a:gd name="T17" fmla="*/ 2147483647 h 38"/>
              <a:gd name="T18" fmla="*/ 2147483647 w 46"/>
              <a:gd name="T19" fmla="*/ 2147483647 h 38"/>
              <a:gd name="T20" fmla="*/ 2147483647 w 46"/>
              <a:gd name="T21" fmla="*/ 2147483647 h 38"/>
              <a:gd name="T22" fmla="*/ 2147483647 w 46"/>
              <a:gd name="T23" fmla="*/ 2147483647 h 38"/>
              <a:gd name="T24" fmla="*/ 2147483647 w 46"/>
              <a:gd name="T25" fmla="*/ 2147483647 h 38"/>
              <a:gd name="T26" fmla="*/ 2147483647 w 46"/>
              <a:gd name="T27" fmla="*/ 2147483647 h 38"/>
              <a:gd name="T28" fmla="*/ 2147483647 w 46"/>
              <a:gd name="T29" fmla="*/ 2147483647 h 38"/>
              <a:gd name="T30" fmla="*/ 2147483647 w 46"/>
              <a:gd name="T31" fmla="*/ 2147483647 h 38"/>
              <a:gd name="T32" fmla="*/ 2147483647 w 46"/>
              <a:gd name="T33" fmla="*/ 2147483647 h 38"/>
              <a:gd name="T34" fmla="*/ 2147483647 w 46"/>
              <a:gd name="T35" fmla="*/ 2147483647 h 38"/>
              <a:gd name="T36" fmla="*/ 2147483647 w 46"/>
              <a:gd name="T37" fmla="*/ 0 h 38"/>
              <a:gd name="T38" fmla="*/ 2147483647 w 46"/>
              <a:gd name="T39" fmla="*/ 2147483647 h 38"/>
              <a:gd name="T40" fmla="*/ 2147483647 w 46"/>
              <a:gd name="T41" fmla="*/ 2147483647 h 38"/>
              <a:gd name="T42" fmla="*/ 2147483647 w 46"/>
              <a:gd name="T43" fmla="*/ 2147483647 h 38"/>
              <a:gd name="T44" fmla="*/ 2147483647 w 46"/>
              <a:gd name="T45" fmla="*/ 2147483647 h 38"/>
              <a:gd name="T46" fmla="*/ 2147483647 w 46"/>
              <a:gd name="T47" fmla="*/ 2147483647 h 38"/>
              <a:gd name="T48" fmla="*/ 2147483647 w 46"/>
              <a:gd name="T49" fmla="*/ 2147483647 h 38"/>
              <a:gd name="T50" fmla="*/ 2147483647 w 46"/>
              <a:gd name="T51" fmla="*/ 2147483647 h 3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38"/>
              <a:gd name="T80" fmla="*/ 46 w 46"/>
              <a:gd name="T81" fmla="*/ 38 h 3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38">
                <a:moveTo>
                  <a:pt x="44" y="38"/>
                </a:moveTo>
                <a:lnTo>
                  <a:pt x="44" y="36"/>
                </a:lnTo>
                <a:lnTo>
                  <a:pt x="14" y="36"/>
                </a:lnTo>
                <a:lnTo>
                  <a:pt x="4" y="34"/>
                </a:lnTo>
                <a:lnTo>
                  <a:pt x="2" y="32"/>
                </a:lnTo>
                <a:lnTo>
                  <a:pt x="0" y="28"/>
                </a:lnTo>
                <a:lnTo>
                  <a:pt x="14" y="24"/>
                </a:lnTo>
                <a:lnTo>
                  <a:pt x="20" y="26"/>
                </a:lnTo>
                <a:lnTo>
                  <a:pt x="26" y="28"/>
                </a:lnTo>
                <a:lnTo>
                  <a:pt x="30" y="26"/>
                </a:lnTo>
                <a:lnTo>
                  <a:pt x="32" y="22"/>
                </a:lnTo>
                <a:lnTo>
                  <a:pt x="30" y="20"/>
                </a:lnTo>
                <a:lnTo>
                  <a:pt x="30" y="16"/>
                </a:lnTo>
                <a:lnTo>
                  <a:pt x="30" y="10"/>
                </a:lnTo>
                <a:lnTo>
                  <a:pt x="24" y="8"/>
                </a:lnTo>
                <a:lnTo>
                  <a:pt x="22" y="6"/>
                </a:lnTo>
                <a:lnTo>
                  <a:pt x="22" y="2"/>
                </a:lnTo>
                <a:lnTo>
                  <a:pt x="26" y="2"/>
                </a:lnTo>
                <a:lnTo>
                  <a:pt x="30" y="0"/>
                </a:lnTo>
                <a:lnTo>
                  <a:pt x="46" y="2"/>
                </a:lnTo>
                <a:lnTo>
                  <a:pt x="46" y="6"/>
                </a:lnTo>
                <a:lnTo>
                  <a:pt x="44" y="8"/>
                </a:lnTo>
                <a:lnTo>
                  <a:pt x="44" y="20"/>
                </a:lnTo>
                <a:lnTo>
                  <a:pt x="42" y="30"/>
                </a:lnTo>
                <a:lnTo>
                  <a:pt x="42" y="36"/>
                </a:lnTo>
                <a:lnTo>
                  <a:pt x="44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0" name="Freeform 55"/>
          <p:cNvSpPr>
            <a:spLocks/>
          </p:cNvSpPr>
          <p:nvPr/>
        </p:nvSpPr>
        <p:spPr bwMode="auto">
          <a:xfrm>
            <a:off x="5153025" y="4511675"/>
            <a:ext cx="212725" cy="428625"/>
          </a:xfrm>
          <a:custGeom>
            <a:avLst/>
            <a:gdLst>
              <a:gd name="T0" fmla="*/ 2147483647 w 134"/>
              <a:gd name="T1" fmla="*/ 2147483647 h 270"/>
              <a:gd name="T2" fmla="*/ 2147483647 w 134"/>
              <a:gd name="T3" fmla="*/ 2147483647 h 270"/>
              <a:gd name="T4" fmla="*/ 2147483647 w 134"/>
              <a:gd name="T5" fmla="*/ 2147483647 h 270"/>
              <a:gd name="T6" fmla="*/ 2147483647 w 134"/>
              <a:gd name="T7" fmla="*/ 2147483647 h 270"/>
              <a:gd name="T8" fmla="*/ 2147483647 w 134"/>
              <a:gd name="T9" fmla="*/ 2147483647 h 270"/>
              <a:gd name="T10" fmla="*/ 2147483647 w 134"/>
              <a:gd name="T11" fmla="*/ 2147483647 h 270"/>
              <a:gd name="T12" fmla="*/ 2147483647 w 134"/>
              <a:gd name="T13" fmla="*/ 2147483647 h 270"/>
              <a:gd name="T14" fmla="*/ 2147483647 w 134"/>
              <a:gd name="T15" fmla="*/ 2147483647 h 270"/>
              <a:gd name="T16" fmla="*/ 2147483647 w 134"/>
              <a:gd name="T17" fmla="*/ 2147483647 h 270"/>
              <a:gd name="T18" fmla="*/ 2147483647 w 134"/>
              <a:gd name="T19" fmla="*/ 0 h 270"/>
              <a:gd name="T20" fmla="*/ 2147483647 w 134"/>
              <a:gd name="T21" fmla="*/ 2147483647 h 270"/>
              <a:gd name="T22" fmla="*/ 2147483647 w 134"/>
              <a:gd name="T23" fmla="*/ 2147483647 h 270"/>
              <a:gd name="T24" fmla="*/ 2147483647 w 134"/>
              <a:gd name="T25" fmla="*/ 2147483647 h 270"/>
              <a:gd name="T26" fmla="*/ 2147483647 w 134"/>
              <a:gd name="T27" fmla="*/ 2147483647 h 270"/>
              <a:gd name="T28" fmla="*/ 2147483647 w 134"/>
              <a:gd name="T29" fmla="*/ 2147483647 h 270"/>
              <a:gd name="T30" fmla="*/ 2147483647 w 134"/>
              <a:gd name="T31" fmla="*/ 2147483647 h 270"/>
              <a:gd name="T32" fmla="*/ 2147483647 w 134"/>
              <a:gd name="T33" fmla="*/ 2147483647 h 270"/>
              <a:gd name="T34" fmla="*/ 2147483647 w 134"/>
              <a:gd name="T35" fmla="*/ 2147483647 h 270"/>
              <a:gd name="T36" fmla="*/ 2147483647 w 134"/>
              <a:gd name="T37" fmla="*/ 2147483647 h 270"/>
              <a:gd name="T38" fmla="*/ 2147483647 w 134"/>
              <a:gd name="T39" fmla="*/ 2147483647 h 270"/>
              <a:gd name="T40" fmla="*/ 2147483647 w 134"/>
              <a:gd name="T41" fmla="*/ 2147483647 h 270"/>
              <a:gd name="T42" fmla="*/ 2147483647 w 134"/>
              <a:gd name="T43" fmla="*/ 2147483647 h 270"/>
              <a:gd name="T44" fmla="*/ 2147483647 w 134"/>
              <a:gd name="T45" fmla="*/ 2147483647 h 270"/>
              <a:gd name="T46" fmla="*/ 2147483647 w 134"/>
              <a:gd name="T47" fmla="*/ 2147483647 h 270"/>
              <a:gd name="T48" fmla="*/ 2147483647 w 134"/>
              <a:gd name="T49" fmla="*/ 2147483647 h 270"/>
              <a:gd name="T50" fmla="*/ 2147483647 w 134"/>
              <a:gd name="T51" fmla="*/ 2147483647 h 270"/>
              <a:gd name="T52" fmla="*/ 2147483647 w 134"/>
              <a:gd name="T53" fmla="*/ 2147483647 h 270"/>
              <a:gd name="T54" fmla="*/ 2147483647 w 134"/>
              <a:gd name="T55" fmla="*/ 2147483647 h 270"/>
              <a:gd name="T56" fmla="*/ 0 w 134"/>
              <a:gd name="T57" fmla="*/ 2147483647 h 270"/>
              <a:gd name="T58" fmla="*/ 2147483647 w 134"/>
              <a:gd name="T59" fmla="*/ 2147483647 h 270"/>
              <a:gd name="T60" fmla="*/ 2147483647 w 134"/>
              <a:gd name="T61" fmla="*/ 2147483647 h 270"/>
              <a:gd name="T62" fmla="*/ 2147483647 w 134"/>
              <a:gd name="T63" fmla="*/ 2147483647 h 270"/>
              <a:gd name="T64" fmla="*/ 2147483647 w 134"/>
              <a:gd name="T65" fmla="*/ 2147483647 h 270"/>
              <a:gd name="T66" fmla="*/ 2147483647 w 134"/>
              <a:gd name="T67" fmla="*/ 2147483647 h 270"/>
              <a:gd name="T68" fmla="*/ 2147483647 w 134"/>
              <a:gd name="T69" fmla="*/ 2147483647 h 2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4"/>
              <a:gd name="T106" fmla="*/ 0 h 270"/>
              <a:gd name="T107" fmla="*/ 134 w 134"/>
              <a:gd name="T108" fmla="*/ 270 h 2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4" h="270">
                <a:moveTo>
                  <a:pt x="28" y="90"/>
                </a:moveTo>
                <a:lnTo>
                  <a:pt x="32" y="90"/>
                </a:lnTo>
                <a:lnTo>
                  <a:pt x="34" y="88"/>
                </a:lnTo>
                <a:lnTo>
                  <a:pt x="40" y="82"/>
                </a:lnTo>
                <a:lnTo>
                  <a:pt x="44" y="76"/>
                </a:lnTo>
                <a:lnTo>
                  <a:pt x="48" y="74"/>
                </a:lnTo>
                <a:lnTo>
                  <a:pt x="52" y="74"/>
                </a:lnTo>
                <a:lnTo>
                  <a:pt x="60" y="74"/>
                </a:lnTo>
                <a:lnTo>
                  <a:pt x="66" y="72"/>
                </a:lnTo>
                <a:lnTo>
                  <a:pt x="70" y="70"/>
                </a:lnTo>
                <a:lnTo>
                  <a:pt x="80" y="60"/>
                </a:lnTo>
                <a:lnTo>
                  <a:pt x="94" y="34"/>
                </a:lnTo>
                <a:lnTo>
                  <a:pt x="96" y="32"/>
                </a:lnTo>
                <a:lnTo>
                  <a:pt x="100" y="30"/>
                </a:lnTo>
                <a:lnTo>
                  <a:pt x="104" y="28"/>
                </a:lnTo>
                <a:lnTo>
                  <a:pt x="108" y="28"/>
                </a:lnTo>
                <a:lnTo>
                  <a:pt x="112" y="20"/>
                </a:lnTo>
                <a:lnTo>
                  <a:pt x="112" y="14"/>
                </a:lnTo>
                <a:lnTo>
                  <a:pt x="114" y="8"/>
                </a:lnTo>
                <a:lnTo>
                  <a:pt x="118" y="0"/>
                </a:lnTo>
                <a:lnTo>
                  <a:pt x="118" y="10"/>
                </a:lnTo>
                <a:lnTo>
                  <a:pt x="120" y="18"/>
                </a:lnTo>
                <a:lnTo>
                  <a:pt x="126" y="36"/>
                </a:lnTo>
                <a:lnTo>
                  <a:pt x="132" y="56"/>
                </a:lnTo>
                <a:lnTo>
                  <a:pt x="134" y="64"/>
                </a:lnTo>
                <a:lnTo>
                  <a:pt x="134" y="74"/>
                </a:lnTo>
                <a:lnTo>
                  <a:pt x="132" y="78"/>
                </a:lnTo>
                <a:lnTo>
                  <a:pt x="130" y="80"/>
                </a:lnTo>
                <a:lnTo>
                  <a:pt x="126" y="78"/>
                </a:lnTo>
                <a:lnTo>
                  <a:pt x="126" y="76"/>
                </a:lnTo>
                <a:lnTo>
                  <a:pt x="124" y="70"/>
                </a:lnTo>
                <a:lnTo>
                  <a:pt x="120" y="74"/>
                </a:lnTo>
                <a:lnTo>
                  <a:pt x="118" y="76"/>
                </a:lnTo>
                <a:lnTo>
                  <a:pt x="118" y="84"/>
                </a:lnTo>
                <a:lnTo>
                  <a:pt x="118" y="88"/>
                </a:lnTo>
                <a:lnTo>
                  <a:pt x="120" y="92"/>
                </a:lnTo>
                <a:lnTo>
                  <a:pt x="122" y="94"/>
                </a:lnTo>
                <a:lnTo>
                  <a:pt x="122" y="98"/>
                </a:lnTo>
                <a:lnTo>
                  <a:pt x="120" y="104"/>
                </a:lnTo>
                <a:lnTo>
                  <a:pt x="114" y="114"/>
                </a:lnTo>
                <a:lnTo>
                  <a:pt x="106" y="128"/>
                </a:lnTo>
                <a:lnTo>
                  <a:pt x="88" y="174"/>
                </a:lnTo>
                <a:lnTo>
                  <a:pt x="80" y="196"/>
                </a:lnTo>
                <a:lnTo>
                  <a:pt x="76" y="222"/>
                </a:lnTo>
                <a:lnTo>
                  <a:pt x="72" y="232"/>
                </a:lnTo>
                <a:lnTo>
                  <a:pt x="68" y="240"/>
                </a:lnTo>
                <a:lnTo>
                  <a:pt x="64" y="248"/>
                </a:lnTo>
                <a:lnTo>
                  <a:pt x="62" y="258"/>
                </a:lnTo>
                <a:lnTo>
                  <a:pt x="52" y="260"/>
                </a:lnTo>
                <a:lnTo>
                  <a:pt x="46" y="264"/>
                </a:lnTo>
                <a:lnTo>
                  <a:pt x="40" y="268"/>
                </a:lnTo>
                <a:lnTo>
                  <a:pt x="30" y="270"/>
                </a:lnTo>
                <a:lnTo>
                  <a:pt x="22" y="268"/>
                </a:lnTo>
                <a:lnTo>
                  <a:pt x="16" y="262"/>
                </a:lnTo>
                <a:lnTo>
                  <a:pt x="12" y="256"/>
                </a:lnTo>
                <a:lnTo>
                  <a:pt x="8" y="246"/>
                </a:lnTo>
                <a:lnTo>
                  <a:pt x="2" y="226"/>
                </a:lnTo>
                <a:lnTo>
                  <a:pt x="0" y="206"/>
                </a:lnTo>
                <a:lnTo>
                  <a:pt x="2" y="196"/>
                </a:lnTo>
                <a:lnTo>
                  <a:pt x="6" y="188"/>
                </a:lnTo>
                <a:lnTo>
                  <a:pt x="10" y="182"/>
                </a:lnTo>
                <a:lnTo>
                  <a:pt x="14" y="176"/>
                </a:lnTo>
                <a:lnTo>
                  <a:pt x="24" y="164"/>
                </a:lnTo>
                <a:lnTo>
                  <a:pt x="26" y="156"/>
                </a:lnTo>
                <a:lnTo>
                  <a:pt x="28" y="146"/>
                </a:lnTo>
                <a:lnTo>
                  <a:pt x="26" y="138"/>
                </a:lnTo>
                <a:lnTo>
                  <a:pt x="22" y="130"/>
                </a:lnTo>
                <a:lnTo>
                  <a:pt x="20" y="124"/>
                </a:lnTo>
                <a:lnTo>
                  <a:pt x="18" y="116"/>
                </a:lnTo>
                <a:lnTo>
                  <a:pt x="28" y="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1" name="Freeform 56"/>
          <p:cNvSpPr>
            <a:spLocks/>
          </p:cNvSpPr>
          <p:nvPr/>
        </p:nvSpPr>
        <p:spPr bwMode="auto">
          <a:xfrm>
            <a:off x="6597650" y="3959225"/>
            <a:ext cx="301625" cy="352425"/>
          </a:xfrm>
          <a:custGeom>
            <a:avLst/>
            <a:gdLst>
              <a:gd name="T0" fmla="*/ 2147483647 w 190"/>
              <a:gd name="T1" fmla="*/ 2147483647 h 222"/>
              <a:gd name="T2" fmla="*/ 2147483647 w 190"/>
              <a:gd name="T3" fmla="*/ 2147483647 h 222"/>
              <a:gd name="T4" fmla="*/ 2147483647 w 190"/>
              <a:gd name="T5" fmla="*/ 2147483647 h 222"/>
              <a:gd name="T6" fmla="*/ 0 w 190"/>
              <a:gd name="T7" fmla="*/ 2147483647 h 222"/>
              <a:gd name="T8" fmla="*/ 2147483647 w 190"/>
              <a:gd name="T9" fmla="*/ 2147483647 h 222"/>
              <a:gd name="T10" fmla="*/ 2147483647 w 190"/>
              <a:gd name="T11" fmla="*/ 2147483647 h 222"/>
              <a:gd name="T12" fmla="*/ 2147483647 w 190"/>
              <a:gd name="T13" fmla="*/ 2147483647 h 222"/>
              <a:gd name="T14" fmla="*/ 2147483647 w 190"/>
              <a:gd name="T15" fmla="*/ 2147483647 h 222"/>
              <a:gd name="T16" fmla="*/ 2147483647 w 190"/>
              <a:gd name="T17" fmla="*/ 2147483647 h 222"/>
              <a:gd name="T18" fmla="*/ 2147483647 w 190"/>
              <a:gd name="T19" fmla="*/ 2147483647 h 222"/>
              <a:gd name="T20" fmla="*/ 2147483647 w 190"/>
              <a:gd name="T21" fmla="*/ 2147483647 h 222"/>
              <a:gd name="T22" fmla="*/ 2147483647 w 190"/>
              <a:gd name="T23" fmla="*/ 2147483647 h 222"/>
              <a:gd name="T24" fmla="*/ 2147483647 w 190"/>
              <a:gd name="T25" fmla="*/ 2147483647 h 222"/>
              <a:gd name="T26" fmla="*/ 2147483647 w 190"/>
              <a:gd name="T27" fmla="*/ 2147483647 h 222"/>
              <a:gd name="T28" fmla="*/ 2147483647 w 190"/>
              <a:gd name="T29" fmla="*/ 2147483647 h 222"/>
              <a:gd name="T30" fmla="*/ 2147483647 w 190"/>
              <a:gd name="T31" fmla="*/ 2147483647 h 222"/>
              <a:gd name="T32" fmla="*/ 2147483647 w 190"/>
              <a:gd name="T33" fmla="*/ 2147483647 h 222"/>
              <a:gd name="T34" fmla="*/ 2147483647 w 190"/>
              <a:gd name="T35" fmla="*/ 2147483647 h 222"/>
              <a:gd name="T36" fmla="*/ 2147483647 w 190"/>
              <a:gd name="T37" fmla="*/ 2147483647 h 222"/>
              <a:gd name="T38" fmla="*/ 2147483647 w 190"/>
              <a:gd name="T39" fmla="*/ 2147483647 h 222"/>
              <a:gd name="T40" fmla="*/ 2147483647 w 190"/>
              <a:gd name="T41" fmla="*/ 2147483647 h 222"/>
              <a:gd name="T42" fmla="*/ 2147483647 w 190"/>
              <a:gd name="T43" fmla="*/ 2147483647 h 222"/>
              <a:gd name="T44" fmla="*/ 2147483647 w 190"/>
              <a:gd name="T45" fmla="*/ 2147483647 h 222"/>
              <a:gd name="T46" fmla="*/ 2147483647 w 190"/>
              <a:gd name="T47" fmla="*/ 2147483647 h 222"/>
              <a:gd name="T48" fmla="*/ 2147483647 w 190"/>
              <a:gd name="T49" fmla="*/ 2147483647 h 222"/>
              <a:gd name="T50" fmla="*/ 2147483647 w 190"/>
              <a:gd name="T51" fmla="*/ 2147483647 h 222"/>
              <a:gd name="T52" fmla="*/ 2147483647 w 190"/>
              <a:gd name="T53" fmla="*/ 2147483647 h 222"/>
              <a:gd name="T54" fmla="*/ 2147483647 w 190"/>
              <a:gd name="T55" fmla="*/ 2147483647 h 222"/>
              <a:gd name="T56" fmla="*/ 2147483647 w 190"/>
              <a:gd name="T57" fmla="*/ 2147483647 h 222"/>
              <a:gd name="T58" fmla="*/ 2147483647 w 190"/>
              <a:gd name="T59" fmla="*/ 2147483647 h 222"/>
              <a:gd name="T60" fmla="*/ 2147483647 w 190"/>
              <a:gd name="T61" fmla="*/ 2147483647 h 222"/>
              <a:gd name="T62" fmla="*/ 2147483647 w 190"/>
              <a:gd name="T63" fmla="*/ 2147483647 h 222"/>
              <a:gd name="T64" fmla="*/ 2147483647 w 190"/>
              <a:gd name="T65" fmla="*/ 2147483647 h 222"/>
              <a:gd name="T66" fmla="*/ 2147483647 w 190"/>
              <a:gd name="T67" fmla="*/ 2147483647 h 222"/>
              <a:gd name="T68" fmla="*/ 2147483647 w 190"/>
              <a:gd name="T69" fmla="*/ 2147483647 h 222"/>
              <a:gd name="T70" fmla="*/ 2147483647 w 190"/>
              <a:gd name="T71" fmla="*/ 2147483647 h 222"/>
              <a:gd name="T72" fmla="*/ 2147483647 w 190"/>
              <a:gd name="T73" fmla="*/ 2147483647 h 222"/>
              <a:gd name="T74" fmla="*/ 2147483647 w 190"/>
              <a:gd name="T75" fmla="*/ 2147483647 h 222"/>
              <a:gd name="T76" fmla="*/ 2147483647 w 190"/>
              <a:gd name="T77" fmla="*/ 2147483647 h 222"/>
              <a:gd name="T78" fmla="*/ 2147483647 w 190"/>
              <a:gd name="T79" fmla="*/ 2147483647 h 222"/>
              <a:gd name="T80" fmla="*/ 2147483647 w 190"/>
              <a:gd name="T81" fmla="*/ 2147483647 h 222"/>
              <a:gd name="T82" fmla="*/ 2147483647 w 190"/>
              <a:gd name="T83" fmla="*/ 2147483647 h 222"/>
              <a:gd name="T84" fmla="*/ 2147483647 w 190"/>
              <a:gd name="T85" fmla="*/ 2147483647 h 222"/>
              <a:gd name="T86" fmla="*/ 2147483647 w 190"/>
              <a:gd name="T87" fmla="*/ 2147483647 h 2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0"/>
              <a:gd name="T133" fmla="*/ 0 h 222"/>
              <a:gd name="T134" fmla="*/ 190 w 190"/>
              <a:gd name="T135" fmla="*/ 222 h 22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0" h="222">
                <a:moveTo>
                  <a:pt x="46" y="58"/>
                </a:moveTo>
                <a:lnTo>
                  <a:pt x="40" y="50"/>
                </a:lnTo>
                <a:lnTo>
                  <a:pt x="34" y="42"/>
                </a:lnTo>
                <a:lnTo>
                  <a:pt x="24" y="32"/>
                </a:lnTo>
                <a:lnTo>
                  <a:pt x="18" y="26"/>
                </a:lnTo>
                <a:lnTo>
                  <a:pt x="6" y="16"/>
                </a:lnTo>
                <a:lnTo>
                  <a:pt x="2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8" y="0"/>
                </a:lnTo>
                <a:lnTo>
                  <a:pt x="10" y="2"/>
                </a:lnTo>
                <a:lnTo>
                  <a:pt x="12" y="6"/>
                </a:lnTo>
                <a:lnTo>
                  <a:pt x="20" y="8"/>
                </a:lnTo>
                <a:lnTo>
                  <a:pt x="36" y="8"/>
                </a:lnTo>
                <a:lnTo>
                  <a:pt x="40" y="8"/>
                </a:lnTo>
                <a:lnTo>
                  <a:pt x="44" y="10"/>
                </a:lnTo>
                <a:lnTo>
                  <a:pt x="48" y="16"/>
                </a:lnTo>
                <a:lnTo>
                  <a:pt x="52" y="22"/>
                </a:lnTo>
                <a:lnTo>
                  <a:pt x="56" y="30"/>
                </a:lnTo>
                <a:lnTo>
                  <a:pt x="64" y="36"/>
                </a:lnTo>
                <a:lnTo>
                  <a:pt x="66" y="38"/>
                </a:lnTo>
                <a:lnTo>
                  <a:pt x="70" y="40"/>
                </a:lnTo>
                <a:lnTo>
                  <a:pt x="76" y="42"/>
                </a:lnTo>
                <a:lnTo>
                  <a:pt x="80" y="46"/>
                </a:lnTo>
                <a:lnTo>
                  <a:pt x="88" y="56"/>
                </a:lnTo>
                <a:lnTo>
                  <a:pt x="94" y="64"/>
                </a:lnTo>
                <a:lnTo>
                  <a:pt x="96" y="68"/>
                </a:lnTo>
                <a:lnTo>
                  <a:pt x="100" y="70"/>
                </a:lnTo>
                <a:lnTo>
                  <a:pt x="106" y="68"/>
                </a:lnTo>
                <a:lnTo>
                  <a:pt x="108" y="72"/>
                </a:lnTo>
                <a:lnTo>
                  <a:pt x="116" y="78"/>
                </a:lnTo>
                <a:lnTo>
                  <a:pt x="128" y="86"/>
                </a:lnTo>
                <a:lnTo>
                  <a:pt x="130" y="90"/>
                </a:lnTo>
                <a:lnTo>
                  <a:pt x="132" y="94"/>
                </a:lnTo>
                <a:lnTo>
                  <a:pt x="134" y="92"/>
                </a:lnTo>
                <a:lnTo>
                  <a:pt x="138" y="90"/>
                </a:lnTo>
                <a:lnTo>
                  <a:pt x="138" y="94"/>
                </a:lnTo>
                <a:lnTo>
                  <a:pt x="136" y="98"/>
                </a:lnTo>
                <a:lnTo>
                  <a:pt x="134" y="102"/>
                </a:lnTo>
                <a:lnTo>
                  <a:pt x="150" y="102"/>
                </a:lnTo>
                <a:lnTo>
                  <a:pt x="150" y="110"/>
                </a:lnTo>
                <a:lnTo>
                  <a:pt x="146" y="124"/>
                </a:lnTo>
                <a:lnTo>
                  <a:pt x="148" y="128"/>
                </a:lnTo>
                <a:lnTo>
                  <a:pt x="152" y="130"/>
                </a:lnTo>
                <a:lnTo>
                  <a:pt x="158" y="132"/>
                </a:lnTo>
                <a:lnTo>
                  <a:pt x="164" y="132"/>
                </a:lnTo>
                <a:lnTo>
                  <a:pt x="164" y="144"/>
                </a:lnTo>
                <a:lnTo>
                  <a:pt x="164" y="152"/>
                </a:lnTo>
                <a:lnTo>
                  <a:pt x="164" y="148"/>
                </a:lnTo>
                <a:lnTo>
                  <a:pt x="168" y="148"/>
                </a:lnTo>
                <a:lnTo>
                  <a:pt x="170" y="150"/>
                </a:lnTo>
                <a:lnTo>
                  <a:pt x="172" y="152"/>
                </a:lnTo>
                <a:lnTo>
                  <a:pt x="174" y="156"/>
                </a:lnTo>
                <a:lnTo>
                  <a:pt x="184" y="162"/>
                </a:lnTo>
                <a:lnTo>
                  <a:pt x="188" y="164"/>
                </a:lnTo>
                <a:lnTo>
                  <a:pt x="190" y="170"/>
                </a:lnTo>
                <a:lnTo>
                  <a:pt x="188" y="208"/>
                </a:lnTo>
                <a:lnTo>
                  <a:pt x="186" y="220"/>
                </a:lnTo>
                <a:lnTo>
                  <a:pt x="182" y="222"/>
                </a:lnTo>
                <a:lnTo>
                  <a:pt x="176" y="222"/>
                </a:lnTo>
                <a:lnTo>
                  <a:pt x="172" y="220"/>
                </a:lnTo>
                <a:lnTo>
                  <a:pt x="166" y="222"/>
                </a:lnTo>
                <a:lnTo>
                  <a:pt x="164" y="222"/>
                </a:lnTo>
                <a:lnTo>
                  <a:pt x="160" y="222"/>
                </a:lnTo>
                <a:lnTo>
                  <a:pt x="158" y="220"/>
                </a:lnTo>
                <a:lnTo>
                  <a:pt x="154" y="214"/>
                </a:lnTo>
                <a:lnTo>
                  <a:pt x="150" y="206"/>
                </a:lnTo>
                <a:lnTo>
                  <a:pt x="142" y="200"/>
                </a:lnTo>
                <a:lnTo>
                  <a:pt x="134" y="194"/>
                </a:lnTo>
                <a:lnTo>
                  <a:pt x="126" y="190"/>
                </a:lnTo>
                <a:lnTo>
                  <a:pt x="120" y="182"/>
                </a:lnTo>
                <a:lnTo>
                  <a:pt x="112" y="172"/>
                </a:lnTo>
                <a:lnTo>
                  <a:pt x="106" y="162"/>
                </a:lnTo>
                <a:lnTo>
                  <a:pt x="104" y="156"/>
                </a:lnTo>
                <a:lnTo>
                  <a:pt x="102" y="150"/>
                </a:lnTo>
                <a:lnTo>
                  <a:pt x="94" y="136"/>
                </a:lnTo>
                <a:lnTo>
                  <a:pt x="88" y="124"/>
                </a:lnTo>
                <a:lnTo>
                  <a:pt x="82" y="112"/>
                </a:lnTo>
                <a:lnTo>
                  <a:pt x="72" y="102"/>
                </a:lnTo>
                <a:lnTo>
                  <a:pt x="70" y="96"/>
                </a:lnTo>
                <a:lnTo>
                  <a:pt x="68" y="88"/>
                </a:lnTo>
                <a:lnTo>
                  <a:pt x="66" y="82"/>
                </a:lnTo>
                <a:lnTo>
                  <a:pt x="64" y="76"/>
                </a:lnTo>
                <a:lnTo>
                  <a:pt x="58" y="72"/>
                </a:lnTo>
                <a:lnTo>
                  <a:pt x="52" y="68"/>
                </a:lnTo>
                <a:lnTo>
                  <a:pt x="46" y="64"/>
                </a:lnTo>
                <a:lnTo>
                  <a:pt x="44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2" name="Freeform 57"/>
          <p:cNvSpPr>
            <a:spLocks/>
          </p:cNvSpPr>
          <p:nvPr/>
        </p:nvSpPr>
        <p:spPr bwMode="auto">
          <a:xfrm>
            <a:off x="3843338" y="2317750"/>
            <a:ext cx="187325" cy="263525"/>
          </a:xfrm>
          <a:custGeom>
            <a:avLst/>
            <a:gdLst>
              <a:gd name="T0" fmla="*/ 2147483647 w 118"/>
              <a:gd name="T1" fmla="*/ 2147483647 h 166"/>
              <a:gd name="T2" fmla="*/ 2147483647 w 118"/>
              <a:gd name="T3" fmla="*/ 2147483647 h 166"/>
              <a:gd name="T4" fmla="*/ 2147483647 w 118"/>
              <a:gd name="T5" fmla="*/ 2147483647 h 166"/>
              <a:gd name="T6" fmla="*/ 2147483647 w 118"/>
              <a:gd name="T7" fmla="*/ 2147483647 h 166"/>
              <a:gd name="T8" fmla="*/ 2147483647 w 118"/>
              <a:gd name="T9" fmla="*/ 2147483647 h 166"/>
              <a:gd name="T10" fmla="*/ 2147483647 w 118"/>
              <a:gd name="T11" fmla="*/ 2147483647 h 166"/>
              <a:gd name="T12" fmla="*/ 2147483647 w 118"/>
              <a:gd name="T13" fmla="*/ 2147483647 h 166"/>
              <a:gd name="T14" fmla="*/ 2147483647 w 118"/>
              <a:gd name="T15" fmla="*/ 2147483647 h 166"/>
              <a:gd name="T16" fmla="*/ 2147483647 w 118"/>
              <a:gd name="T17" fmla="*/ 2147483647 h 166"/>
              <a:gd name="T18" fmla="*/ 2147483647 w 118"/>
              <a:gd name="T19" fmla="*/ 2147483647 h 166"/>
              <a:gd name="T20" fmla="*/ 2147483647 w 118"/>
              <a:gd name="T21" fmla="*/ 2147483647 h 166"/>
              <a:gd name="T22" fmla="*/ 2147483647 w 118"/>
              <a:gd name="T23" fmla="*/ 2147483647 h 166"/>
              <a:gd name="T24" fmla="*/ 2147483647 w 118"/>
              <a:gd name="T25" fmla="*/ 2147483647 h 166"/>
              <a:gd name="T26" fmla="*/ 2147483647 w 118"/>
              <a:gd name="T27" fmla="*/ 2147483647 h 166"/>
              <a:gd name="T28" fmla="*/ 2147483647 w 118"/>
              <a:gd name="T29" fmla="*/ 2147483647 h 166"/>
              <a:gd name="T30" fmla="*/ 2147483647 w 118"/>
              <a:gd name="T31" fmla="*/ 2147483647 h 166"/>
              <a:gd name="T32" fmla="*/ 2147483647 w 118"/>
              <a:gd name="T33" fmla="*/ 2147483647 h 166"/>
              <a:gd name="T34" fmla="*/ 2147483647 w 118"/>
              <a:gd name="T35" fmla="*/ 2147483647 h 166"/>
              <a:gd name="T36" fmla="*/ 2147483647 w 118"/>
              <a:gd name="T37" fmla="*/ 2147483647 h 166"/>
              <a:gd name="T38" fmla="*/ 2147483647 w 118"/>
              <a:gd name="T39" fmla="*/ 2147483647 h 166"/>
              <a:gd name="T40" fmla="*/ 2147483647 w 118"/>
              <a:gd name="T41" fmla="*/ 2147483647 h 166"/>
              <a:gd name="T42" fmla="*/ 2147483647 w 118"/>
              <a:gd name="T43" fmla="*/ 2147483647 h 166"/>
              <a:gd name="T44" fmla="*/ 2147483647 w 118"/>
              <a:gd name="T45" fmla="*/ 2147483647 h 166"/>
              <a:gd name="T46" fmla="*/ 2147483647 w 118"/>
              <a:gd name="T47" fmla="*/ 2147483647 h 166"/>
              <a:gd name="T48" fmla="*/ 2147483647 w 118"/>
              <a:gd name="T49" fmla="*/ 2147483647 h 166"/>
              <a:gd name="T50" fmla="*/ 2147483647 w 118"/>
              <a:gd name="T51" fmla="*/ 2147483647 h 166"/>
              <a:gd name="T52" fmla="*/ 2147483647 w 118"/>
              <a:gd name="T53" fmla="*/ 2147483647 h 166"/>
              <a:gd name="T54" fmla="*/ 2147483647 w 118"/>
              <a:gd name="T55" fmla="*/ 2147483647 h 166"/>
              <a:gd name="T56" fmla="*/ 2147483647 w 118"/>
              <a:gd name="T57" fmla="*/ 2147483647 h 166"/>
              <a:gd name="T58" fmla="*/ 2147483647 w 118"/>
              <a:gd name="T59" fmla="*/ 2147483647 h 166"/>
              <a:gd name="T60" fmla="*/ 2147483647 w 118"/>
              <a:gd name="T61" fmla="*/ 2147483647 h 166"/>
              <a:gd name="T62" fmla="*/ 2147483647 w 118"/>
              <a:gd name="T63" fmla="*/ 2147483647 h 166"/>
              <a:gd name="T64" fmla="*/ 2147483647 w 118"/>
              <a:gd name="T65" fmla="*/ 2147483647 h 166"/>
              <a:gd name="T66" fmla="*/ 2147483647 w 118"/>
              <a:gd name="T67" fmla="*/ 2147483647 h 166"/>
              <a:gd name="T68" fmla="*/ 2147483647 w 118"/>
              <a:gd name="T69" fmla="*/ 2147483647 h 166"/>
              <a:gd name="T70" fmla="*/ 2147483647 w 118"/>
              <a:gd name="T71" fmla="*/ 2147483647 h 166"/>
              <a:gd name="T72" fmla="*/ 2147483647 w 118"/>
              <a:gd name="T73" fmla="*/ 2147483647 h 166"/>
              <a:gd name="T74" fmla="*/ 2147483647 w 118"/>
              <a:gd name="T75" fmla="*/ 2147483647 h 166"/>
              <a:gd name="T76" fmla="*/ 2147483647 w 118"/>
              <a:gd name="T77" fmla="*/ 2147483647 h 166"/>
              <a:gd name="T78" fmla="*/ 2147483647 w 118"/>
              <a:gd name="T79" fmla="*/ 2147483647 h 166"/>
              <a:gd name="T80" fmla="*/ 2147483647 w 118"/>
              <a:gd name="T81" fmla="*/ 2147483647 h 1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8"/>
              <a:gd name="T124" fmla="*/ 0 h 166"/>
              <a:gd name="T125" fmla="*/ 118 w 118"/>
              <a:gd name="T126" fmla="*/ 166 h 16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8" h="166">
                <a:moveTo>
                  <a:pt x="76" y="80"/>
                </a:moveTo>
                <a:lnTo>
                  <a:pt x="82" y="88"/>
                </a:lnTo>
                <a:lnTo>
                  <a:pt x="88" y="92"/>
                </a:lnTo>
                <a:lnTo>
                  <a:pt x="94" y="98"/>
                </a:lnTo>
                <a:lnTo>
                  <a:pt x="96" y="102"/>
                </a:lnTo>
                <a:lnTo>
                  <a:pt x="96" y="108"/>
                </a:lnTo>
                <a:lnTo>
                  <a:pt x="96" y="112"/>
                </a:lnTo>
                <a:lnTo>
                  <a:pt x="96" y="116"/>
                </a:lnTo>
                <a:lnTo>
                  <a:pt x="102" y="114"/>
                </a:lnTo>
                <a:lnTo>
                  <a:pt x="112" y="112"/>
                </a:lnTo>
                <a:lnTo>
                  <a:pt x="116" y="118"/>
                </a:lnTo>
                <a:lnTo>
                  <a:pt x="118" y="122"/>
                </a:lnTo>
                <a:lnTo>
                  <a:pt x="116" y="128"/>
                </a:lnTo>
                <a:lnTo>
                  <a:pt x="112" y="132"/>
                </a:lnTo>
                <a:lnTo>
                  <a:pt x="100" y="138"/>
                </a:lnTo>
                <a:lnTo>
                  <a:pt x="102" y="140"/>
                </a:lnTo>
                <a:lnTo>
                  <a:pt x="106" y="142"/>
                </a:lnTo>
                <a:lnTo>
                  <a:pt x="112" y="144"/>
                </a:lnTo>
                <a:lnTo>
                  <a:pt x="110" y="148"/>
                </a:lnTo>
                <a:lnTo>
                  <a:pt x="106" y="152"/>
                </a:lnTo>
                <a:lnTo>
                  <a:pt x="98" y="156"/>
                </a:lnTo>
                <a:lnTo>
                  <a:pt x="88" y="156"/>
                </a:lnTo>
                <a:lnTo>
                  <a:pt x="70" y="156"/>
                </a:lnTo>
                <a:lnTo>
                  <a:pt x="54" y="156"/>
                </a:lnTo>
                <a:lnTo>
                  <a:pt x="44" y="156"/>
                </a:lnTo>
                <a:lnTo>
                  <a:pt x="44" y="160"/>
                </a:lnTo>
                <a:lnTo>
                  <a:pt x="44" y="164"/>
                </a:lnTo>
                <a:lnTo>
                  <a:pt x="36" y="164"/>
                </a:lnTo>
                <a:lnTo>
                  <a:pt x="28" y="166"/>
                </a:lnTo>
                <a:lnTo>
                  <a:pt x="20" y="166"/>
                </a:lnTo>
                <a:lnTo>
                  <a:pt x="14" y="166"/>
                </a:lnTo>
                <a:lnTo>
                  <a:pt x="16" y="160"/>
                </a:lnTo>
                <a:lnTo>
                  <a:pt x="20" y="154"/>
                </a:lnTo>
                <a:lnTo>
                  <a:pt x="26" y="152"/>
                </a:lnTo>
                <a:lnTo>
                  <a:pt x="32" y="150"/>
                </a:lnTo>
                <a:lnTo>
                  <a:pt x="46" y="146"/>
                </a:lnTo>
                <a:lnTo>
                  <a:pt x="50" y="142"/>
                </a:lnTo>
                <a:lnTo>
                  <a:pt x="54" y="138"/>
                </a:lnTo>
                <a:lnTo>
                  <a:pt x="34" y="136"/>
                </a:lnTo>
                <a:lnTo>
                  <a:pt x="26" y="134"/>
                </a:lnTo>
                <a:lnTo>
                  <a:pt x="20" y="132"/>
                </a:lnTo>
                <a:lnTo>
                  <a:pt x="28" y="122"/>
                </a:lnTo>
                <a:lnTo>
                  <a:pt x="38" y="116"/>
                </a:lnTo>
                <a:lnTo>
                  <a:pt x="38" y="112"/>
                </a:lnTo>
                <a:lnTo>
                  <a:pt x="38" y="108"/>
                </a:lnTo>
                <a:lnTo>
                  <a:pt x="40" y="106"/>
                </a:lnTo>
                <a:lnTo>
                  <a:pt x="42" y="102"/>
                </a:lnTo>
                <a:lnTo>
                  <a:pt x="52" y="96"/>
                </a:lnTo>
                <a:lnTo>
                  <a:pt x="46" y="90"/>
                </a:lnTo>
                <a:lnTo>
                  <a:pt x="44" y="86"/>
                </a:lnTo>
                <a:lnTo>
                  <a:pt x="42" y="82"/>
                </a:lnTo>
                <a:lnTo>
                  <a:pt x="44" y="76"/>
                </a:lnTo>
                <a:lnTo>
                  <a:pt x="46" y="74"/>
                </a:lnTo>
                <a:lnTo>
                  <a:pt x="42" y="68"/>
                </a:lnTo>
                <a:lnTo>
                  <a:pt x="40" y="62"/>
                </a:lnTo>
                <a:lnTo>
                  <a:pt x="16" y="62"/>
                </a:lnTo>
                <a:lnTo>
                  <a:pt x="12" y="60"/>
                </a:lnTo>
                <a:lnTo>
                  <a:pt x="12" y="54"/>
                </a:lnTo>
                <a:lnTo>
                  <a:pt x="10" y="52"/>
                </a:lnTo>
                <a:lnTo>
                  <a:pt x="6" y="50"/>
                </a:lnTo>
                <a:lnTo>
                  <a:pt x="12" y="38"/>
                </a:lnTo>
                <a:lnTo>
                  <a:pt x="6" y="34"/>
                </a:lnTo>
                <a:lnTo>
                  <a:pt x="0" y="30"/>
                </a:lnTo>
                <a:lnTo>
                  <a:pt x="10" y="22"/>
                </a:lnTo>
                <a:lnTo>
                  <a:pt x="24" y="12"/>
                </a:lnTo>
                <a:lnTo>
                  <a:pt x="40" y="4"/>
                </a:lnTo>
                <a:lnTo>
                  <a:pt x="54" y="0"/>
                </a:lnTo>
                <a:lnTo>
                  <a:pt x="52" y="8"/>
                </a:lnTo>
                <a:lnTo>
                  <a:pt x="50" y="14"/>
                </a:lnTo>
                <a:lnTo>
                  <a:pt x="46" y="18"/>
                </a:lnTo>
                <a:lnTo>
                  <a:pt x="40" y="22"/>
                </a:lnTo>
                <a:lnTo>
                  <a:pt x="50" y="24"/>
                </a:lnTo>
                <a:lnTo>
                  <a:pt x="58" y="24"/>
                </a:lnTo>
                <a:lnTo>
                  <a:pt x="64" y="26"/>
                </a:lnTo>
                <a:lnTo>
                  <a:pt x="70" y="28"/>
                </a:lnTo>
                <a:lnTo>
                  <a:pt x="62" y="40"/>
                </a:lnTo>
                <a:lnTo>
                  <a:pt x="58" y="44"/>
                </a:lnTo>
                <a:lnTo>
                  <a:pt x="58" y="50"/>
                </a:lnTo>
                <a:lnTo>
                  <a:pt x="60" y="60"/>
                </a:lnTo>
                <a:lnTo>
                  <a:pt x="66" y="70"/>
                </a:lnTo>
                <a:lnTo>
                  <a:pt x="80" y="88"/>
                </a:lnTo>
                <a:lnTo>
                  <a:pt x="76" y="80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3" name="Freeform 58"/>
          <p:cNvSpPr>
            <a:spLocks/>
          </p:cNvSpPr>
          <p:nvPr/>
        </p:nvSpPr>
        <p:spPr bwMode="auto">
          <a:xfrm>
            <a:off x="3760788" y="2432050"/>
            <a:ext cx="101600" cy="107950"/>
          </a:xfrm>
          <a:custGeom>
            <a:avLst/>
            <a:gdLst>
              <a:gd name="T0" fmla="*/ 2147483647 w 64"/>
              <a:gd name="T1" fmla="*/ 2147483647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0 h 68"/>
              <a:gd name="T8" fmla="*/ 2147483647 w 64"/>
              <a:gd name="T9" fmla="*/ 0 h 68"/>
              <a:gd name="T10" fmla="*/ 2147483647 w 64"/>
              <a:gd name="T11" fmla="*/ 0 h 68"/>
              <a:gd name="T12" fmla="*/ 2147483647 w 64"/>
              <a:gd name="T13" fmla="*/ 2147483647 h 68"/>
              <a:gd name="T14" fmla="*/ 2147483647 w 64"/>
              <a:gd name="T15" fmla="*/ 2147483647 h 68"/>
              <a:gd name="T16" fmla="*/ 2147483647 w 64"/>
              <a:gd name="T17" fmla="*/ 2147483647 h 68"/>
              <a:gd name="T18" fmla="*/ 2147483647 w 64"/>
              <a:gd name="T19" fmla="*/ 2147483647 h 68"/>
              <a:gd name="T20" fmla="*/ 2147483647 w 64"/>
              <a:gd name="T21" fmla="*/ 2147483647 h 68"/>
              <a:gd name="T22" fmla="*/ 2147483647 w 64"/>
              <a:gd name="T23" fmla="*/ 2147483647 h 68"/>
              <a:gd name="T24" fmla="*/ 2147483647 w 64"/>
              <a:gd name="T25" fmla="*/ 2147483647 h 68"/>
              <a:gd name="T26" fmla="*/ 2147483647 w 64"/>
              <a:gd name="T27" fmla="*/ 2147483647 h 68"/>
              <a:gd name="T28" fmla="*/ 2147483647 w 64"/>
              <a:gd name="T29" fmla="*/ 2147483647 h 68"/>
              <a:gd name="T30" fmla="*/ 2147483647 w 64"/>
              <a:gd name="T31" fmla="*/ 2147483647 h 68"/>
              <a:gd name="T32" fmla="*/ 2147483647 w 64"/>
              <a:gd name="T33" fmla="*/ 2147483647 h 68"/>
              <a:gd name="T34" fmla="*/ 2147483647 w 64"/>
              <a:gd name="T35" fmla="*/ 2147483647 h 68"/>
              <a:gd name="T36" fmla="*/ 2147483647 w 64"/>
              <a:gd name="T37" fmla="*/ 2147483647 h 68"/>
              <a:gd name="T38" fmla="*/ 2147483647 w 64"/>
              <a:gd name="T39" fmla="*/ 2147483647 h 68"/>
              <a:gd name="T40" fmla="*/ 2147483647 w 64"/>
              <a:gd name="T41" fmla="*/ 2147483647 h 68"/>
              <a:gd name="T42" fmla="*/ 2147483647 w 64"/>
              <a:gd name="T43" fmla="*/ 2147483647 h 68"/>
              <a:gd name="T44" fmla="*/ 2147483647 w 64"/>
              <a:gd name="T45" fmla="*/ 2147483647 h 68"/>
              <a:gd name="T46" fmla="*/ 2147483647 w 64"/>
              <a:gd name="T47" fmla="*/ 2147483647 h 68"/>
              <a:gd name="T48" fmla="*/ 0 w 64"/>
              <a:gd name="T49" fmla="*/ 2147483647 h 68"/>
              <a:gd name="T50" fmla="*/ 2147483647 w 64"/>
              <a:gd name="T51" fmla="*/ 2147483647 h 68"/>
              <a:gd name="T52" fmla="*/ 2147483647 w 64"/>
              <a:gd name="T53" fmla="*/ 2147483647 h 68"/>
              <a:gd name="T54" fmla="*/ 2147483647 w 64"/>
              <a:gd name="T55" fmla="*/ 2147483647 h 68"/>
              <a:gd name="T56" fmla="*/ 2147483647 w 64"/>
              <a:gd name="T57" fmla="*/ 2147483647 h 68"/>
              <a:gd name="T58" fmla="*/ 2147483647 w 64"/>
              <a:gd name="T59" fmla="*/ 2147483647 h 68"/>
              <a:gd name="T60" fmla="*/ 2147483647 w 64"/>
              <a:gd name="T61" fmla="*/ 2147483647 h 68"/>
              <a:gd name="T62" fmla="*/ 2147483647 w 64"/>
              <a:gd name="T63" fmla="*/ 2147483647 h 68"/>
              <a:gd name="T64" fmla="*/ 2147483647 w 64"/>
              <a:gd name="T65" fmla="*/ 2147483647 h 68"/>
              <a:gd name="T66" fmla="*/ 2147483647 w 64"/>
              <a:gd name="T67" fmla="*/ 2147483647 h 68"/>
              <a:gd name="T68" fmla="*/ 2147483647 w 64"/>
              <a:gd name="T69" fmla="*/ 2147483647 h 68"/>
              <a:gd name="T70" fmla="*/ 2147483647 w 64"/>
              <a:gd name="T71" fmla="*/ 2147483647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"/>
              <a:gd name="T109" fmla="*/ 0 h 68"/>
              <a:gd name="T110" fmla="*/ 64 w 64"/>
              <a:gd name="T111" fmla="*/ 68 h 6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" h="68">
                <a:moveTo>
                  <a:pt x="34" y="20"/>
                </a:moveTo>
                <a:lnTo>
                  <a:pt x="34" y="4"/>
                </a:lnTo>
                <a:lnTo>
                  <a:pt x="34" y="2"/>
                </a:lnTo>
                <a:lnTo>
                  <a:pt x="38" y="0"/>
                </a:lnTo>
                <a:lnTo>
                  <a:pt x="48" y="0"/>
                </a:lnTo>
                <a:lnTo>
                  <a:pt x="60" y="0"/>
                </a:lnTo>
                <a:lnTo>
                  <a:pt x="64" y="2"/>
                </a:lnTo>
                <a:lnTo>
                  <a:pt x="64" y="6"/>
                </a:lnTo>
                <a:lnTo>
                  <a:pt x="62" y="14"/>
                </a:lnTo>
                <a:lnTo>
                  <a:pt x="58" y="18"/>
                </a:lnTo>
                <a:lnTo>
                  <a:pt x="54" y="20"/>
                </a:lnTo>
                <a:lnTo>
                  <a:pt x="52" y="24"/>
                </a:lnTo>
                <a:lnTo>
                  <a:pt x="54" y="28"/>
                </a:lnTo>
                <a:lnTo>
                  <a:pt x="56" y="32"/>
                </a:lnTo>
                <a:lnTo>
                  <a:pt x="58" y="34"/>
                </a:lnTo>
                <a:lnTo>
                  <a:pt x="60" y="38"/>
                </a:lnTo>
                <a:lnTo>
                  <a:pt x="58" y="44"/>
                </a:lnTo>
                <a:lnTo>
                  <a:pt x="54" y="48"/>
                </a:lnTo>
                <a:lnTo>
                  <a:pt x="42" y="58"/>
                </a:lnTo>
                <a:lnTo>
                  <a:pt x="26" y="66"/>
                </a:lnTo>
                <a:lnTo>
                  <a:pt x="18" y="68"/>
                </a:lnTo>
                <a:lnTo>
                  <a:pt x="12" y="68"/>
                </a:lnTo>
                <a:lnTo>
                  <a:pt x="8" y="68"/>
                </a:lnTo>
                <a:lnTo>
                  <a:pt x="4" y="66"/>
                </a:lnTo>
                <a:lnTo>
                  <a:pt x="0" y="60"/>
                </a:lnTo>
                <a:lnTo>
                  <a:pt x="2" y="54"/>
                </a:lnTo>
                <a:lnTo>
                  <a:pt x="6" y="50"/>
                </a:lnTo>
                <a:lnTo>
                  <a:pt x="16" y="42"/>
                </a:lnTo>
                <a:lnTo>
                  <a:pt x="8" y="36"/>
                </a:lnTo>
                <a:lnTo>
                  <a:pt x="2" y="32"/>
                </a:lnTo>
                <a:lnTo>
                  <a:pt x="6" y="28"/>
                </a:lnTo>
                <a:lnTo>
                  <a:pt x="4" y="20"/>
                </a:lnTo>
                <a:lnTo>
                  <a:pt x="12" y="18"/>
                </a:lnTo>
                <a:lnTo>
                  <a:pt x="22" y="16"/>
                </a:lnTo>
                <a:lnTo>
                  <a:pt x="28" y="18"/>
                </a:lnTo>
                <a:lnTo>
                  <a:pt x="34" y="20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4" name="Freeform 59"/>
          <p:cNvSpPr>
            <a:spLocks/>
          </p:cNvSpPr>
          <p:nvPr/>
        </p:nvSpPr>
        <p:spPr bwMode="auto">
          <a:xfrm>
            <a:off x="6727825" y="3409950"/>
            <a:ext cx="254000" cy="457200"/>
          </a:xfrm>
          <a:custGeom>
            <a:avLst/>
            <a:gdLst>
              <a:gd name="T0" fmla="*/ 2147483647 w 160"/>
              <a:gd name="T1" fmla="*/ 2147483647 h 288"/>
              <a:gd name="T2" fmla="*/ 2147483647 w 160"/>
              <a:gd name="T3" fmla="*/ 2147483647 h 288"/>
              <a:gd name="T4" fmla="*/ 2147483647 w 160"/>
              <a:gd name="T5" fmla="*/ 2147483647 h 288"/>
              <a:gd name="T6" fmla="*/ 2147483647 w 160"/>
              <a:gd name="T7" fmla="*/ 2147483647 h 288"/>
              <a:gd name="T8" fmla="*/ 2147483647 w 160"/>
              <a:gd name="T9" fmla="*/ 2147483647 h 288"/>
              <a:gd name="T10" fmla="*/ 2147483647 w 160"/>
              <a:gd name="T11" fmla="*/ 2147483647 h 288"/>
              <a:gd name="T12" fmla="*/ 2147483647 w 160"/>
              <a:gd name="T13" fmla="*/ 2147483647 h 288"/>
              <a:gd name="T14" fmla="*/ 2147483647 w 160"/>
              <a:gd name="T15" fmla="*/ 2147483647 h 288"/>
              <a:gd name="T16" fmla="*/ 2147483647 w 160"/>
              <a:gd name="T17" fmla="*/ 2147483647 h 288"/>
              <a:gd name="T18" fmla="*/ 2147483647 w 160"/>
              <a:gd name="T19" fmla="*/ 2147483647 h 288"/>
              <a:gd name="T20" fmla="*/ 2147483647 w 160"/>
              <a:gd name="T21" fmla="*/ 2147483647 h 288"/>
              <a:gd name="T22" fmla="*/ 2147483647 w 160"/>
              <a:gd name="T23" fmla="*/ 2147483647 h 288"/>
              <a:gd name="T24" fmla="*/ 2147483647 w 160"/>
              <a:gd name="T25" fmla="*/ 2147483647 h 288"/>
              <a:gd name="T26" fmla="*/ 2147483647 w 160"/>
              <a:gd name="T27" fmla="*/ 2147483647 h 288"/>
              <a:gd name="T28" fmla="*/ 2147483647 w 160"/>
              <a:gd name="T29" fmla="*/ 2147483647 h 288"/>
              <a:gd name="T30" fmla="*/ 2147483647 w 160"/>
              <a:gd name="T31" fmla="*/ 2147483647 h 288"/>
              <a:gd name="T32" fmla="*/ 2147483647 w 160"/>
              <a:gd name="T33" fmla="*/ 2147483647 h 288"/>
              <a:gd name="T34" fmla="*/ 2147483647 w 160"/>
              <a:gd name="T35" fmla="*/ 2147483647 h 288"/>
              <a:gd name="T36" fmla="*/ 0 w 160"/>
              <a:gd name="T37" fmla="*/ 2147483647 h 288"/>
              <a:gd name="T38" fmla="*/ 2147483647 w 160"/>
              <a:gd name="T39" fmla="*/ 2147483647 h 288"/>
              <a:gd name="T40" fmla="*/ 2147483647 w 160"/>
              <a:gd name="T41" fmla="*/ 2147483647 h 288"/>
              <a:gd name="T42" fmla="*/ 2147483647 w 160"/>
              <a:gd name="T43" fmla="*/ 2147483647 h 288"/>
              <a:gd name="T44" fmla="*/ 2147483647 w 160"/>
              <a:gd name="T45" fmla="*/ 2147483647 h 288"/>
              <a:gd name="T46" fmla="*/ 2147483647 w 160"/>
              <a:gd name="T47" fmla="*/ 2147483647 h 288"/>
              <a:gd name="T48" fmla="*/ 2147483647 w 160"/>
              <a:gd name="T49" fmla="*/ 2147483647 h 288"/>
              <a:gd name="T50" fmla="*/ 2147483647 w 160"/>
              <a:gd name="T51" fmla="*/ 2147483647 h 288"/>
              <a:gd name="T52" fmla="*/ 2147483647 w 160"/>
              <a:gd name="T53" fmla="*/ 2147483647 h 288"/>
              <a:gd name="T54" fmla="*/ 2147483647 w 160"/>
              <a:gd name="T55" fmla="*/ 2147483647 h 288"/>
              <a:gd name="T56" fmla="*/ 2147483647 w 160"/>
              <a:gd name="T57" fmla="*/ 2147483647 h 288"/>
              <a:gd name="T58" fmla="*/ 2147483647 w 160"/>
              <a:gd name="T59" fmla="*/ 2147483647 h 288"/>
              <a:gd name="T60" fmla="*/ 2147483647 w 160"/>
              <a:gd name="T61" fmla="*/ 2147483647 h 288"/>
              <a:gd name="T62" fmla="*/ 2147483647 w 160"/>
              <a:gd name="T63" fmla="*/ 2147483647 h 288"/>
              <a:gd name="T64" fmla="*/ 2147483647 w 160"/>
              <a:gd name="T65" fmla="*/ 2147483647 h 288"/>
              <a:gd name="T66" fmla="*/ 2147483647 w 160"/>
              <a:gd name="T67" fmla="*/ 2147483647 h 288"/>
              <a:gd name="T68" fmla="*/ 2147483647 w 160"/>
              <a:gd name="T69" fmla="*/ 2147483647 h 288"/>
              <a:gd name="T70" fmla="*/ 2147483647 w 160"/>
              <a:gd name="T71" fmla="*/ 2147483647 h 288"/>
              <a:gd name="T72" fmla="*/ 2147483647 w 160"/>
              <a:gd name="T73" fmla="*/ 2147483647 h 288"/>
              <a:gd name="T74" fmla="*/ 2147483647 w 160"/>
              <a:gd name="T75" fmla="*/ 2147483647 h 288"/>
              <a:gd name="T76" fmla="*/ 2147483647 w 160"/>
              <a:gd name="T77" fmla="*/ 2147483647 h 288"/>
              <a:gd name="T78" fmla="*/ 2147483647 w 160"/>
              <a:gd name="T79" fmla="*/ 2147483647 h 288"/>
              <a:gd name="T80" fmla="*/ 2147483647 w 160"/>
              <a:gd name="T81" fmla="*/ 2147483647 h 288"/>
              <a:gd name="T82" fmla="*/ 2147483647 w 160"/>
              <a:gd name="T83" fmla="*/ 2147483647 h 288"/>
              <a:gd name="T84" fmla="*/ 2147483647 w 160"/>
              <a:gd name="T85" fmla="*/ 2147483647 h 288"/>
              <a:gd name="T86" fmla="*/ 2147483647 w 160"/>
              <a:gd name="T87" fmla="*/ 2147483647 h 288"/>
              <a:gd name="T88" fmla="*/ 2147483647 w 160"/>
              <a:gd name="T89" fmla="*/ 2147483647 h 288"/>
              <a:gd name="T90" fmla="*/ 2147483647 w 160"/>
              <a:gd name="T91" fmla="*/ 2147483647 h 288"/>
              <a:gd name="T92" fmla="*/ 2147483647 w 160"/>
              <a:gd name="T93" fmla="*/ 2147483647 h 288"/>
              <a:gd name="T94" fmla="*/ 2147483647 w 160"/>
              <a:gd name="T95" fmla="*/ 2147483647 h 288"/>
              <a:gd name="T96" fmla="*/ 2147483647 w 160"/>
              <a:gd name="T97" fmla="*/ 2147483647 h 288"/>
              <a:gd name="T98" fmla="*/ 2147483647 w 160"/>
              <a:gd name="T99" fmla="*/ 2147483647 h 2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88"/>
              <a:gd name="T152" fmla="*/ 160 w 160"/>
              <a:gd name="T153" fmla="*/ 288 h 2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88">
                <a:moveTo>
                  <a:pt x="68" y="248"/>
                </a:moveTo>
                <a:lnTo>
                  <a:pt x="74" y="244"/>
                </a:lnTo>
                <a:lnTo>
                  <a:pt x="84" y="242"/>
                </a:lnTo>
                <a:lnTo>
                  <a:pt x="102" y="236"/>
                </a:lnTo>
                <a:lnTo>
                  <a:pt x="98" y="232"/>
                </a:lnTo>
                <a:lnTo>
                  <a:pt x="96" y="230"/>
                </a:lnTo>
                <a:lnTo>
                  <a:pt x="94" y="228"/>
                </a:lnTo>
                <a:lnTo>
                  <a:pt x="120" y="214"/>
                </a:lnTo>
                <a:lnTo>
                  <a:pt x="122" y="212"/>
                </a:lnTo>
                <a:lnTo>
                  <a:pt x="124" y="208"/>
                </a:lnTo>
                <a:lnTo>
                  <a:pt x="122" y="204"/>
                </a:lnTo>
                <a:lnTo>
                  <a:pt x="122" y="198"/>
                </a:lnTo>
                <a:lnTo>
                  <a:pt x="122" y="194"/>
                </a:lnTo>
                <a:lnTo>
                  <a:pt x="120" y="188"/>
                </a:lnTo>
                <a:lnTo>
                  <a:pt x="120" y="170"/>
                </a:lnTo>
                <a:lnTo>
                  <a:pt x="114" y="156"/>
                </a:lnTo>
                <a:lnTo>
                  <a:pt x="108" y="146"/>
                </a:lnTo>
                <a:lnTo>
                  <a:pt x="92" y="126"/>
                </a:lnTo>
                <a:lnTo>
                  <a:pt x="88" y="120"/>
                </a:lnTo>
                <a:lnTo>
                  <a:pt x="82" y="114"/>
                </a:lnTo>
                <a:lnTo>
                  <a:pt x="76" y="112"/>
                </a:lnTo>
                <a:lnTo>
                  <a:pt x="72" y="108"/>
                </a:lnTo>
                <a:lnTo>
                  <a:pt x="70" y="102"/>
                </a:lnTo>
                <a:lnTo>
                  <a:pt x="64" y="98"/>
                </a:lnTo>
                <a:lnTo>
                  <a:pt x="56" y="92"/>
                </a:lnTo>
                <a:lnTo>
                  <a:pt x="46" y="84"/>
                </a:lnTo>
                <a:lnTo>
                  <a:pt x="36" y="74"/>
                </a:lnTo>
                <a:lnTo>
                  <a:pt x="34" y="68"/>
                </a:lnTo>
                <a:lnTo>
                  <a:pt x="32" y="64"/>
                </a:lnTo>
                <a:lnTo>
                  <a:pt x="40" y="62"/>
                </a:lnTo>
                <a:lnTo>
                  <a:pt x="44" y="58"/>
                </a:lnTo>
                <a:lnTo>
                  <a:pt x="44" y="50"/>
                </a:lnTo>
                <a:lnTo>
                  <a:pt x="28" y="46"/>
                </a:lnTo>
                <a:lnTo>
                  <a:pt x="14" y="40"/>
                </a:lnTo>
                <a:lnTo>
                  <a:pt x="8" y="36"/>
                </a:lnTo>
                <a:lnTo>
                  <a:pt x="4" y="32"/>
                </a:lnTo>
                <a:lnTo>
                  <a:pt x="0" y="26"/>
                </a:lnTo>
                <a:lnTo>
                  <a:pt x="0" y="18"/>
                </a:lnTo>
                <a:lnTo>
                  <a:pt x="0" y="14"/>
                </a:lnTo>
                <a:lnTo>
                  <a:pt x="10" y="14"/>
                </a:lnTo>
                <a:lnTo>
                  <a:pt x="18" y="14"/>
                </a:lnTo>
                <a:lnTo>
                  <a:pt x="28" y="12"/>
                </a:lnTo>
                <a:lnTo>
                  <a:pt x="36" y="6"/>
                </a:lnTo>
                <a:lnTo>
                  <a:pt x="46" y="2"/>
                </a:lnTo>
                <a:lnTo>
                  <a:pt x="54" y="0"/>
                </a:lnTo>
                <a:lnTo>
                  <a:pt x="60" y="2"/>
                </a:lnTo>
                <a:lnTo>
                  <a:pt x="64" y="4"/>
                </a:lnTo>
                <a:lnTo>
                  <a:pt x="70" y="6"/>
                </a:lnTo>
                <a:lnTo>
                  <a:pt x="76" y="6"/>
                </a:lnTo>
                <a:lnTo>
                  <a:pt x="78" y="12"/>
                </a:lnTo>
                <a:lnTo>
                  <a:pt x="80" y="16"/>
                </a:lnTo>
                <a:lnTo>
                  <a:pt x="88" y="24"/>
                </a:lnTo>
                <a:lnTo>
                  <a:pt x="96" y="30"/>
                </a:lnTo>
                <a:lnTo>
                  <a:pt x="104" y="32"/>
                </a:lnTo>
                <a:lnTo>
                  <a:pt x="102" y="38"/>
                </a:lnTo>
                <a:lnTo>
                  <a:pt x="100" y="44"/>
                </a:lnTo>
                <a:lnTo>
                  <a:pt x="96" y="44"/>
                </a:lnTo>
                <a:lnTo>
                  <a:pt x="90" y="44"/>
                </a:lnTo>
                <a:lnTo>
                  <a:pt x="88" y="44"/>
                </a:lnTo>
                <a:lnTo>
                  <a:pt x="88" y="50"/>
                </a:lnTo>
                <a:lnTo>
                  <a:pt x="86" y="56"/>
                </a:lnTo>
                <a:lnTo>
                  <a:pt x="82" y="60"/>
                </a:lnTo>
                <a:lnTo>
                  <a:pt x="78" y="68"/>
                </a:lnTo>
                <a:lnTo>
                  <a:pt x="76" y="74"/>
                </a:lnTo>
                <a:lnTo>
                  <a:pt x="78" y="90"/>
                </a:lnTo>
                <a:lnTo>
                  <a:pt x="82" y="94"/>
                </a:lnTo>
                <a:lnTo>
                  <a:pt x="84" y="98"/>
                </a:lnTo>
                <a:lnTo>
                  <a:pt x="92" y="102"/>
                </a:lnTo>
                <a:lnTo>
                  <a:pt x="106" y="118"/>
                </a:lnTo>
                <a:lnTo>
                  <a:pt x="118" y="132"/>
                </a:lnTo>
                <a:lnTo>
                  <a:pt x="130" y="146"/>
                </a:lnTo>
                <a:lnTo>
                  <a:pt x="148" y="158"/>
                </a:lnTo>
                <a:lnTo>
                  <a:pt x="148" y="166"/>
                </a:lnTo>
                <a:lnTo>
                  <a:pt x="152" y="182"/>
                </a:lnTo>
                <a:lnTo>
                  <a:pt x="160" y="206"/>
                </a:lnTo>
                <a:lnTo>
                  <a:pt x="156" y="212"/>
                </a:lnTo>
                <a:lnTo>
                  <a:pt x="156" y="218"/>
                </a:lnTo>
                <a:lnTo>
                  <a:pt x="156" y="224"/>
                </a:lnTo>
                <a:lnTo>
                  <a:pt x="154" y="228"/>
                </a:lnTo>
                <a:lnTo>
                  <a:pt x="148" y="236"/>
                </a:lnTo>
                <a:lnTo>
                  <a:pt x="138" y="244"/>
                </a:lnTo>
                <a:lnTo>
                  <a:pt x="128" y="248"/>
                </a:lnTo>
                <a:lnTo>
                  <a:pt x="120" y="250"/>
                </a:lnTo>
                <a:lnTo>
                  <a:pt x="112" y="258"/>
                </a:lnTo>
                <a:lnTo>
                  <a:pt x="104" y="272"/>
                </a:lnTo>
                <a:lnTo>
                  <a:pt x="94" y="284"/>
                </a:lnTo>
                <a:lnTo>
                  <a:pt x="90" y="288"/>
                </a:lnTo>
                <a:lnTo>
                  <a:pt x="84" y="288"/>
                </a:lnTo>
                <a:lnTo>
                  <a:pt x="82" y="288"/>
                </a:lnTo>
                <a:lnTo>
                  <a:pt x="80" y="286"/>
                </a:lnTo>
                <a:lnTo>
                  <a:pt x="80" y="278"/>
                </a:lnTo>
                <a:lnTo>
                  <a:pt x="80" y="270"/>
                </a:lnTo>
                <a:lnTo>
                  <a:pt x="82" y="264"/>
                </a:lnTo>
                <a:lnTo>
                  <a:pt x="82" y="258"/>
                </a:lnTo>
                <a:lnTo>
                  <a:pt x="80" y="252"/>
                </a:lnTo>
                <a:lnTo>
                  <a:pt x="74" y="252"/>
                </a:lnTo>
                <a:lnTo>
                  <a:pt x="70" y="250"/>
                </a:lnTo>
                <a:lnTo>
                  <a:pt x="66" y="250"/>
                </a:lnTo>
                <a:lnTo>
                  <a:pt x="64" y="250"/>
                </a:lnTo>
                <a:lnTo>
                  <a:pt x="68" y="24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5" name="Freeform 60"/>
          <p:cNvSpPr>
            <a:spLocks/>
          </p:cNvSpPr>
          <p:nvPr/>
        </p:nvSpPr>
        <p:spPr bwMode="auto">
          <a:xfrm>
            <a:off x="6778625" y="3679825"/>
            <a:ext cx="146050" cy="130175"/>
          </a:xfrm>
          <a:custGeom>
            <a:avLst/>
            <a:gdLst>
              <a:gd name="T0" fmla="*/ 2147483647 w 92"/>
              <a:gd name="T1" fmla="*/ 0 h 82"/>
              <a:gd name="T2" fmla="*/ 2147483647 w 92"/>
              <a:gd name="T3" fmla="*/ 2147483647 h 82"/>
              <a:gd name="T4" fmla="*/ 2147483647 w 92"/>
              <a:gd name="T5" fmla="*/ 2147483647 h 82"/>
              <a:gd name="T6" fmla="*/ 2147483647 w 92"/>
              <a:gd name="T7" fmla="*/ 2147483647 h 82"/>
              <a:gd name="T8" fmla="*/ 2147483647 w 92"/>
              <a:gd name="T9" fmla="*/ 2147483647 h 82"/>
              <a:gd name="T10" fmla="*/ 2147483647 w 92"/>
              <a:gd name="T11" fmla="*/ 2147483647 h 82"/>
              <a:gd name="T12" fmla="*/ 2147483647 w 92"/>
              <a:gd name="T13" fmla="*/ 2147483647 h 82"/>
              <a:gd name="T14" fmla="*/ 2147483647 w 92"/>
              <a:gd name="T15" fmla="*/ 2147483647 h 82"/>
              <a:gd name="T16" fmla="*/ 2147483647 w 92"/>
              <a:gd name="T17" fmla="*/ 2147483647 h 82"/>
              <a:gd name="T18" fmla="*/ 2147483647 w 92"/>
              <a:gd name="T19" fmla="*/ 2147483647 h 82"/>
              <a:gd name="T20" fmla="*/ 2147483647 w 92"/>
              <a:gd name="T21" fmla="*/ 2147483647 h 82"/>
              <a:gd name="T22" fmla="*/ 2147483647 w 92"/>
              <a:gd name="T23" fmla="*/ 2147483647 h 82"/>
              <a:gd name="T24" fmla="*/ 2147483647 w 92"/>
              <a:gd name="T25" fmla="*/ 2147483647 h 82"/>
              <a:gd name="T26" fmla="*/ 2147483647 w 92"/>
              <a:gd name="T27" fmla="*/ 2147483647 h 82"/>
              <a:gd name="T28" fmla="*/ 2147483647 w 92"/>
              <a:gd name="T29" fmla="*/ 2147483647 h 82"/>
              <a:gd name="T30" fmla="*/ 2147483647 w 92"/>
              <a:gd name="T31" fmla="*/ 2147483647 h 82"/>
              <a:gd name="T32" fmla="*/ 2147483647 w 92"/>
              <a:gd name="T33" fmla="*/ 2147483647 h 82"/>
              <a:gd name="T34" fmla="*/ 0 w 92"/>
              <a:gd name="T35" fmla="*/ 2147483647 h 82"/>
              <a:gd name="T36" fmla="*/ 2147483647 w 92"/>
              <a:gd name="T37" fmla="*/ 2147483647 h 82"/>
              <a:gd name="T38" fmla="*/ 2147483647 w 92"/>
              <a:gd name="T39" fmla="*/ 2147483647 h 82"/>
              <a:gd name="T40" fmla="*/ 2147483647 w 92"/>
              <a:gd name="T41" fmla="*/ 2147483647 h 82"/>
              <a:gd name="T42" fmla="*/ 2147483647 w 92"/>
              <a:gd name="T43" fmla="*/ 2147483647 h 82"/>
              <a:gd name="T44" fmla="*/ 2147483647 w 92"/>
              <a:gd name="T45" fmla="*/ 2147483647 h 82"/>
              <a:gd name="T46" fmla="*/ 2147483647 w 92"/>
              <a:gd name="T47" fmla="*/ 2147483647 h 82"/>
              <a:gd name="T48" fmla="*/ 2147483647 w 92"/>
              <a:gd name="T49" fmla="*/ 2147483647 h 82"/>
              <a:gd name="T50" fmla="*/ 2147483647 w 92"/>
              <a:gd name="T51" fmla="*/ 2147483647 h 82"/>
              <a:gd name="T52" fmla="*/ 2147483647 w 92"/>
              <a:gd name="T53" fmla="*/ 2147483647 h 82"/>
              <a:gd name="T54" fmla="*/ 2147483647 w 92"/>
              <a:gd name="T55" fmla="*/ 2147483647 h 82"/>
              <a:gd name="T56" fmla="*/ 2147483647 w 92"/>
              <a:gd name="T57" fmla="*/ 2147483647 h 82"/>
              <a:gd name="T58" fmla="*/ 2147483647 w 92"/>
              <a:gd name="T59" fmla="*/ 2147483647 h 82"/>
              <a:gd name="T60" fmla="*/ 2147483647 w 92"/>
              <a:gd name="T61" fmla="*/ 2147483647 h 82"/>
              <a:gd name="T62" fmla="*/ 2147483647 w 92"/>
              <a:gd name="T63" fmla="*/ 2147483647 h 82"/>
              <a:gd name="T64" fmla="*/ 2147483647 w 92"/>
              <a:gd name="T65" fmla="*/ 2147483647 h 82"/>
              <a:gd name="T66" fmla="*/ 2147483647 w 92"/>
              <a:gd name="T67" fmla="*/ 2147483647 h 82"/>
              <a:gd name="T68" fmla="*/ 2147483647 w 92"/>
              <a:gd name="T69" fmla="*/ 2147483647 h 82"/>
              <a:gd name="T70" fmla="*/ 2147483647 w 92"/>
              <a:gd name="T71" fmla="*/ 2147483647 h 82"/>
              <a:gd name="T72" fmla="*/ 2147483647 w 92"/>
              <a:gd name="T73" fmla="*/ 2147483647 h 82"/>
              <a:gd name="T74" fmla="*/ 2147483647 w 92"/>
              <a:gd name="T75" fmla="*/ 2147483647 h 82"/>
              <a:gd name="T76" fmla="*/ 2147483647 w 92"/>
              <a:gd name="T77" fmla="*/ 2147483647 h 82"/>
              <a:gd name="T78" fmla="*/ 2147483647 w 92"/>
              <a:gd name="T79" fmla="*/ 2147483647 h 82"/>
              <a:gd name="T80" fmla="*/ 2147483647 w 92"/>
              <a:gd name="T81" fmla="*/ 2147483647 h 82"/>
              <a:gd name="T82" fmla="*/ 2147483647 w 92"/>
              <a:gd name="T83" fmla="*/ 2147483647 h 82"/>
              <a:gd name="T84" fmla="*/ 2147483647 w 92"/>
              <a:gd name="T85" fmla="*/ 2147483647 h 82"/>
              <a:gd name="T86" fmla="*/ 2147483647 w 92"/>
              <a:gd name="T87" fmla="*/ 2147483647 h 82"/>
              <a:gd name="T88" fmla="*/ 2147483647 w 92"/>
              <a:gd name="T89" fmla="*/ 0 h 82"/>
              <a:gd name="T90" fmla="*/ 2147483647 w 92"/>
              <a:gd name="T91" fmla="*/ 0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2"/>
              <a:gd name="T139" fmla="*/ 0 h 82"/>
              <a:gd name="T140" fmla="*/ 92 w 92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2" h="82">
                <a:moveTo>
                  <a:pt x="86" y="0"/>
                </a:moveTo>
                <a:lnTo>
                  <a:pt x="84" y="2"/>
                </a:lnTo>
                <a:lnTo>
                  <a:pt x="80" y="4"/>
                </a:lnTo>
                <a:lnTo>
                  <a:pt x="76" y="2"/>
                </a:lnTo>
                <a:lnTo>
                  <a:pt x="70" y="2"/>
                </a:lnTo>
                <a:lnTo>
                  <a:pt x="66" y="2"/>
                </a:lnTo>
                <a:lnTo>
                  <a:pt x="64" y="6"/>
                </a:lnTo>
                <a:lnTo>
                  <a:pt x="62" y="12"/>
                </a:lnTo>
                <a:lnTo>
                  <a:pt x="56" y="8"/>
                </a:lnTo>
                <a:lnTo>
                  <a:pt x="50" y="6"/>
                </a:lnTo>
                <a:lnTo>
                  <a:pt x="42" y="4"/>
                </a:lnTo>
                <a:lnTo>
                  <a:pt x="32" y="4"/>
                </a:lnTo>
                <a:lnTo>
                  <a:pt x="20" y="4"/>
                </a:lnTo>
                <a:lnTo>
                  <a:pt x="10" y="8"/>
                </a:lnTo>
                <a:lnTo>
                  <a:pt x="6" y="12"/>
                </a:lnTo>
                <a:lnTo>
                  <a:pt x="2" y="16"/>
                </a:lnTo>
                <a:lnTo>
                  <a:pt x="2" y="22"/>
                </a:lnTo>
                <a:lnTo>
                  <a:pt x="0" y="28"/>
                </a:lnTo>
                <a:lnTo>
                  <a:pt x="2" y="34"/>
                </a:lnTo>
                <a:lnTo>
                  <a:pt x="4" y="40"/>
                </a:lnTo>
                <a:lnTo>
                  <a:pt x="6" y="44"/>
                </a:lnTo>
                <a:lnTo>
                  <a:pt x="8" y="50"/>
                </a:lnTo>
                <a:lnTo>
                  <a:pt x="10" y="56"/>
                </a:lnTo>
                <a:lnTo>
                  <a:pt x="10" y="58"/>
                </a:lnTo>
                <a:lnTo>
                  <a:pt x="14" y="64"/>
                </a:lnTo>
                <a:lnTo>
                  <a:pt x="16" y="68"/>
                </a:lnTo>
                <a:lnTo>
                  <a:pt x="20" y="72"/>
                </a:lnTo>
                <a:lnTo>
                  <a:pt x="26" y="72"/>
                </a:lnTo>
                <a:lnTo>
                  <a:pt x="26" y="82"/>
                </a:lnTo>
                <a:lnTo>
                  <a:pt x="32" y="80"/>
                </a:lnTo>
                <a:lnTo>
                  <a:pt x="36" y="78"/>
                </a:lnTo>
                <a:lnTo>
                  <a:pt x="42" y="74"/>
                </a:lnTo>
                <a:lnTo>
                  <a:pt x="52" y="72"/>
                </a:lnTo>
                <a:lnTo>
                  <a:pt x="70" y="66"/>
                </a:lnTo>
                <a:lnTo>
                  <a:pt x="66" y="62"/>
                </a:lnTo>
                <a:lnTo>
                  <a:pt x="64" y="60"/>
                </a:lnTo>
                <a:lnTo>
                  <a:pt x="62" y="58"/>
                </a:lnTo>
                <a:lnTo>
                  <a:pt x="88" y="44"/>
                </a:lnTo>
                <a:lnTo>
                  <a:pt x="90" y="42"/>
                </a:lnTo>
                <a:lnTo>
                  <a:pt x="92" y="38"/>
                </a:lnTo>
                <a:lnTo>
                  <a:pt x="90" y="34"/>
                </a:lnTo>
                <a:lnTo>
                  <a:pt x="90" y="28"/>
                </a:lnTo>
                <a:lnTo>
                  <a:pt x="90" y="24"/>
                </a:lnTo>
                <a:lnTo>
                  <a:pt x="88" y="18"/>
                </a:lnTo>
                <a:lnTo>
                  <a:pt x="88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6" name="Freeform 61"/>
          <p:cNvSpPr>
            <a:spLocks/>
          </p:cNvSpPr>
          <p:nvPr/>
        </p:nvSpPr>
        <p:spPr bwMode="auto">
          <a:xfrm>
            <a:off x="6680200" y="3432175"/>
            <a:ext cx="238125" cy="266700"/>
          </a:xfrm>
          <a:custGeom>
            <a:avLst/>
            <a:gdLst>
              <a:gd name="T0" fmla="*/ 2147483647 w 150"/>
              <a:gd name="T1" fmla="*/ 2147483647 h 168"/>
              <a:gd name="T2" fmla="*/ 2147483647 w 150"/>
              <a:gd name="T3" fmla="*/ 2147483647 h 168"/>
              <a:gd name="T4" fmla="*/ 2147483647 w 150"/>
              <a:gd name="T5" fmla="*/ 2147483647 h 168"/>
              <a:gd name="T6" fmla="*/ 2147483647 w 150"/>
              <a:gd name="T7" fmla="*/ 2147483647 h 168"/>
              <a:gd name="T8" fmla="*/ 2147483647 w 150"/>
              <a:gd name="T9" fmla="*/ 2147483647 h 168"/>
              <a:gd name="T10" fmla="*/ 2147483647 w 150"/>
              <a:gd name="T11" fmla="*/ 2147483647 h 168"/>
              <a:gd name="T12" fmla="*/ 2147483647 w 150"/>
              <a:gd name="T13" fmla="*/ 2147483647 h 168"/>
              <a:gd name="T14" fmla="*/ 2147483647 w 150"/>
              <a:gd name="T15" fmla="*/ 2147483647 h 168"/>
              <a:gd name="T16" fmla="*/ 2147483647 w 150"/>
              <a:gd name="T17" fmla="*/ 2147483647 h 168"/>
              <a:gd name="T18" fmla="*/ 2147483647 w 150"/>
              <a:gd name="T19" fmla="*/ 2147483647 h 168"/>
              <a:gd name="T20" fmla="*/ 2147483647 w 150"/>
              <a:gd name="T21" fmla="*/ 2147483647 h 168"/>
              <a:gd name="T22" fmla="*/ 2147483647 w 150"/>
              <a:gd name="T23" fmla="*/ 2147483647 h 168"/>
              <a:gd name="T24" fmla="*/ 2147483647 w 150"/>
              <a:gd name="T25" fmla="*/ 2147483647 h 168"/>
              <a:gd name="T26" fmla="*/ 2147483647 w 150"/>
              <a:gd name="T27" fmla="*/ 2147483647 h 168"/>
              <a:gd name="T28" fmla="*/ 2147483647 w 150"/>
              <a:gd name="T29" fmla="*/ 2147483647 h 168"/>
              <a:gd name="T30" fmla="*/ 2147483647 w 150"/>
              <a:gd name="T31" fmla="*/ 2147483647 h 168"/>
              <a:gd name="T32" fmla="*/ 0 w 150"/>
              <a:gd name="T33" fmla="*/ 2147483647 h 168"/>
              <a:gd name="T34" fmla="*/ 2147483647 w 150"/>
              <a:gd name="T35" fmla="*/ 2147483647 h 168"/>
              <a:gd name="T36" fmla="*/ 2147483647 w 150"/>
              <a:gd name="T37" fmla="*/ 2147483647 h 168"/>
              <a:gd name="T38" fmla="*/ 2147483647 w 150"/>
              <a:gd name="T39" fmla="*/ 2147483647 h 168"/>
              <a:gd name="T40" fmla="*/ 2147483647 w 150"/>
              <a:gd name="T41" fmla="*/ 2147483647 h 168"/>
              <a:gd name="T42" fmla="*/ 2147483647 w 150"/>
              <a:gd name="T43" fmla="*/ 2147483647 h 168"/>
              <a:gd name="T44" fmla="*/ 2147483647 w 150"/>
              <a:gd name="T45" fmla="*/ 2147483647 h 168"/>
              <a:gd name="T46" fmla="*/ 2147483647 w 150"/>
              <a:gd name="T47" fmla="*/ 2147483647 h 168"/>
              <a:gd name="T48" fmla="*/ 2147483647 w 150"/>
              <a:gd name="T49" fmla="*/ 2147483647 h 168"/>
              <a:gd name="T50" fmla="*/ 2147483647 w 150"/>
              <a:gd name="T51" fmla="*/ 2147483647 h 168"/>
              <a:gd name="T52" fmla="*/ 2147483647 w 150"/>
              <a:gd name="T53" fmla="*/ 2147483647 h 168"/>
              <a:gd name="T54" fmla="*/ 2147483647 w 150"/>
              <a:gd name="T55" fmla="*/ 2147483647 h 168"/>
              <a:gd name="T56" fmla="*/ 2147483647 w 150"/>
              <a:gd name="T57" fmla="*/ 2147483647 h 168"/>
              <a:gd name="T58" fmla="*/ 2147483647 w 150"/>
              <a:gd name="T59" fmla="*/ 2147483647 h 168"/>
              <a:gd name="T60" fmla="*/ 2147483647 w 150"/>
              <a:gd name="T61" fmla="*/ 2147483647 h 168"/>
              <a:gd name="T62" fmla="*/ 2147483647 w 150"/>
              <a:gd name="T63" fmla="*/ 2147483647 h 168"/>
              <a:gd name="T64" fmla="*/ 2147483647 w 150"/>
              <a:gd name="T65" fmla="*/ 2147483647 h 168"/>
              <a:gd name="T66" fmla="*/ 2147483647 w 150"/>
              <a:gd name="T67" fmla="*/ 2147483647 h 168"/>
              <a:gd name="T68" fmla="*/ 2147483647 w 150"/>
              <a:gd name="T69" fmla="*/ 2147483647 h 168"/>
              <a:gd name="T70" fmla="*/ 2147483647 w 150"/>
              <a:gd name="T71" fmla="*/ 2147483647 h 168"/>
              <a:gd name="T72" fmla="*/ 2147483647 w 150"/>
              <a:gd name="T73" fmla="*/ 2147483647 h 168"/>
              <a:gd name="T74" fmla="*/ 2147483647 w 150"/>
              <a:gd name="T75" fmla="*/ 2147483647 h 168"/>
              <a:gd name="T76" fmla="*/ 2147483647 w 150"/>
              <a:gd name="T77" fmla="*/ 2147483647 h 168"/>
              <a:gd name="T78" fmla="*/ 2147483647 w 150"/>
              <a:gd name="T79" fmla="*/ 2147483647 h 1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0"/>
              <a:gd name="T121" fmla="*/ 0 h 168"/>
              <a:gd name="T122" fmla="*/ 150 w 150"/>
              <a:gd name="T123" fmla="*/ 168 h 16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0" h="168">
                <a:moveTo>
                  <a:pt x="112" y="162"/>
                </a:moveTo>
                <a:lnTo>
                  <a:pt x="110" y="134"/>
                </a:lnTo>
                <a:lnTo>
                  <a:pt x="106" y="130"/>
                </a:lnTo>
                <a:lnTo>
                  <a:pt x="100" y="124"/>
                </a:lnTo>
                <a:lnTo>
                  <a:pt x="96" y="116"/>
                </a:lnTo>
                <a:lnTo>
                  <a:pt x="94" y="110"/>
                </a:lnTo>
                <a:lnTo>
                  <a:pt x="94" y="106"/>
                </a:lnTo>
                <a:lnTo>
                  <a:pt x="92" y="102"/>
                </a:lnTo>
                <a:lnTo>
                  <a:pt x="86" y="96"/>
                </a:lnTo>
                <a:lnTo>
                  <a:pt x="80" y="90"/>
                </a:lnTo>
                <a:lnTo>
                  <a:pt x="76" y="82"/>
                </a:lnTo>
                <a:lnTo>
                  <a:pt x="70" y="82"/>
                </a:lnTo>
                <a:lnTo>
                  <a:pt x="66" y="84"/>
                </a:lnTo>
                <a:lnTo>
                  <a:pt x="62" y="88"/>
                </a:lnTo>
                <a:lnTo>
                  <a:pt x="60" y="92"/>
                </a:lnTo>
                <a:lnTo>
                  <a:pt x="56" y="94"/>
                </a:lnTo>
                <a:lnTo>
                  <a:pt x="54" y="92"/>
                </a:lnTo>
                <a:lnTo>
                  <a:pt x="52" y="90"/>
                </a:lnTo>
                <a:lnTo>
                  <a:pt x="50" y="88"/>
                </a:lnTo>
                <a:lnTo>
                  <a:pt x="46" y="86"/>
                </a:lnTo>
                <a:lnTo>
                  <a:pt x="42" y="86"/>
                </a:lnTo>
                <a:lnTo>
                  <a:pt x="38" y="90"/>
                </a:lnTo>
                <a:lnTo>
                  <a:pt x="30" y="96"/>
                </a:lnTo>
                <a:lnTo>
                  <a:pt x="28" y="76"/>
                </a:lnTo>
                <a:lnTo>
                  <a:pt x="28" y="68"/>
                </a:lnTo>
                <a:lnTo>
                  <a:pt x="28" y="62"/>
                </a:lnTo>
                <a:lnTo>
                  <a:pt x="24" y="60"/>
                </a:lnTo>
                <a:lnTo>
                  <a:pt x="20" y="60"/>
                </a:lnTo>
                <a:lnTo>
                  <a:pt x="16" y="60"/>
                </a:lnTo>
                <a:lnTo>
                  <a:pt x="12" y="60"/>
                </a:lnTo>
                <a:lnTo>
                  <a:pt x="8" y="56"/>
                </a:lnTo>
                <a:lnTo>
                  <a:pt x="6" y="48"/>
                </a:lnTo>
                <a:lnTo>
                  <a:pt x="4" y="44"/>
                </a:lnTo>
                <a:lnTo>
                  <a:pt x="0" y="40"/>
                </a:lnTo>
                <a:lnTo>
                  <a:pt x="8" y="34"/>
                </a:lnTo>
                <a:lnTo>
                  <a:pt x="10" y="30"/>
                </a:lnTo>
                <a:lnTo>
                  <a:pt x="10" y="26"/>
                </a:lnTo>
                <a:lnTo>
                  <a:pt x="12" y="22"/>
                </a:lnTo>
                <a:lnTo>
                  <a:pt x="16" y="20"/>
                </a:lnTo>
                <a:lnTo>
                  <a:pt x="22" y="24"/>
                </a:lnTo>
                <a:lnTo>
                  <a:pt x="24" y="24"/>
                </a:lnTo>
                <a:lnTo>
                  <a:pt x="28" y="22"/>
                </a:lnTo>
                <a:lnTo>
                  <a:pt x="24" y="16"/>
                </a:lnTo>
                <a:lnTo>
                  <a:pt x="22" y="8"/>
                </a:lnTo>
                <a:lnTo>
                  <a:pt x="22" y="4"/>
                </a:lnTo>
                <a:lnTo>
                  <a:pt x="24" y="2"/>
                </a:lnTo>
                <a:lnTo>
                  <a:pt x="30" y="0"/>
                </a:lnTo>
                <a:lnTo>
                  <a:pt x="30" y="4"/>
                </a:lnTo>
                <a:lnTo>
                  <a:pt x="30" y="12"/>
                </a:lnTo>
                <a:lnTo>
                  <a:pt x="34" y="18"/>
                </a:lnTo>
                <a:lnTo>
                  <a:pt x="38" y="22"/>
                </a:lnTo>
                <a:lnTo>
                  <a:pt x="44" y="26"/>
                </a:lnTo>
                <a:lnTo>
                  <a:pt x="58" y="32"/>
                </a:lnTo>
                <a:lnTo>
                  <a:pt x="74" y="36"/>
                </a:lnTo>
                <a:lnTo>
                  <a:pt x="74" y="44"/>
                </a:lnTo>
                <a:lnTo>
                  <a:pt x="70" y="48"/>
                </a:lnTo>
                <a:lnTo>
                  <a:pt x="62" y="50"/>
                </a:lnTo>
                <a:lnTo>
                  <a:pt x="64" y="54"/>
                </a:lnTo>
                <a:lnTo>
                  <a:pt x="66" y="60"/>
                </a:lnTo>
                <a:lnTo>
                  <a:pt x="76" y="70"/>
                </a:lnTo>
                <a:lnTo>
                  <a:pt x="86" y="78"/>
                </a:lnTo>
                <a:lnTo>
                  <a:pt x="94" y="84"/>
                </a:lnTo>
                <a:lnTo>
                  <a:pt x="100" y="88"/>
                </a:lnTo>
                <a:lnTo>
                  <a:pt x="102" y="94"/>
                </a:lnTo>
                <a:lnTo>
                  <a:pt x="106" y="98"/>
                </a:lnTo>
                <a:lnTo>
                  <a:pt x="112" y="100"/>
                </a:lnTo>
                <a:lnTo>
                  <a:pt x="118" y="106"/>
                </a:lnTo>
                <a:lnTo>
                  <a:pt x="122" y="112"/>
                </a:lnTo>
                <a:lnTo>
                  <a:pt x="138" y="132"/>
                </a:lnTo>
                <a:lnTo>
                  <a:pt x="144" y="142"/>
                </a:lnTo>
                <a:lnTo>
                  <a:pt x="150" y="156"/>
                </a:lnTo>
                <a:lnTo>
                  <a:pt x="148" y="156"/>
                </a:lnTo>
                <a:lnTo>
                  <a:pt x="146" y="158"/>
                </a:lnTo>
                <a:lnTo>
                  <a:pt x="142" y="160"/>
                </a:lnTo>
                <a:lnTo>
                  <a:pt x="138" y="158"/>
                </a:lnTo>
                <a:lnTo>
                  <a:pt x="132" y="158"/>
                </a:lnTo>
                <a:lnTo>
                  <a:pt x="128" y="158"/>
                </a:lnTo>
                <a:lnTo>
                  <a:pt x="126" y="162"/>
                </a:lnTo>
                <a:lnTo>
                  <a:pt x="124" y="168"/>
                </a:lnTo>
                <a:lnTo>
                  <a:pt x="118" y="166"/>
                </a:lnTo>
                <a:lnTo>
                  <a:pt x="112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7" name="Freeform 62"/>
          <p:cNvSpPr>
            <a:spLocks/>
          </p:cNvSpPr>
          <p:nvPr/>
        </p:nvSpPr>
        <p:spPr bwMode="auto">
          <a:xfrm>
            <a:off x="6626225" y="3495675"/>
            <a:ext cx="231775" cy="466725"/>
          </a:xfrm>
          <a:custGeom>
            <a:avLst/>
            <a:gdLst>
              <a:gd name="T0" fmla="*/ 2147483647 w 146"/>
              <a:gd name="T1" fmla="*/ 2147483647 h 294"/>
              <a:gd name="T2" fmla="*/ 2147483647 w 146"/>
              <a:gd name="T3" fmla="*/ 2147483647 h 294"/>
              <a:gd name="T4" fmla="*/ 2147483647 w 146"/>
              <a:gd name="T5" fmla="*/ 2147483647 h 294"/>
              <a:gd name="T6" fmla="*/ 2147483647 w 146"/>
              <a:gd name="T7" fmla="*/ 2147483647 h 294"/>
              <a:gd name="T8" fmla="*/ 2147483647 w 146"/>
              <a:gd name="T9" fmla="*/ 2147483647 h 294"/>
              <a:gd name="T10" fmla="*/ 2147483647 w 146"/>
              <a:gd name="T11" fmla="*/ 2147483647 h 294"/>
              <a:gd name="T12" fmla="*/ 2147483647 w 146"/>
              <a:gd name="T13" fmla="*/ 2147483647 h 294"/>
              <a:gd name="T14" fmla="*/ 2147483647 w 146"/>
              <a:gd name="T15" fmla="*/ 2147483647 h 294"/>
              <a:gd name="T16" fmla="*/ 2147483647 w 146"/>
              <a:gd name="T17" fmla="*/ 2147483647 h 294"/>
              <a:gd name="T18" fmla="*/ 2147483647 w 146"/>
              <a:gd name="T19" fmla="*/ 2147483647 h 294"/>
              <a:gd name="T20" fmla="*/ 2147483647 w 146"/>
              <a:gd name="T21" fmla="*/ 2147483647 h 294"/>
              <a:gd name="T22" fmla="*/ 2147483647 w 146"/>
              <a:gd name="T23" fmla="*/ 2147483647 h 294"/>
              <a:gd name="T24" fmla="*/ 2147483647 w 146"/>
              <a:gd name="T25" fmla="*/ 2147483647 h 294"/>
              <a:gd name="T26" fmla="*/ 2147483647 w 146"/>
              <a:gd name="T27" fmla="*/ 2147483647 h 294"/>
              <a:gd name="T28" fmla="*/ 2147483647 w 146"/>
              <a:gd name="T29" fmla="*/ 2147483647 h 294"/>
              <a:gd name="T30" fmla="*/ 2147483647 w 146"/>
              <a:gd name="T31" fmla="*/ 2147483647 h 294"/>
              <a:gd name="T32" fmla="*/ 2147483647 w 146"/>
              <a:gd name="T33" fmla="*/ 2147483647 h 294"/>
              <a:gd name="T34" fmla="*/ 2147483647 w 146"/>
              <a:gd name="T35" fmla="*/ 2147483647 h 294"/>
              <a:gd name="T36" fmla="*/ 0 w 146"/>
              <a:gd name="T37" fmla="*/ 2147483647 h 294"/>
              <a:gd name="T38" fmla="*/ 2147483647 w 146"/>
              <a:gd name="T39" fmla="*/ 2147483647 h 294"/>
              <a:gd name="T40" fmla="*/ 2147483647 w 146"/>
              <a:gd name="T41" fmla="*/ 2147483647 h 294"/>
              <a:gd name="T42" fmla="*/ 2147483647 w 146"/>
              <a:gd name="T43" fmla="*/ 0 h 294"/>
              <a:gd name="T44" fmla="*/ 2147483647 w 146"/>
              <a:gd name="T45" fmla="*/ 2147483647 h 294"/>
              <a:gd name="T46" fmla="*/ 2147483647 w 146"/>
              <a:gd name="T47" fmla="*/ 2147483647 h 294"/>
              <a:gd name="T48" fmla="*/ 2147483647 w 146"/>
              <a:gd name="T49" fmla="*/ 2147483647 h 294"/>
              <a:gd name="T50" fmla="*/ 2147483647 w 146"/>
              <a:gd name="T51" fmla="*/ 2147483647 h 294"/>
              <a:gd name="T52" fmla="*/ 2147483647 w 146"/>
              <a:gd name="T53" fmla="*/ 2147483647 h 294"/>
              <a:gd name="T54" fmla="*/ 2147483647 w 146"/>
              <a:gd name="T55" fmla="*/ 2147483647 h 294"/>
              <a:gd name="T56" fmla="*/ 2147483647 w 146"/>
              <a:gd name="T57" fmla="*/ 2147483647 h 294"/>
              <a:gd name="T58" fmla="*/ 2147483647 w 146"/>
              <a:gd name="T59" fmla="*/ 2147483647 h 294"/>
              <a:gd name="T60" fmla="*/ 2147483647 w 146"/>
              <a:gd name="T61" fmla="*/ 2147483647 h 294"/>
              <a:gd name="T62" fmla="*/ 2147483647 w 146"/>
              <a:gd name="T63" fmla="*/ 2147483647 h 294"/>
              <a:gd name="T64" fmla="*/ 2147483647 w 146"/>
              <a:gd name="T65" fmla="*/ 2147483647 h 294"/>
              <a:gd name="T66" fmla="*/ 2147483647 w 146"/>
              <a:gd name="T67" fmla="*/ 2147483647 h 294"/>
              <a:gd name="T68" fmla="*/ 2147483647 w 146"/>
              <a:gd name="T69" fmla="*/ 2147483647 h 294"/>
              <a:gd name="T70" fmla="*/ 2147483647 w 146"/>
              <a:gd name="T71" fmla="*/ 2147483647 h 294"/>
              <a:gd name="T72" fmla="*/ 2147483647 w 146"/>
              <a:gd name="T73" fmla="*/ 2147483647 h 294"/>
              <a:gd name="T74" fmla="*/ 2147483647 w 146"/>
              <a:gd name="T75" fmla="*/ 2147483647 h 294"/>
              <a:gd name="T76" fmla="*/ 2147483647 w 146"/>
              <a:gd name="T77" fmla="*/ 2147483647 h 294"/>
              <a:gd name="T78" fmla="*/ 2147483647 w 146"/>
              <a:gd name="T79" fmla="*/ 2147483647 h 294"/>
              <a:gd name="T80" fmla="*/ 2147483647 w 146"/>
              <a:gd name="T81" fmla="*/ 2147483647 h 294"/>
              <a:gd name="T82" fmla="*/ 2147483647 w 146"/>
              <a:gd name="T83" fmla="*/ 2147483647 h 294"/>
              <a:gd name="T84" fmla="*/ 2147483647 w 146"/>
              <a:gd name="T85" fmla="*/ 2147483647 h 294"/>
              <a:gd name="T86" fmla="*/ 2147483647 w 146"/>
              <a:gd name="T87" fmla="*/ 2147483647 h 294"/>
              <a:gd name="T88" fmla="*/ 2147483647 w 146"/>
              <a:gd name="T89" fmla="*/ 2147483647 h 294"/>
              <a:gd name="T90" fmla="*/ 2147483647 w 146"/>
              <a:gd name="T91" fmla="*/ 2147483647 h 294"/>
              <a:gd name="T92" fmla="*/ 2147483647 w 146"/>
              <a:gd name="T93" fmla="*/ 2147483647 h 294"/>
              <a:gd name="T94" fmla="*/ 2147483647 w 146"/>
              <a:gd name="T95" fmla="*/ 2147483647 h 294"/>
              <a:gd name="T96" fmla="*/ 2147483647 w 146"/>
              <a:gd name="T97" fmla="*/ 2147483647 h 294"/>
              <a:gd name="T98" fmla="*/ 2147483647 w 146"/>
              <a:gd name="T99" fmla="*/ 2147483647 h 294"/>
              <a:gd name="T100" fmla="*/ 2147483647 w 146"/>
              <a:gd name="T101" fmla="*/ 2147483647 h 294"/>
              <a:gd name="T102" fmla="*/ 2147483647 w 146"/>
              <a:gd name="T103" fmla="*/ 2147483647 h 294"/>
              <a:gd name="T104" fmla="*/ 2147483647 w 146"/>
              <a:gd name="T105" fmla="*/ 2147483647 h 294"/>
              <a:gd name="T106" fmla="*/ 2147483647 w 146"/>
              <a:gd name="T107" fmla="*/ 2147483647 h 294"/>
              <a:gd name="T108" fmla="*/ 2147483647 w 146"/>
              <a:gd name="T109" fmla="*/ 2147483647 h 294"/>
              <a:gd name="T110" fmla="*/ 2147483647 w 146"/>
              <a:gd name="T111" fmla="*/ 2147483647 h 29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294"/>
              <a:gd name="T170" fmla="*/ 146 w 146"/>
              <a:gd name="T171" fmla="*/ 294 h 29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294">
                <a:moveTo>
                  <a:pt x="112" y="286"/>
                </a:moveTo>
                <a:lnTo>
                  <a:pt x="102" y="286"/>
                </a:lnTo>
                <a:lnTo>
                  <a:pt x="100" y="292"/>
                </a:lnTo>
                <a:lnTo>
                  <a:pt x="98" y="294"/>
                </a:lnTo>
                <a:lnTo>
                  <a:pt x="94" y="294"/>
                </a:lnTo>
                <a:lnTo>
                  <a:pt x="90" y="294"/>
                </a:lnTo>
                <a:lnTo>
                  <a:pt x="88" y="292"/>
                </a:lnTo>
                <a:lnTo>
                  <a:pt x="82" y="284"/>
                </a:lnTo>
                <a:lnTo>
                  <a:pt x="76" y="278"/>
                </a:lnTo>
                <a:lnTo>
                  <a:pt x="72" y="274"/>
                </a:lnTo>
                <a:lnTo>
                  <a:pt x="66" y="274"/>
                </a:lnTo>
                <a:lnTo>
                  <a:pt x="54" y="254"/>
                </a:lnTo>
                <a:lnTo>
                  <a:pt x="46" y="248"/>
                </a:lnTo>
                <a:lnTo>
                  <a:pt x="40" y="244"/>
                </a:lnTo>
                <a:lnTo>
                  <a:pt x="36" y="250"/>
                </a:lnTo>
                <a:lnTo>
                  <a:pt x="34" y="246"/>
                </a:lnTo>
                <a:lnTo>
                  <a:pt x="32" y="238"/>
                </a:lnTo>
                <a:lnTo>
                  <a:pt x="32" y="222"/>
                </a:lnTo>
                <a:lnTo>
                  <a:pt x="34" y="186"/>
                </a:lnTo>
                <a:lnTo>
                  <a:pt x="40" y="186"/>
                </a:lnTo>
                <a:lnTo>
                  <a:pt x="44" y="180"/>
                </a:lnTo>
                <a:lnTo>
                  <a:pt x="46" y="174"/>
                </a:lnTo>
                <a:lnTo>
                  <a:pt x="46" y="168"/>
                </a:lnTo>
                <a:lnTo>
                  <a:pt x="46" y="158"/>
                </a:lnTo>
                <a:lnTo>
                  <a:pt x="42" y="144"/>
                </a:lnTo>
                <a:lnTo>
                  <a:pt x="36" y="134"/>
                </a:lnTo>
                <a:lnTo>
                  <a:pt x="32" y="126"/>
                </a:lnTo>
                <a:lnTo>
                  <a:pt x="18" y="114"/>
                </a:lnTo>
                <a:lnTo>
                  <a:pt x="20" y="108"/>
                </a:lnTo>
                <a:lnTo>
                  <a:pt x="22" y="102"/>
                </a:lnTo>
                <a:lnTo>
                  <a:pt x="24" y="96"/>
                </a:lnTo>
                <a:lnTo>
                  <a:pt x="24" y="88"/>
                </a:lnTo>
                <a:lnTo>
                  <a:pt x="24" y="80"/>
                </a:lnTo>
                <a:lnTo>
                  <a:pt x="20" y="74"/>
                </a:lnTo>
                <a:lnTo>
                  <a:pt x="12" y="64"/>
                </a:lnTo>
                <a:lnTo>
                  <a:pt x="4" y="54"/>
                </a:lnTo>
                <a:lnTo>
                  <a:pt x="2" y="48"/>
                </a:lnTo>
                <a:lnTo>
                  <a:pt x="0" y="38"/>
                </a:lnTo>
                <a:lnTo>
                  <a:pt x="2" y="30"/>
                </a:lnTo>
                <a:lnTo>
                  <a:pt x="4" y="24"/>
                </a:lnTo>
                <a:lnTo>
                  <a:pt x="8" y="18"/>
                </a:lnTo>
                <a:lnTo>
                  <a:pt x="12" y="14"/>
                </a:lnTo>
                <a:lnTo>
                  <a:pt x="24" y="8"/>
                </a:lnTo>
                <a:lnTo>
                  <a:pt x="34" y="0"/>
                </a:lnTo>
                <a:lnTo>
                  <a:pt x="38" y="4"/>
                </a:lnTo>
                <a:lnTo>
                  <a:pt x="40" y="8"/>
                </a:lnTo>
                <a:lnTo>
                  <a:pt x="42" y="16"/>
                </a:lnTo>
                <a:lnTo>
                  <a:pt x="46" y="20"/>
                </a:lnTo>
                <a:lnTo>
                  <a:pt x="50" y="20"/>
                </a:lnTo>
                <a:lnTo>
                  <a:pt x="54" y="20"/>
                </a:lnTo>
                <a:lnTo>
                  <a:pt x="58" y="20"/>
                </a:lnTo>
                <a:lnTo>
                  <a:pt x="62" y="22"/>
                </a:lnTo>
                <a:lnTo>
                  <a:pt x="62" y="28"/>
                </a:lnTo>
                <a:lnTo>
                  <a:pt x="62" y="36"/>
                </a:lnTo>
                <a:lnTo>
                  <a:pt x="64" y="56"/>
                </a:lnTo>
                <a:lnTo>
                  <a:pt x="72" y="50"/>
                </a:lnTo>
                <a:lnTo>
                  <a:pt x="76" y="46"/>
                </a:lnTo>
                <a:lnTo>
                  <a:pt x="80" y="46"/>
                </a:lnTo>
                <a:lnTo>
                  <a:pt x="84" y="48"/>
                </a:lnTo>
                <a:lnTo>
                  <a:pt x="86" y="50"/>
                </a:lnTo>
                <a:lnTo>
                  <a:pt x="88" y="52"/>
                </a:lnTo>
                <a:lnTo>
                  <a:pt x="90" y="54"/>
                </a:lnTo>
                <a:lnTo>
                  <a:pt x="94" y="52"/>
                </a:lnTo>
                <a:lnTo>
                  <a:pt x="96" y="48"/>
                </a:lnTo>
                <a:lnTo>
                  <a:pt x="100" y="44"/>
                </a:lnTo>
                <a:lnTo>
                  <a:pt x="104" y="42"/>
                </a:lnTo>
                <a:lnTo>
                  <a:pt x="110" y="42"/>
                </a:lnTo>
                <a:lnTo>
                  <a:pt x="114" y="50"/>
                </a:lnTo>
                <a:lnTo>
                  <a:pt x="120" y="56"/>
                </a:lnTo>
                <a:lnTo>
                  <a:pt x="126" y="62"/>
                </a:lnTo>
                <a:lnTo>
                  <a:pt x="128" y="66"/>
                </a:lnTo>
                <a:lnTo>
                  <a:pt x="128" y="70"/>
                </a:lnTo>
                <a:lnTo>
                  <a:pt x="130" y="76"/>
                </a:lnTo>
                <a:lnTo>
                  <a:pt x="134" y="84"/>
                </a:lnTo>
                <a:lnTo>
                  <a:pt x="140" y="90"/>
                </a:lnTo>
                <a:lnTo>
                  <a:pt x="144" y="94"/>
                </a:lnTo>
                <a:lnTo>
                  <a:pt x="146" y="122"/>
                </a:lnTo>
                <a:lnTo>
                  <a:pt x="138" y="120"/>
                </a:lnTo>
                <a:lnTo>
                  <a:pt x="128" y="120"/>
                </a:lnTo>
                <a:lnTo>
                  <a:pt x="116" y="120"/>
                </a:lnTo>
                <a:lnTo>
                  <a:pt x="106" y="124"/>
                </a:lnTo>
                <a:lnTo>
                  <a:pt x="102" y="128"/>
                </a:lnTo>
                <a:lnTo>
                  <a:pt x="98" y="132"/>
                </a:lnTo>
                <a:lnTo>
                  <a:pt x="98" y="138"/>
                </a:lnTo>
                <a:lnTo>
                  <a:pt x="96" y="144"/>
                </a:lnTo>
                <a:lnTo>
                  <a:pt x="98" y="150"/>
                </a:lnTo>
                <a:lnTo>
                  <a:pt x="100" y="156"/>
                </a:lnTo>
                <a:lnTo>
                  <a:pt x="102" y="160"/>
                </a:lnTo>
                <a:lnTo>
                  <a:pt x="104" y="166"/>
                </a:lnTo>
                <a:lnTo>
                  <a:pt x="98" y="164"/>
                </a:lnTo>
                <a:lnTo>
                  <a:pt x="92" y="162"/>
                </a:lnTo>
                <a:lnTo>
                  <a:pt x="82" y="156"/>
                </a:lnTo>
                <a:lnTo>
                  <a:pt x="72" y="146"/>
                </a:lnTo>
                <a:lnTo>
                  <a:pt x="64" y="138"/>
                </a:lnTo>
                <a:lnTo>
                  <a:pt x="56" y="138"/>
                </a:lnTo>
                <a:lnTo>
                  <a:pt x="56" y="162"/>
                </a:lnTo>
                <a:lnTo>
                  <a:pt x="54" y="170"/>
                </a:lnTo>
                <a:lnTo>
                  <a:pt x="52" y="180"/>
                </a:lnTo>
                <a:lnTo>
                  <a:pt x="50" y="190"/>
                </a:lnTo>
                <a:lnTo>
                  <a:pt x="48" y="202"/>
                </a:lnTo>
                <a:lnTo>
                  <a:pt x="50" y="208"/>
                </a:lnTo>
                <a:lnTo>
                  <a:pt x="52" y="216"/>
                </a:lnTo>
                <a:lnTo>
                  <a:pt x="56" y="220"/>
                </a:lnTo>
                <a:lnTo>
                  <a:pt x="64" y="222"/>
                </a:lnTo>
                <a:lnTo>
                  <a:pt x="64" y="232"/>
                </a:lnTo>
                <a:lnTo>
                  <a:pt x="66" y="238"/>
                </a:lnTo>
                <a:lnTo>
                  <a:pt x="70" y="242"/>
                </a:lnTo>
                <a:lnTo>
                  <a:pt x="70" y="252"/>
                </a:lnTo>
                <a:lnTo>
                  <a:pt x="72" y="256"/>
                </a:lnTo>
                <a:lnTo>
                  <a:pt x="74" y="258"/>
                </a:lnTo>
                <a:lnTo>
                  <a:pt x="78" y="262"/>
                </a:lnTo>
                <a:lnTo>
                  <a:pt x="90" y="268"/>
                </a:lnTo>
                <a:lnTo>
                  <a:pt x="112" y="28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8" name="Freeform 63"/>
          <p:cNvSpPr>
            <a:spLocks/>
          </p:cNvSpPr>
          <p:nvPr/>
        </p:nvSpPr>
        <p:spPr bwMode="auto">
          <a:xfrm>
            <a:off x="6340475" y="3314700"/>
            <a:ext cx="149225" cy="161925"/>
          </a:xfrm>
          <a:custGeom>
            <a:avLst/>
            <a:gdLst>
              <a:gd name="T0" fmla="*/ 2147483647 w 94"/>
              <a:gd name="T1" fmla="*/ 2147483647 h 102"/>
              <a:gd name="T2" fmla="*/ 2147483647 w 94"/>
              <a:gd name="T3" fmla="*/ 2147483647 h 102"/>
              <a:gd name="T4" fmla="*/ 2147483647 w 94"/>
              <a:gd name="T5" fmla="*/ 2147483647 h 102"/>
              <a:gd name="T6" fmla="*/ 2147483647 w 94"/>
              <a:gd name="T7" fmla="*/ 2147483647 h 102"/>
              <a:gd name="T8" fmla="*/ 2147483647 w 94"/>
              <a:gd name="T9" fmla="*/ 2147483647 h 102"/>
              <a:gd name="T10" fmla="*/ 2147483647 w 94"/>
              <a:gd name="T11" fmla="*/ 2147483647 h 102"/>
              <a:gd name="T12" fmla="*/ 2147483647 w 94"/>
              <a:gd name="T13" fmla="*/ 2147483647 h 102"/>
              <a:gd name="T14" fmla="*/ 2147483647 w 94"/>
              <a:gd name="T15" fmla="*/ 2147483647 h 102"/>
              <a:gd name="T16" fmla="*/ 2147483647 w 94"/>
              <a:gd name="T17" fmla="*/ 2147483647 h 102"/>
              <a:gd name="T18" fmla="*/ 2147483647 w 94"/>
              <a:gd name="T19" fmla="*/ 2147483647 h 102"/>
              <a:gd name="T20" fmla="*/ 2147483647 w 94"/>
              <a:gd name="T21" fmla="*/ 2147483647 h 102"/>
              <a:gd name="T22" fmla="*/ 2147483647 w 94"/>
              <a:gd name="T23" fmla="*/ 2147483647 h 102"/>
              <a:gd name="T24" fmla="*/ 2147483647 w 94"/>
              <a:gd name="T25" fmla="*/ 2147483647 h 102"/>
              <a:gd name="T26" fmla="*/ 2147483647 w 94"/>
              <a:gd name="T27" fmla="*/ 2147483647 h 102"/>
              <a:gd name="T28" fmla="*/ 2147483647 w 94"/>
              <a:gd name="T29" fmla="*/ 2147483647 h 102"/>
              <a:gd name="T30" fmla="*/ 2147483647 w 94"/>
              <a:gd name="T31" fmla="*/ 2147483647 h 102"/>
              <a:gd name="T32" fmla="*/ 2147483647 w 94"/>
              <a:gd name="T33" fmla="*/ 2147483647 h 102"/>
              <a:gd name="T34" fmla="*/ 0 w 94"/>
              <a:gd name="T35" fmla="*/ 2147483647 h 102"/>
              <a:gd name="T36" fmla="*/ 2147483647 w 94"/>
              <a:gd name="T37" fmla="*/ 2147483647 h 102"/>
              <a:gd name="T38" fmla="*/ 2147483647 w 94"/>
              <a:gd name="T39" fmla="*/ 2147483647 h 102"/>
              <a:gd name="T40" fmla="*/ 2147483647 w 94"/>
              <a:gd name="T41" fmla="*/ 2147483647 h 102"/>
              <a:gd name="T42" fmla="*/ 2147483647 w 94"/>
              <a:gd name="T43" fmla="*/ 2147483647 h 102"/>
              <a:gd name="T44" fmla="*/ 2147483647 w 94"/>
              <a:gd name="T45" fmla="*/ 2147483647 h 102"/>
              <a:gd name="T46" fmla="*/ 2147483647 w 94"/>
              <a:gd name="T47" fmla="*/ 2147483647 h 102"/>
              <a:gd name="T48" fmla="*/ 2147483647 w 94"/>
              <a:gd name="T49" fmla="*/ 2147483647 h 102"/>
              <a:gd name="T50" fmla="*/ 2147483647 w 94"/>
              <a:gd name="T51" fmla="*/ 2147483647 h 102"/>
              <a:gd name="T52" fmla="*/ 2147483647 w 94"/>
              <a:gd name="T53" fmla="*/ 2147483647 h 102"/>
              <a:gd name="T54" fmla="*/ 2147483647 w 94"/>
              <a:gd name="T55" fmla="*/ 2147483647 h 102"/>
              <a:gd name="T56" fmla="*/ 2147483647 w 94"/>
              <a:gd name="T57" fmla="*/ 2147483647 h 102"/>
              <a:gd name="T58" fmla="*/ 2147483647 w 94"/>
              <a:gd name="T59" fmla="*/ 2147483647 h 102"/>
              <a:gd name="T60" fmla="*/ 2147483647 w 94"/>
              <a:gd name="T61" fmla="*/ 2147483647 h 102"/>
              <a:gd name="T62" fmla="*/ 2147483647 w 94"/>
              <a:gd name="T63" fmla="*/ 2147483647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4"/>
              <a:gd name="T97" fmla="*/ 0 h 102"/>
              <a:gd name="T98" fmla="*/ 94 w 94"/>
              <a:gd name="T99" fmla="*/ 102 h 10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4" h="102">
                <a:moveTo>
                  <a:pt x="94" y="84"/>
                </a:moveTo>
                <a:lnTo>
                  <a:pt x="90" y="86"/>
                </a:lnTo>
                <a:lnTo>
                  <a:pt x="86" y="92"/>
                </a:lnTo>
                <a:lnTo>
                  <a:pt x="82" y="102"/>
                </a:lnTo>
                <a:lnTo>
                  <a:pt x="78" y="94"/>
                </a:lnTo>
                <a:lnTo>
                  <a:pt x="76" y="86"/>
                </a:lnTo>
                <a:lnTo>
                  <a:pt x="74" y="80"/>
                </a:lnTo>
                <a:lnTo>
                  <a:pt x="68" y="74"/>
                </a:lnTo>
                <a:lnTo>
                  <a:pt x="62" y="76"/>
                </a:lnTo>
                <a:lnTo>
                  <a:pt x="54" y="76"/>
                </a:lnTo>
                <a:lnTo>
                  <a:pt x="52" y="74"/>
                </a:lnTo>
                <a:lnTo>
                  <a:pt x="50" y="72"/>
                </a:lnTo>
                <a:lnTo>
                  <a:pt x="48" y="70"/>
                </a:lnTo>
                <a:lnTo>
                  <a:pt x="46" y="78"/>
                </a:lnTo>
                <a:lnTo>
                  <a:pt x="42" y="84"/>
                </a:lnTo>
                <a:lnTo>
                  <a:pt x="36" y="88"/>
                </a:lnTo>
                <a:lnTo>
                  <a:pt x="28" y="92"/>
                </a:lnTo>
                <a:lnTo>
                  <a:pt x="24" y="80"/>
                </a:lnTo>
                <a:lnTo>
                  <a:pt x="22" y="74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4"/>
                </a:lnTo>
                <a:lnTo>
                  <a:pt x="14" y="52"/>
                </a:lnTo>
                <a:lnTo>
                  <a:pt x="16" y="42"/>
                </a:lnTo>
                <a:lnTo>
                  <a:pt x="10" y="38"/>
                </a:lnTo>
                <a:lnTo>
                  <a:pt x="8" y="36"/>
                </a:lnTo>
                <a:lnTo>
                  <a:pt x="6" y="32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2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20" y="6"/>
                </a:lnTo>
                <a:lnTo>
                  <a:pt x="26" y="10"/>
                </a:lnTo>
                <a:lnTo>
                  <a:pt x="30" y="12"/>
                </a:lnTo>
                <a:lnTo>
                  <a:pt x="30" y="16"/>
                </a:lnTo>
                <a:lnTo>
                  <a:pt x="30" y="20"/>
                </a:lnTo>
                <a:lnTo>
                  <a:pt x="30" y="22"/>
                </a:lnTo>
                <a:lnTo>
                  <a:pt x="32" y="24"/>
                </a:lnTo>
                <a:lnTo>
                  <a:pt x="36" y="26"/>
                </a:lnTo>
                <a:lnTo>
                  <a:pt x="40" y="26"/>
                </a:lnTo>
                <a:lnTo>
                  <a:pt x="48" y="26"/>
                </a:lnTo>
                <a:lnTo>
                  <a:pt x="74" y="26"/>
                </a:lnTo>
                <a:lnTo>
                  <a:pt x="74" y="32"/>
                </a:lnTo>
                <a:lnTo>
                  <a:pt x="56" y="52"/>
                </a:lnTo>
                <a:lnTo>
                  <a:pt x="60" y="60"/>
                </a:lnTo>
                <a:lnTo>
                  <a:pt x="64" y="64"/>
                </a:lnTo>
                <a:lnTo>
                  <a:pt x="66" y="66"/>
                </a:lnTo>
                <a:lnTo>
                  <a:pt x="70" y="64"/>
                </a:lnTo>
                <a:lnTo>
                  <a:pt x="72" y="60"/>
                </a:lnTo>
                <a:lnTo>
                  <a:pt x="72" y="54"/>
                </a:lnTo>
                <a:lnTo>
                  <a:pt x="74" y="52"/>
                </a:lnTo>
                <a:lnTo>
                  <a:pt x="78" y="60"/>
                </a:lnTo>
                <a:lnTo>
                  <a:pt x="82" y="70"/>
                </a:lnTo>
                <a:lnTo>
                  <a:pt x="84" y="80"/>
                </a:lnTo>
                <a:lnTo>
                  <a:pt x="88" y="86"/>
                </a:lnTo>
                <a:lnTo>
                  <a:pt x="9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69" name="Freeform 64"/>
          <p:cNvSpPr>
            <a:spLocks/>
          </p:cNvSpPr>
          <p:nvPr/>
        </p:nvSpPr>
        <p:spPr bwMode="auto">
          <a:xfrm>
            <a:off x="5829300" y="3022600"/>
            <a:ext cx="739775" cy="857250"/>
          </a:xfrm>
          <a:custGeom>
            <a:avLst/>
            <a:gdLst>
              <a:gd name="T0" fmla="*/ 2147483647 w 466"/>
              <a:gd name="T1" fmla="*/ 2147483647 h 540"/>
              <a:gd name="T2" fmla="*/ 2147483647 w 466"/>
              <a:gd name="T3" fmla="*/ 2147483647 h 540"/>
              <a:gd name="T4" fmla="*/ 2147483647 w 466"/>
              <a:gd name="T5" fmla="*/ 2147483647 h 540"/>
              <a:gd name="T6" fmla="*/ 2147483647 w 466"/>
              <a:gd name="T7" fmla="*/ 2147483647 h 540"/>
              <a:gd name="T8" fmla="*/ 2147483647 w 466"/>
              <a:gd name="T9" fmla="*/ 2147483647 h 540"/>
              <a:gd name="T10" fmla="*/ 2147483647 w 466"/>
              <a:gd name="T11" fmla="*/ 2147483647 h 540"/>
              <a:gd name="T12" fmla="*/ 2147483647 w 466"/>
              <a:gd name="T13" fmla="*/ 2147483647 h 540"/>
              <a:gd name="T14" fmla="*/ 2147483647 w 466"/>
              <a:gd name="T15" fmla="*/ 2147483647 h 540"/>
              <a:gd name="T16" fmla="*/ 2147483647 w 466"/>
              <a:gd name="T17" fmla="*/ 2147483647 h 540"/>
              <a:gd name="T18" fmla="*/ 2147483647 w 466"/>
              <a:gd name="T19" fmla="*/ 2147483647 h 540"/>
              <a:gd name="T20" fmla="*/ 2147483647 w 466"/>
              <a:gd name="T21" fmla="*/ 2147483647 h 540"/>
              <a:gd name="T22" fmla="*/ 2147483647 w 466"/>
              <a:gd name="T23" fmla="*/ 2147483647 h 540"/>
              <a:gd name="T24" fmla="*/ 2147483647 w 466"/>
              <a:gd name="T25" fmla="*/ 2147483647 h 540"/>
              <a:gd name="T26" fmla="*/ 2147483647 w 466"/>
              <a:gd name="T27" fmla="*/ 2147483647 h 540"/>
              <a:gd name="T28" fmla="*/ 2147483647 w 466"/>
              <a:gd name="T29" fmla="*/ 2147483647 h 540"/>
              <a:gd name="T30" fmla="*/ 2147483647 w 466"/>
              <a:gd name="T31" fmla="*/ 2147483647 h 540"/>
              <a:gd name="T32" fmla="*/ 2147483647 w 466"/>
              <a:gd name="T33" fmla="*/ 2147483647 h 540"/>
              <a:gd name="T34" fmla="*/ 2147483647 w 466"/>
              <a:gd name="T35" fmla="*/ 2147483647 h 540"/>
              <a:gd name="T36" fmla="*/ 2147483647 w 466"/>
              <a:gd name="T37" fmla="*/ 2147483647 h 540"/>
              <a:gd name="T38" fmla="*/ 2147483647 w 466"/>
              <a:gd name="T39" fmla="*/ 2147483647 h 540"/>
              <a:gd name="T40" fmla="*/ 2147483647 w 466"/>
              <a:gd name="T41" fmla="*/ 2147483647 h 540"/>
              <a:gd name="T42" fmla="*/ 2147483647 w 466"/>
              <a:gd name="T43" fmla="*/ 2147483647 h 540"/>
              <a:gd name="T44" fmla="*/ 2147483647 w 466"/>
              <a:gd name="T45" fmla="*/ 2147483647 h 540"/>
              <a:gd name="T46" fmla="*/ 2147483647 w 466"/>
              <a:gd name="T47" fmla="*/ 2147483647 h 540"/>
              <a:gd name="T48" fmla="*/ 2147483647 w 466"/>
              <a:gd name="T49" fmla="*/ 2147483647 h 540"/>
              <a:gd name="T50" fmla="*/ 2147483647 w 466"/>
              <a:gd name="T51" fmla="*/ 2147483647 h 540"/>
              <a:gd name="T52" fmla="*/ 2147483647 w 466"/>
              <a:gd name="T53" fmla="*/ 2147483647 h 540"/>
              <a:gd name="T54" fmla="*/ 2147483647 w 466"/>
              <a:gd name="T55" fmla="*/ 2147483647 h 540"/>
              <a:gd name="T56" fmla="*/ 2147483647 w 466"/>
              <a:gd name="T57" fmla="*/ 2147483647 h 540"/>
              <a:gd name="T58" fmla="*/ 2147483647 w 466"/>
              <a:gd name="T59" fmla="*/ 2147483647 h 540"/>
              <a:gd name="T60" fmla="*/ 2147483647 w 466"/>
              <a:gd name="T61" fmla="*/ 2147483647 h 540"/>
              <a:gd name="T62" fmla="*/ 2147483647 w 466"/>
              <a:gd name="T63" fmla="*/ 2147483647 h 540"/>
              <a:gd name="T64" fmla="*/ 2147483647 w 466"/>
              <a:gd name="T65" fmla="*/ 2147483647 h 540"/>
              <a:gd name="T66" fmla="*/ 2147483647 w 466"/>
              <a:gd name="T67" fmla="*/ 2147483647 h 540"/>
              <a:gd name="T68" fmla="*/ 2147483647 w 466"/>
              <a:gd name="T69" fmla="*/ 2147483647 h 540"/>
              <a:gd name="T70" fmla="*/ 2147483647 w 466"/>
              <a:gd name="T71" fmla="*/ 2147483647 h 540"/>
              <a:gd name="T72" fmla="*/ 2147483647 w 466"/>
              <a:gd name="T73" fmla="*/ 2147483647 h 540"/>
              <a:gd name="T74" fmla="*/ 2147483647 w 466"/>
              <a:gd name="T75" fmla="*/ 2147483647 h 540"/>
              <a:gd name="T76" fmla="*/ 2147483647 w 466"/>
              <a:gd name="T77" fmla="*/ 2147483647 h 540"/>
              <a:gd name="T78" fmla="*/ 2147483647 w 466"/>
              <a:gd name="T79" fmla="*/ 2147483647 h 540"/>
              <a:gd name="T80" fmla="*/ 2147483647 w 466"/>
              <a:gd name="T81" fmla="*/ 2147483647 h 540"/>
              <a:gd name="T82" fmla="*/ 2147483647 w 466"/>
              <a:gd name="T83" fmla="*/ 2147483647 h 540"/>
              <a:gd name="T84" fmla="*/ 2147483647 w 466"/>
              <a:gd name="T85" fmla="*/ 2147483647 h 540"/>
              <a:gd name="T86" fmla="*/ 2147483647 w 466"/>
              <a:gd name="T87" fmla="*/ 0 h 540"/>
              <a:gd name="T88" fmla="*/ 2147483647 w 466"/>
              <a:gd name="T89" fmla="*/ 2147483647 h 540"/>
              <a:gd name="T90" fmla="*/ 2147483647 w 466"/>
              <a:gd name="T91" fmla="*/ 2147483647 h 540"/>
              <a:gd name="T92" fmla="*/ 2147483647 w 466"/>
              <a:gd name="T93" fmla="*/ 2147483647 h 540"/>
              <a:gd name="T94" fmla="*/ 2147483647 w 466"/>
              <a:gd name="T95" fmla="*/ 2147483647 h 540"/>
              <a:gd name="T96" fmla="*/ 2147483647 w 466"/>
              <a:gd name="T97" fmla="*/ 2147483647 h 540"/>
              <a:gd name="T98" fmla="*/ 2147483647 w 466"/>
              <a:gd name="T99" fmla="*/ 2147483647 h 540"/>
              <a:gd name="T100" fmla="*/ 2147483647 w 466"/>
              <a:gd name="T101" fmla="*/ 2147483647 h 540"/>
              <a:gd name="T102" fmla="*/ 2147483647 w 466"/>
              <a:gd name="T103" fmla="*/ 2147483647 h 540"/>
              <a:gd name="T104" fmla="*/ 2147483647 w 466"/>
              <a:gd name="T105" fmla="*/ 2147483647 h 540"/>
              <a:gd name="T106" fmla="*/ 2147483647 w 466"/>
              <a:gd name="T107" fmla="*/ 2147483647 h 540"/>
              <a:gd name="T108" fmla="*/ 2147483647 w 466"/>
              <a:gd name="T109" fmla="*/ 2147483647 h 540"/>
              <a:gd name="T110" fmla="*/ 2147483647 w 466"/>
              <a:gd name="T111" fmla="*/ 2147483647 h 540"/>
              <a:gd name="T112" fmla="*/ 2147483647 w 466"/>
              <a:gd name="T113" fmla="*/ 2147483647 h 540"/>
              <a:gd name="T114" fmla="*/ 2147483647 w 466"/>
              <a:gd name="T115" fmla="*/ 2147483647 h 540"/>
              <a:gd name="T116" fmla="*/ 2147483647 w 466"/>
              <a:gd name="T117" fmla="*/ 2147483647 h 540"/>
              <a:gd name="T118" fmla="*/ 2147483647 w 466"/>
              <a:gd name="T119" fmla="*/ 2147483647 h 5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66"/>
              <a:gd name="T181" fmla="*/ 0 h 540"/>
              <a:gd name="T182" fmla="*/ 466 w 466"/>
              <a:gd name="T183" fmla="*/ 540 h 54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66" h="540">
                <a:moveTo>
                  <a:pt x="466" y="142"/>
                </a:moveTo>
                <a:lnTo>
                  <a:pt x="464" y="150"/>
                </a:lnTo>
                <a:lnTo>
                  <a:pt x="462" y="158"/>
                </a:lnTo>
                <a:lnTo>
                  <a:pt x="466" y="164"/>
                </a:lnTo>
                <a:lnTo>
                  <a:pt x="458" y="164"/>
                </a:lnTo>
                <a:lnTo>
                  <a:pt x="452" y="166"/>
                </a:lnTo>
                <a:lnTo>
                  <a:pt x="444" y="172"/>
                </a:lnTo>
                <a:lnTo>
                  <a:pt x="438" y="178"/>
                </a:lnTo>
                <a:lnTo>
                  <a:pt x="436" y="182"/>
                </a:lnTo>
                <a:lnTo>
                  <a:pt x="438" y="186"/>
                </a:lnTo>
                <a:lnTo>
                  <a:pt x="440" y="188"/>
                </a:lnTo>
                <a:lnTo>
                  <a:pt x="432" y="206"/>
                </a:lnTo>
                <a:lnTo>
                  <a:pt x="432" y="208"/>
                </a:lnTo>
                <a:lnTo>
                  <a:pt x="434" y="210"/>
                </a:lnTo>
                <a:lnTo>
                  <a:pt x="436" y="210"/>
                </a:lnTo>
                <a:lnTo>
                  <a:pt x="438" y="212"/>
                </a:lnTo>
                <a:lnTo>
                  <a:pt x="436" y="218"/>
                </a:lnTo>
                <a:lnTo>
                  <a:pt x="432" y="222"/>
                </a:lnTo>
                <a:lnTo>
                  <a:pt x="426" y="232"/>
                </a:lnTo>
                <a:lnTo>
                  <a:pt x="424" y="232"/>
                </a:lnTo>
                <a:lnTo>
                  <a:pt x="422" y="230"/>
                </a:lnTo>
                <a:lnTo>
                  <a:pt x="418" y="234"/>
                </a:lnTo>
                <a:lnTo>
                  <a:pt x="416" y="234"/>
                </a:lnTo>
                <a:lnTo>
                  <a:pt x="418" y="240"/>
                </a:lnTo>
                <a:lnTo>
                  <a:pt x="418" y="244"/>
                </a:lnTo>
                <a:lnTo>
                  <a:pt x="418" y="256"/>
                </a:lnTo>
                <a:lnTo>
                  <a:pt x="414" y="264"/>
                </a:lnTo>
                <a:lnTo>
                  <a:pt x="412" y="270"/>
                </a:lnTo>
                <a:lnTo>
                  <a:pt x="408" y="264"/>
                </a:lnTo>
                <a:lnTo>
                  <a:pt x="404" y="254"/>
                </a:lnTo>
                <a:lnTo>
                  <a:pt x="400" y="244"/>
                </a:lnTo>
                <a:lnTo>
                  <a:pt x="396" y="236"/>
                </a:lnTo>
                <a:lnTo>
                  <a:pt x="394" y="238"/>
                </a:lnTo>
                <a:lnTo>
                  <a:pt x="394" y="244"/>
                </a:lnTo>
                <a:lnTo>
                  <a:pt x="392" y="248"/>
                </a:lnTo>
                <a:lnTo>
                  <a:pt x="388" y="250"/>
                </a:lnTo>
                <a:lnTo>
                  <a:pt x="386" y="248"/>
                </a:lnTo>
                <a:lnTo>
                  <a:pt x="382" y="244"/>
                </a:lnTo>
                <a:lnTo>
                  <a:pt x="378" y="236"/>
                </a:lnTo>
                <a:lnTo>
                  <a:pt x="396" y="216"/>
                </a:lnTo>
                <a:lnTo>
                  <a:pt x="396" y="210"/>
                </a:lnTo>
                <a:lnTo>
                  <a:pt x="370" y="210"/>
                </a:lnTo>
                <a:lnTo>
                  <a:pt x="362" y="210"/>
                </a:lnTo>
                <a:lnTo>
                  <a:pt x="358" y="210"/>
                </a:lnTo>
                <a:lnTo>
                  <a:pt x="354" y="208"/>
                </a:lnTo>
                <a:lnTo>
                  <a:pt x="352" y="206"/>
                </a:lnTo>
                <a:lnTo>
                  <a:pt x="352" y="204"/>
                </a:lnTo>
                <a:lnTo>
                  <a:pt x="352" y="200"/>
                </a:lnTo>
                <a:lnTo>
                  <a:pt x="352" y="196"/>
                </a:lnTo>
                <a:lnTo>
                  <a:pt x="348" y="194"/>
                </a:lnTo>
                <a:lnTo>
                  <a:pt x="342" y="190"/>
                </a:lnTo>
                <a:lnTo>
                  <a:pt x="328" y="184"/>
                </a:lnTo>
                <a:lnTo>
                  <a:pt x="324" y="186"/>
                </a:lnTo>
                <a:lnTo>
                  <a:pt x="322" y="188"/>
                </a:lnTo>
                <a:lnTo>
                  <a:pt x="322" y="190"/>
                </a:lnTo>
                <a:lnTo>
                  <a:pt x="324" y="194"/>
                </a:lnTo>
                <a:lnTo>
                  <a:pt x="328" y="198"/>
                </a:lnTo>
                <a:lnTo>
                  <a:pt x="332" y="202"/>
                </a:lnTo>
                <a:lnTo>
                  <a:pt x="334" y="206"/>
                </a:lnTo>
                <a:lnTo>
                  <a:pt x="332" y="210"/>
                </a:lnTo>
                <a:lnTo>
                  <a:pt x="330" y="212"/>
                </a:lnTo>
                <a:lnTo>
                  <a:pt x="328" y="214"/>
                </a:lnTo>
                <a:lnTo>
                  <a:pt x="328" y="216"/>
                </a:lnTo>
                <a:lnTo>
                  <a:pt x="330" y="220"/>
                </a:lnTo>
                <a:lnTo>
                  <a:pt x="332" y="222"/>
                </a:lnTo>
                <a:lnTo>
                  <a:pt x="338" y="226"/>
                </a:lnTo>
                <a:lnTo>
                  <a:pt x="336" y="236"/>
                </a:lnTo>
                <a:lnTo>
                  <a:pt x="336" y="238"/>
                </a:lnTo>
                <a:lnTo>
                  <a:pt x="340" y="242"/>
                </a:lnTo>
                <a:lnTo>
                  <a:pt x="342" y="246"/>
                </a:lnTo>
                <a:lnTo>
                  <a:pt x="344" y="250"/>
                </a:lnTo>
                <a:lnTo>
                  <a:pt x="344" y="258"/>
                </a:lnTo>
                <a:lnTo>
                  <a:pt x="346" y="264"/>
                </a:lnTo>
                <a:lnTo>
                  <a:pt x="350" y="276"/>
                </a:lnTo>
                <a:lnTo>
                  <a:pt x="340" y="276"/>
                </a:lnTo>
                <a:lnTo>
                  <a:pt x="332" y="276"/>
                </a:lnTo>
                <a:lnTo>
                  <a:pt x="334" y="276"/>
                </a:lnTo>
                <a:lnTo>
                  <a:pt x="324" y="280"/>
                </a:lnTo>
                <a:lnTo>
                  <a:pt x="320" y="286"/>
                </a:lnTo>
                <a:lnTo>
                  <a:pt x="316" y="304"/>
                </a:lnTo>
                <a:lnTo>
                  <a:pt x="312" y="310"/>
                </a:lnTo>
                <a:lnTo>
                  <a:pt x="306" y="312"/>
                </a:lnTo>
                <a:lnTo>
                  <a:pt x="300" y="314"/>
                </a:lnTo>
                <a:lnTo>
                  <a:pt x="292" y="318"/>
                </a:lnTo>
                <a:lnTo>
                  <a:pt x="288" y="322"/>
                </a:lnTo>
                <a:lnTo>
                  <a:pt x="284" y="330"/>
                </a:lnTo>
                <a:lnTo>
                  <a:pt x="278" y="342"/>
                </a:lnTo>
                <a:lnTo>
                  <a:pt x="264" y="360"/>
                </a:lnTo>
                <a:lnTo>
                  <a:pt x="248" y="378"/>
                </a:lnTo>
                <a:lnTo>
                  <a:pt x="242" y="384"/>
                </a:lnTo>
                <a:lnTo>
                  <a:pt x="238" y="386"/>
                </a:lnTo>
                <a:lnTo>
                  <a:pt x="226" y="392"/>
                </a:lnTo>
                <a:lnTo>
                  <a:pt x="220" y="394"/>
                </a:lnTo>
                <a:lnTo>
                  <a:pt x="216" y="398"/>
                </a:lnTo>
                <a:lnTo>
                  <a:pt x="214" y="404"/>
                </a:lnTo>
                <a:lnTo>
                  <a:pt x="212" y="410"/>
                </a:lnTo>
                <a:lnTo>
                  <a:pt x="214" y="418"/>
                </a:lnTo>
                <a:lnTo>
                  <a:pt x="216" y="428"/>
                </a:lnTo>
                <a:lnTo>
                  <a:pt x="220" y="436"/>
                </a:lnTo>
                <a:lnTo>
                  <a:pt x="222" y="448"/>
                </a:lnTo>
                <a:lnTo>
                  <a:pt x="220" y="458"/>
                </a:lnTo>
                <a:lnTo>
                  <a:pt x="218" y="464"/>
                </a:lnTo>
                <a:lnTo>
                  <a:pt x="216" y="468"/>
                </a:lnTo>
                <a:lnTo>
                  <a:pt x="216" y="476"/>
                </a:lnTo>
                <a:lnTo>
                  <a:pt x="216" y="480"/>
                </a:lnTo>
                <a:lnTo>
                  <a:pt x="218" y="484"/>
                </a:lnTo>
                <a:lnTo>
                  <a:pt x="220" y="486"/>
                </a:lnTo>
                <a:lnTo>
                  <a:pt x="220" y="490"/>
                </a:lnTo>
                <a:lnTo>
                  <a:pt x="218" y="498"/>
                </a:lnTo>
                <a:lnTo>
                  <a:pt x="212" y="502"/>
                </a:lnTo>
                <a:lnTo>
                  <a:pt x="208" y="508"/>
                </a:lnTo>
                <a:lnTo>
                  <a:pt x="206" y="514"/>
                </a:lnTo>
                <a:lnTo>
                  <a:pt x="208" y="520"/>
                </a:lnTo>
                <a:lnTo>
                  <a:pt x="210" y="522"/>
                </a:lnTo>
                <a:lnTo>
                  <a:pt x="202" y="524"/>
                </a:lnTo>
                <a:lnTo>
                  <a:pt x="198" y="526"/>
                </a:lnTo>
                <a:lnTo>
                  <a:pt x="196" y="528"/>
                </a:lnTo>
                <a:lnTo>
                  <a:pt x="194" y="532"/>
                </a:lnTo>
                <a:lnTo>
                  <a:pt x="190" y="538"/>
                </a:lnTo>
                <a:lnTo>
                  <a:pt x="186" y="540"/>
                </a:lnTo>
                <a:lnTo>
                  <a:pt x="182" y="540"/>
                </a:lnTo>
                <a:lnTo>
                  <a:pt x="176" y="538"/>
                </a:lnTo>
                <a:lnTo>
                  <a:pt x="170" y="534"/>
                </a:lnTo>
                <a:lnTo>
                  <a:pt x="164" y="526"/>
                </a:lnTo>
                <a:lnTo>
                  <a:pt x="160" y="518"/>
                </a:lnTo>
                <a:lnTo>
                  <a:pt x="152" y="500"/>
                </a:lnTo>
                <a:lnTo>
                  <a:pt x="148" y="484"/>
                </a:lnTo>
                <a:lnTo>
                  <a:pt x="144" y="470"/>
                </a:lnTo>
                <a:lnTo>
                  <a:pt x="134" y="452"/>
                </a:lnTo>
                <a:lnTo>
                  <a:pt x="126" y="434"/>
                </a:lnTo>
                <a:lnTo>
                  <a:pt x="118" y="418"/>
                </a:lnTo>
                <a:lnTo>
                  <a:pt x="106" y="388"/>
                </a:lnTo>
                <a:lnTo>
                  <a:pt x="92" y="358"/>
                </a:lnTo>
                <a:lnTo>
                  <a:pt x="88" y="340"/>
                </a:lnTo>
                <a:lnTo>
                  <a:pt x="84" y="324"/>
                </a:lnTo>
                <a:lnTo>
                  <a:pt x="80" y="306"/>
                </a:lnTo>
                <a:lnTo>
                  <a:pt x="80" y="288"/>
                </a:lnTo>
                <a:lnTo>
                  <a:pt x="78" y="280"/>
                </a:lnTo>
                <a:lnTo>
                  <a:pt x="76" y="276"/>
                </a:lnTo>
                <a:lnTo>
                  <a:pt x="72" y="266"/>
                </a:lnTo>
                <a:lnTo>
                  <a:pt x="70" y="278"/>
                </a:lnTo>
                <a:lnTo>
                  <a:pt x="66" y="288"/>
                </a:lnTo>
                <a:lnTo>
                  <a:pt x="62" y="296"/>
                </a:lnTo>
                <a:lnTo>
                  <a:pt x="58" y="298"/>
                </a:lnTo>
                <a:lnTo>
                  <a:pt x="52" y="298"/>
                </a:lnTo>
                <a:lnTo>
                  <a:pt x="46" y="296"/>
                </a:lnTo>
                <a:lnTo>
                  <a:pt x="40" y="294"/>
                </a:lnTo>
                <a:lnTo>
                  <a:pt x="30" y="286"/>
                </a:lnTo>
                <a:lnTo>
                  <a:pt x="20" y="276"/>
                </a:lnTo>
                <a:lnTo>
                  <a:pt x="14" y="266"/>
                </a:lnTo>
                <a:lnTo>
                  <a:pt x="20" y="264"/>
                </a:lnTo>
                <a:lnTo>
                  <a:pt x="26" y="262"/>
                </a:lnTo>
                <a:lnTo>
                  <a:pt x="32" y="258"/>
                </a:lnTo>
                <a:lnTo>
                  <a:pt x="34" y="252"/>
                </a:lnTo>
                <a:lnTo>
                  <a:pt x="26" y="256"/>
                </a:lnTo>
                <a:lnTo>
                  <a:pt x="24" y="258"/>
                </a:lnTo>
                <a:lnTo>
                  <a:pt x="20" y="260"/>
                </a:lnTo>
                <a:lnTo>
                  <a:pt x="14" y="256"/>
                </a:lnTo>
                <a:lnTo>
                  <a:pt x="8" y="250"/>
                </a:lnTo>
                <a:lnTo>
                  <a:pt x="2" y="242"/>
                </a:lnTo>
                <a:lnTo>
                  <a:pt x="0" y="236"/>
                </a:lnTo>
                <a:lnTo>
                  <a:pt x="0" y="230"/>
                </a:lnTo>
                <a:lnTo>
                  <a:pt x="2" y="228"/>
                </a:lnTo>
                <a:lnTo>
                  <a:pt x="4" y="226"/>
                </a:lnTo>
                <a:lnTo>
                  <a:pt x="8" y="226"/>
                </a:lnTo>
                <a:lnTo>
                  <a:pt x="12" y="226"/>
                </a:lnTo>
                <a:lnTo>
                  <a:pt x="16" y="228"/>
                </a:lnTo>
                <a:lnTo>
                  <a:pt x="20" y="230"/>
                </a:lnTo>
                <a:lnTo>
                  <a:pt x="32" y="228"/>
                </a:lnTo>
                <a:lnTo>
                  <a:pt x="38" y="224"/>
                </a:lnTo>
                <a:lnTo>
                  <a:pt x="40" y="220"/>
                </a:lnTo>
                <a:lnTo>
                  <a:pt x="38" y="212"/>
                </a:lnTo>
                <a:lnTo>
                  <a:pt x="34" y="206"/>
                </a:lnTo>
                <a:lnTo>
                  <a:pt x="24" y="198"/>
                </a:lnTo>
                <a:lnTo>
                  <a:pt x="22" y="196"/>
                </a:lnTo>
                <a:lnTo>
                  <a:pt x="20" y="192"/>
                </a:lnTo>
                <a:lnTo>
                  <a:pt x="20" y="184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8" y="172"/>
                </a:lnTo>
                <a:lnTo>
                  <a:pt x="10" y="168"/>
                </a:lnTo>
                <a:lnTo>
                  <a:pt x="14" y="162"/>
                </a:lnTo>
                <a:lnTo>
                  <a:pt x="18" y="156"/>
                </a:lnTo>
                <a:lnTo>
                  <a:pt x="22" y="154"/>
                </a:lnTo>
                <a:lnTo>
                  <a:pt x="28" y="156"/>
                </a:lnTo>
                <a:lnTo>
                  <a:pt x="32" y="158"/>
                </a:lnTo>
                <a:lnTo>
                  <a:pt x="36" y="158"/>
                </a:lnTo>
                <a:lnTo>
                  <a:pt x="40" y="154"/>
                </a:lnTo>
                <a:lnTo>
                  <a:pt x="46" y="146"/>
                </a:lnTo>
                <a:lnTo>
                  <a:pt x="56" y="134"/>
                </a:lnTo>
                <a:lnTo>
                  <a:pt x="60" y="128"/>
                </a:lnTo>
                <a:lnTo>
                  <a:pt x="62" y="118"/>
                </a:lnTo>
                <a:lnTo>
                  <a:pt x="66" y="112"/>
                </a:lnTo>
                <a:lnTo>
                  <a:pt x="70" y="106"/>
                </a:lnTo>
                <a:lnTo>
                  <a:pt x="72" y="100"/>
                </a:lnTo>
                <a:lnTo>
                  <a:pt x="76" y="96"/>
                </a:lnTo>
                <a:lnTo>
                  <a:pt x="76" y="80"/>
                </a:lnTo>
                <a:lnTo>
                  <a:pt x="78" y="76"/>
                </a:lnTo>
                <a:lnTo>
                  <a:pt x="82" y="74"/>
                </a:lnTo>
                <a:lnTo>
                  <a:pt x="84" y="72"/>
                </a:lnTo>
                <a:lnTo>
                  <a:pt x="86" y="68"/>
                </a:lnTo>
                <a:lnTo>
                  <a:pt x="76" y="64"/>
                </a:lnTo>
                <a:lnTo>
                  <a:pt x="66" y="54"/>
                </a:lnTo>
                <a:lnTo>
                  <a:pt x="58" y="42"/>
                </a:lnTo>
                <a:lnTo>
                  <a:pt x="56" y="38"/>
                </a:lnTo>
                <a:lnTo>
                  <a:pt x="56" y="32"/>
                </a:lnTo>
                <a:lnTo>
                  <a:pt x="54" y="32"/>
                </a:lnTo>
                <a:lnTo>
                  <a:pt x="52" y="30"/>
                </a:lnTo>
                <a:lnTo>
                  <a:pt x="58" y="24"/>
                </a:lnTo>
                <a:lnTo>
                  <a:pt x="62" y="20"/>
                </a:lnTo>
                <a:lnTo>
                  <a:pt x="66" y="22"/>
                </a:lnTo>
                <a:lnTo>
                  <a:pt x="70" y="24"/>
                </a:lnTo>
                <a:lnTo>
                  <a:pt x="72" y="24"/>
                </a:lnTo>
                <a:lnTo>
                  <a:pt x="76" y="26"/>
                </a:lnTo>
                <a:lnTo>
                  <a:pt x="84" y="24"/>
                </a:lnTo>
                <a:lnTo>
                  <a:pt x="92" y="22"/>
                </a:lnTo>
                <a:lnTo>
                  <a:pt x="104" y="12"/>
                </a:lnTo>
                <a:lnTo>
                  <a:pt x="114" y="4"/>
                </a:lnTo>
                <a:lnTo>
                  <a:pt x="122" y="0"/>
                </a:lnTo>
                <a:lnTo>
                  <a:pt x="128" y="0"/>
                </a:lnTo>
                <a:lnTo>
                  <a:pt x="136" y="0"/>
                </a:lnTo>
                <a:lnTo>
                  <a:pt x="142" y="4"/>
                </a:lnTo>
                <a:lnTo>
                  <a:pt x="146" y="6"/>
                </a:lnTo>
                <a:lnTo>
                  <a:pt x="152" y="8"/>
                </a:lnTo>
                <a:lnTo>
                  <a:pt x="152" y="14"/>
                </a:lnTo>
                <a:lnTo>
                  <a:pt x="150" y="18"/>
                </a:lnTo>
                <a:lnTo>
                  <a:pt x="144" y="26"/>
                </a:lnTo>
                <a:lnTo>
                  <a:pt x="140" y="34"/>
                </a:lnTo>
                <a:lnTo>
                  <a:pt x="138" y="42"/>
                </a:lnTo>
                <a:lnTo>
                  <a:pt x="140" y="46"/>
                </a:lnTo>
                <a:lnTo>
                  <a:pt x="144" y="52"/>
                </a:lnTo>
                <a:lnTo>
                  <a:pt x="152" y="60"/>
                </a:lnTo>
                <a:lnTo>
                  <a:pt x="150" y="64"/>
                </a:lnTo>
                <a:lnTo>
                  <a:pt x="148" y="64"/>
                </a:lnTo>
                <a:lnTo>
                  <a:pt x="140" y="66"/>
                </a:lnTo>
                <a:lnTo>
                  <a:pt x="142" y="74"/>
                </a:lnTo>
                <a:lnTo>
                  <a:pt x="142" y="78"/>
                </a:lnTo>
                <a:lnTo>
                  <a:pt x="146" y="82"/>
                </a:lnTo>
                <a:lnTo>
                  <a:pt x="148" y="86"/>
                </a:lnTo>
                <a:lnTo>
                  <a:pt x="156" y="90"/>
                </a:lnTo>
                <a:lnTo>
                  <a:pt x="166" y="96"/>
                </a:lnTo>
                <a:lnTo>
                  <a:pt x="176" y="104"/>
                </a:lnTo>
                <a:lnTo>
                  <a:pt x="184" y="112"/>
                </a:lnTo>
                <a:lnTo>
                  <a:pt x="180" y="120"/>
                </a:lnTo>
                <a:lnTo>
                  <a:pt x="178" y="132"/>
                </a:lnTo>
                <a:lnTo>
                  <a:pt x="180" y="136"/>
                </a:lnTo>
                <a:lnTo>
                  <a:pt x="182" y="138"/>
                </a:lnTo>
                <a:lnTo>
                  <a:pt x="188" y="142"/>
                </a:lnTo>
                <a:lnTo>
                  <a:pt x="212" y="154"/>
                </a:lnTo>
                <a:lnTo>
                  <a:pt x="224" y="162"/>
                </a:lnTo>
                <a:lnTo>
                  <a:pt x="236" y="166"/>
                </a:lnTo>
                <a:lnTo>
                  <a:pt x="246" y="162"/>
                </a:lnTo>
                <a:lnTo>
                  <a:pt x="250" y="164"/>
                </a:lnTo>
                <a:lnTo>
                  <a:pt x="254" y="164"/>
                </a:lnTo>
                <a:lnTo>
                  <a:pt x="262" y="170"/>
                </a:lnTo>
                <a:lnTo>
                  <a:pt x="266" y="176"/>
                </a:lnTo>
                <a:lnTo>
                  <a:pt x="282" y="180"/>
                </a:lnTo>
                <a:lnTo>
                  <a:pt x="298" y="184"/>
                </a:lnTo>
                <a:lnTo>
                  <a:pt x="308" y="184"/>
                </a:lnTo>
                <a:lnTo>
                  <a:pt x="316" y="184"/>
                </a:lnTo>
                <a:lnTo>
                  <a:pt x="318" y="182"/>
                </a:lnTo>
                <a:lnTo>
                  <a:pt x="320" y="178"/>
                </a:lnTo>
                <a:lnTo>
                  <a:pt x="318" y="174"/>
                </a:lnTo>
                <a:lnTo>
                  <a:pt x="316" y="170"/>
                </a:lnTo>
                <a:lnTo>
                  <a:pt x="314" y="166"/>
                </a:lnTo>
                <a:lnTo>
                  <a:pt x="314" y="160"/>
                </a:lnTo>
                <a:lnTo>
                  <a:pt x="314" y="156"/>
                </a:lnTo>
                <a:lnTo>
                  <a:pt x="318" y="154"/>
                </a:lnTo>
                <a:lnTo>
                  <a:pt x="326" y="152"/>
                </a:lnTo>
                <a:lnTo>
                  <a:pt x="328" y="160"/>
                </a:lnTo>
                <a:lnTo>
                  <a:pt x="330" y="170"/>
                </a:lnTo>
                <a:lnTo>
                  <a:pt x="336" y="176"/>
                </a:lnTo>
                <a:lnTo>
                  <a:pt x="340" y="178"/>
                </a:lnTo>
                <a:lnTo>
                  <a:pt x="344" y="178"/>
                </a:lnTo>
                <a:lnTo>
                  <a:pt x="366" y="178"/>
                </a:lnTo>
                <a:lnTo>
                  <a:pt x="372" y="178"/>
                </a:lnTo>
                <a:lnTo>
                  <a:pt x="378" y="176"/>
                </a:lnTo>
                <a:lnTo>
                  <a:pt x="380" y="174"/>
                </a:lnTo>
                <a:lnTo>
                  <a:pt x="384" y="170"/>
                </a:lnTo>
                <a:lnTo>
                  <a:pt x="386" y="162"/>
                </a:lnTo>
                <a:lnTo>
                  <a:pt x="390" y="152"/>
                </a:lnTo>
                <a:lnTo>
                  <a:pt x="394" y="144"/>
                </a:lnTo>
                <a:lnTo>
                  <a:pt x="402" y="136"/>
                </a:lnTo>
                <a:lnTo>
                  <a:pt x="410" y="132"/>
                </a:lnTo>
                <a:lnTo>
                  <a:pt x="420" y="128"/>
                </a:lnTo>
                <a:lnTo>
                  <a:pt x="422" y="130"/>
                </a:lnTo>
                <a:lnTo>
                  <a:pt x="424" y="130"/>
                </a:lnTo>
                <a:lnTo>
                  <a:pt x="428" y="132"/>
                </a:lnTo>
                <a:lnTo>
                  <a:pt x="430" y="130"/>
                </a:lnTo>
                <a:lnTo>
                  <a:pt x="434" y="128"/>
                </a:lnTo>
                <a:lnTo>
                  <a:pt x="436" y="126"/>
                </a:lnTo>
                <a:lnTo>
                  <a:pt x="442" y="126"/>
                </a:lnTo>
                <a:lnTo>
                  <a:pt x="450" y="134"/>
                </a:lnTo>
                <a:lnTo>
                  <a:pt x="450" y="138"/>
                </a:lnTo>
                <a:lnTo>
                  <a:pt x="450" y="140"/>
                </a:lnTo>
                <a:lnTo>
                  <a:pt x="454" y="144"/>
                </a:lnTo>
                <a:lnTo>
                  <a:pt x="460" y="146"/>
                </a:lnTo>
                <a:lnTo>
                  <a:pt x="466" y="146"/>
                </a:lnTo>
                <a:lnTo>
                  <a:pt x="466" y="1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0" name="Freeform 65"/>
          <p:cNvSpPr>
            <a:spLocks/>
          </p:cNvSpPr>
          <p:nvPr/>
        </p:nvSpPr>
        <p:spPr bwMode="auto">
          <a:xfrm>
            <a:off x="6111875" y="3194050"/>
            <a:ext cx="225425" cy="120650"/>
          </a:xfrm>
          <a:custGeom>
            <a:avLst/>
            <a:gdLst>
              <a:gd name="T0" fmla="*/ 2147483647 w 142"/>
              <a:gd name="T1" fmla="*/ 2147483647 h 76"/>
              <a:gd name="T2" fmla="*/ 2147483647 w 142"/>
              <a:gd name="T3" fmla="*/ 2147483647 h 76"/>
              <a:gd name="T4" fmla="*/ 2147483647 w 142"/>
              <a:gd name="T5" fmla="*/ 2147483647 h 76"/>
              <a:gd name="T6" fmla="*/ 2147483647 w 142"/>
              <a:gd name="T7" fmla="*/ 2147483647 h 76"/>
              <a:gd name="T8" fmla="*/ 2147483647 w 142"/>
              <a:gd name="T9" fmla="*/ 2147483647 h 76"/>
              <a:gd name="T10" fmla="*/ 2147483647 w 142"/>
              <a:gd name="T11" fmla="*/ 2147483647 h 76"/>
              <a:gd name="T12" fmla="*/ 2147483647 w 142"/>
              <a:gd name="T13" fmla="*/ 2147483647 h 76"/>
              <a:gd name="T14" fmla="*/ 2147483647 w 142"/>
              <a:gd name="T15" fmla="*/ 2147483647 h 76"/>
              <a:gd name="T16" fmla="*/ 2147483647 w 142"/>
              <a:gd name="T17" fmla="*/ 2147483647 h 76"/>
              <a:gd name="T18" fmla="*/ 2147483647 w 142"/>
              <a:gd name="T19" fmla="*/ 2147483647 h 76"/>
              <a:gd name="T20" fmla="*/ 2147483647 w 142"/>
              <a:gd name="T21" fmla="*/ 2147483647 h 76"/>
              <a:gd name="T22" fmla="*/ 2147483647 w 142"/>
              <a:gd name="T23" fmla="*/ 2147483647 h 76"/>
              <a:gd name="T24" fmla="*/ 2147483647 w 142"/>
              <a:gd name="T25" fmla="*/ 2147483647 h 76"/>
              <a:gd name="T26" fmla="*/ 2147483647 w 142"/>
              <a:gd name="T27" fmla="*/ 2147483647 h 76"/>
              <a:gd name="T28" fmla="*/ 2147483647 w 142"/>
              <a:gd name="T29" fmla="*/ 2147483647 h 76"/>
              <a:gd name="T30" fmla="*/ 2147483647 w 142"/>
              <a:gd name="T31" fmla="*/ 0 h 76"/>
              <a:gd name="T32" fmla="*/ 2147483647 w 142"/>
              <a:gd name="T33" fmla="*/ 0 h 76"/>
              <a:gd name="T34" fmla="*/ 2147483647 w 142"/>
              <a:gd name="T35" fmla="*/ 2147483647 h 76"/>
              <a:gd name="T36" fmla="*/ 2147483647 w 142"/>
              <a:gd name="T37" fmla="*/ 2147483647 h 76"/>
              <a:gd name="T38" fmla="*/ 2147483647 w 142"/>
              <a:gd name="T39" fmla="*/ 2147483647 h 76"/>
              <a:gd name="T40" fmla="*/ 2147483647 w 142"/>
              <a:gd name="T41" fmla="*/ 2147483647 h 76"/>
              <a:gd name="T42" fmla="*/ 2147483647 w 142"/>
              <a:gd name="T43" fmla="*/ 2147483647 h 76"/>
              <a:gd name="T44" fmla="*/ 0 w 142"/>
              <a:gd name="T45" fmla="*/ 2147483647 h 76"/>
              <a:gd name="T46" fmla="*/ 2147483647 w 142"/>
              <a:gd name="T47" fmla="*/ 2147483647 h 76"/>
              <a:gd name="T48" fmla="*/ 2147483647 w 142"/>
              <a:gd name="T49" fmla="*/ 2147483647 h 76"/>
              <a:gd name="T50" fmla="*/ 2147483647 w 142"/>
              <a:gd name="T51" fmla="*/ 2147483647 h 76"/>
              <a:gd name="T52" fmla="*/ 2147483647 w 142"/>
              <a:gd name="T53" fmla="*/ 2147483647 h 76"/>
              <a:gd name="T54" fmla="*/ 2147483647 w 142"/>
              <a:gd name="T55" fmla="*/ 2147483647 h 76"/>
              <a:gd name="T56" fmla="*/ 2147483647 w 142"/>
              <a:gd name="T57" fmla="*/ 2147483647 h 76"/>
              <a:gd name="T58" fmla="*/ 2147483647 w 142"/>
              <a:gd name="T59" fmla="*/ 2147483647 h 76"/>
              <a:gd name="T60" fmla="*/ 2147483647 w 142"/>
              <a:gd name="T61" fmla="*/ 2147483647 h 76"/>
              <a:gd name="T62" fmla="*/ 2147483647 w 142"/>
              <a:gd name="T63" fmla="*/ 2147483647 h 76"/>
              <a:gd name="T64" fmla="*/ 2147483647 w 142"/>
              <a:gd name="T65" fmla="*/ 2147483647 h 76"/>
              <a:gd name="T66" fmla="*/ 2147483647 w 142"/>
              <a:gd name="T67" fmla="*/ 2147483647 h 76"/>
              <a:gd name="T68" fmla="*/ 2147483647 w 142"/>
              <a:gd name="T69" fmla="*/ 2147483647 h 76"/>
              <a:gd name="T70" fmla="*/ 2147483647 w 142"/>
              <a:gd name="T71" fmla="*/ 2147483647 h 76"/>
              <a:gd name="T72" fmla="*/ 2147483647 w 142"/>
              <a:gd name="T73" fmla="*/ 2147483647 h 76"/>
              <a:gd name="T74" fmla="*/ 2147483647 w 142"/>
              <a:gd name="T75" fmla="*/ 2147483647 h 76"/>
              <a:gd name="T76" fmla="*/ 2147483647 w 142"/>
              <a:gd name="T77" fmla="*/ 2147483647 h 76"/>
              <a:gd name="T78" fmla="*/ 2147483647 w 142"/>
              <a:gd name="T79" fmla="*/ 2147483647 h 76"/>
              <a:gd name="T80" fmla="*/ 2147483647 w 142"/>
              <a:gd name="T81" fmla="*/ 2147483647 h 76"/>
              <a:gd name="T82" fmla="*/ 2147483647 w 142"/>
              <a:gd name="T83" fmla="*/ 2147483647 h 76"/>
              <a:gd name="T84" fmla="*/ 2147483647 w 142"/>
              <a:gd name="T85" fmla="*/ 2147483647 h 76"/>
              <a:gd name="T86" fmla="*/ 2147483647 w 142"/>
              <a:gd name="T87" fmla="*/ 2147483647 h 76"/>
              <a:gd name="T88" fmla="*/ 2147483647 w 142"/>
              <a:gd name="T89" fmla="*/ 2147483647 h 7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2"/>
              <a:gd name="T136" fmla="*/ 0 h 76"/>
              <a:gd name="T137" fmla="*/ 142 w 142"/>
              <a:gd name="T138" fmla="*/ 76 h 7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2" h="76">
                <a:moveTo>
                  <a:pt x="136" y="50"/>
                </a:moveTo>
                <a:lnTo>
                  <a:pt x="118" y="50"/>
                </a:lnTo>
                <a:lnTo>
                  <a:pt x="110" y="48"/>
                </a:lnTo>
                <a:lnTo>
                  <a:pt x="104" y="42"/>
                </a:lnTo>
                <a:lnTo>
                  <a:pt x="102" y="42"/>
                </a:lnTo>
                <a:lnTo>
                  <a:pt x="100" y="44"/>
                </a:lnTo>
                <a:lnTo>
                  <a:pt x="96" y="42"/>
                </a:lnTo>
                <a:lnTo>
                  <a:pt x="90" y="40"/>
                </a:lnTo>
                <a:lnTo>
                  <a:pt x="86" y="38"/>
                </a:lnTo>
                <a:lnTo>
                  <a:pt x="82" y="34"/>
                </a:lnTo>
                <a:lnTo>
                  <a:pt x="78" y="32"/>
                </a:lnTo>
                <a:lnTo>
                  <a:pt x="66" y="28"/>
                </a:lnTo>
                <a:lnTo>
                  <a:pt x="56" y="24"/>
                </a:lnTo>
                <a:lnTo>
                  <a:pt x="46" y="18"/>
                </a:lnTo>
                <a:lnTo>
                  <a:pt x="36" y="8"/>
                </a:lnTo>
                <a:lnTo>
                  <a:pt x="24" y="0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2" y="4"/>
                </a:lnTo>
                <a:lnTo>
                  <a:pt x="6" y="4"/>
                </a:lnTo>
                <a:lnTo>
                  <a:pt x="2" y="12"/>
                </a:lnTo>
                <a:lnTo>
                  <a:pt x="0" y="24"/>
                </a:lnTo>
                <a:lnTo>
                  <a:pt x="2" y="28"/>
                </a:lnTo>
                <a:lnTo>
                  <a:pt x="4" y="30"/>
                </a:lnTo>
                <a:lnTo>
                  <a:pt x="10" y="34"/>
                </a:lnTo>
                <a:lnTo>
                  <a:pt x="34" y="46"/>
                </a:lnTo>
                <a:lnTo>
                  <a:pt x="46" y="54"/>
                </a:lnTo>
                <a:lnTo>
                  <a:pt x="58" y="58"/>
                </a:lnTo>
                <a:lnTo>
                  <a:pt x="68" y="54"/>
                </a:lnTo>
                <a:lnTo>
                  <a:pt x="72" y="56"/>
                </a:lnTo>
                <a:lnTo>
                  <a:pt x="76" y="56"/>
                </a:lnTo>
                <a:lnTo>
                  <a:pt x="84" y="62"/>
                </a:lnTo>
                <a:lnTo>
                  <a:pt x="88" y="68"/>
                </a:lnTo>
                <a:lnTo>
                  <a:pt x="104" y="72"/>
                </a:lnTo>
                <a:lnTo>
                  <a:pt x="120" y="76"/>
                </a:lnTo>
                <a:lnTo>
                  <a:pt x="130" y="76"/>
                </a:lnTo>
                <a:lnTo>
                  <a:pt x="138" y="76"/>
                </a:lnTo>
                <a:lnTo>
                  <a:pt x="140" y="74"/>
                </a:lnTo>
                <a:lnTo>
                  <a:pt x="142" y="70"/>
                </a:lnTo>
                <a:lnTo>
                  <a:pt x="140" y="66"/>
                </a:lnTo>
                <a:lnTo>
                  <a:pt x="138" y="62"/>
                </a:lnTo>
                <a:lnTo>
                  <a:pt x="136" y="58"/>
                </a:lnTo>
                <a:lnTo>
                  <a:pt x="136" y="52"/>
                </a:lnTo>
                <a:lnTo>
                  <a:pt x="136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1" name="Freeform 66"/>
          <p:cNvSpPr>
            <a:spLocks/>
          </p:cNvSpPr>
          <p:nvPr/>
        </p:nvSpPr>
        <p:spPr bwMode="auto">
          <a:xfrm>
            <a:off x="5568950" y="2933700"/>
            <a:ext cx="339725" cy="288925"/>
          </a:xfrm>
          <a:custGeom>
            <a:avLst/>
            <a:gdLst>
              <a:gd name="T0" fmla="*/ 2147483647 w 214"/>
              <a:gd name="T1" fmla="*/ 2147483647 h 182"/>
              <a:gd name="T2" fmla="*/ 2147483647 w 214"/>
              <a:gd name="T3" fmla="*/ 2147483647 h 182"/>
              <a:gd name="T4" fmla="*/ 2147483647 w 214"/>
              <a:gd name="T5" fmla="*/ 2147483647 h 182"/>
              <a:gd name="T6" fmla="*/ 2147483647 w 214"/>
              <a:gd name="T7" fmla="*/ 2147483647 h 182"/>
              <a:gd name="T8" fmla="*/ 2147483647 w 214"/>
              <a:gd name="T9" fmla="*/ 2147483647 h 182"/>
              <a:gd name="T10" fmla="*/ 2147483647 w 214"/>
              <a:gd name="T11" fmla="*/ 2147483647 h 182"/>
              <a:gd name="T12" fmla="*/ 2147483647 w 214"/>
              <a:gd name="T13" fmla="*/ 2147483647 h 182"/>
              <a:gd name="T14" fmla="*/ 2147483647 w 214"/>
              <a:gd name="T15" fmla="*/ 2147483647 h 182"/>
              <a:gd name="T16" fmla="*/ 2147483647 w 214"/>
              <a:gd name="T17" fmla="*/ 2147483647 h 182"/>
              <a:gd name="T18" fmla="*/ 2147483647 w 214"/>
              <a:gd name="T19" fmla="*/ 2147483647 h 182"/>
              <a:gd name="T20" fmla="*/ 2147483647 w 214"/>
              <a:gd name="T21" fmla="*/ 2147483647 h 182"/>
              <a:gd name="T22" fmla="*/ 2147483647 w 214"/>
              <a:gd name="T23" fmla="*/ 2147483647 h 182"/>
              <a:gd name="T24" fmla="*/ 2147483647 w 214"/>
              <a:gd name="T25" fmla="*/ 2147483647 h 182"/>
              <a:gd name="T26" fmla="*/ 2147483647 w 214"/>
              <a:gd name="T27" fmla="*/ 2147483647 h 182"/>
              <a:gd name="T28" fmla="*/ 0 w 214"/>
              <a:gd name="T29" fmla="*/ 2147483647 h 182"/>
              <a:gd name="T30" fmla="*/ 2147483647 w 214"/>
              <a:gd name="T31" fmla="*/ 2147483647 h 182"/>
              <a:gd name="T32" fmla="*/ 2147483647 w 214"/>
              <a:gd name="T33" fmla="*/ 2147483647 h 182"/>
              <a:gd name="T34" fmla="*/ 2147483647 w 214"/>
              <a:gd name="T35" fmla="*/ 2147483647 h 182"/>
              <a:gd name="T36" fmla="*/ 2147483647 w 214"/>
              <a:gd name="T37" fmla="*/ 2147483647 h 182"/>
              <a:gd name="T38" fmla="*/ 2147483647 w 214"/>
              <a:gd name="T39" fmla="*/ 2147483647 h 182"/>
              <a:gd name="T40" fmla="*/ 2147483647 w 214"/>
              <a:gd name="T41" fmla="*/ 2147483647 h 182"/>
              <a:gd name="T42" fmla="*/ 2147483647 w 214"/>
              <a:gd name="T43" fmla="*/ 2147483647 h 182"/>
              <a:gd name="T44" fmla="*/ 2147483647 w 214"/>
              <a:gd name="T45" fmla="*/ 2147483647 h 182"/>
              <a:gd name="T46" fmla="*/ 2147483647 w 214"/>
              <a:gd name="T47" fmla="*/ 2147483647 h 182"/>
              <a:gd name="T48" fmla="*/ 2147483647 w 214"/>
              <a:gd name="T49" fmla="*/ 2147483647 h 182"/>
              <a:gd name="T50" fmla="*/ 2147483647 w 214"/>
              <a:gd name="T51" fmla="*/ 2147483647 h 182"/>
              <a:gd name="T52" fmla="*/ 2147483647 w 214"/>
              <a:gd name="T53" fmla="*/ 2147483647 h 182"/>
              <a:gd name="T54" fmla="*/ 2147483647 w 214"/>
              <a:gd name="T55" fmla="*/ 2147483647 h 182"/>
              <a:gd name="T56" fmla="*/ 2147483647 w 214"/>
              <a:gd name="T57" fmla="*/ 2147483647 h 182"/>
              <a:gd name="T58" fmla="*/ 2147483647 w 214"/>
              <a:gd name="T59" fmla="*/ 2147483647 h 182"/>
              <a:gd name="T60" fmla="*/ 2147483647 w 214"/>
              <a:gd name="T61" fmla="*/ 2147483647 h 182"/>
              <a:gd name="T62" fmla="*/ 2147483647 w 214"/>
              <a:gd name="T63" fmla="*/ 2147483647 h 182"/>
              <a:gd name="T64" fmla="*/ 2147483647 w 214"/>
              <a:gd name="T65" fmla="*/ 2147483647 h 182"/>
              <a:gd name="T66" fmla="*/ 2147483647 w 214"/>
              <a:gd name="T67" fmla="*/ 2147483647 h 182"/>
              <a:gd name="T68" fmla="*/ 2147483647 w 214"/>
              <a:gd name="T69" fmla="*/ 2147483647 h 182"/>
              <a:gd name="T70" fmla="*/ 2147483647 w 214"/>
              <a:gd name="T71" fmla="*/ 2147483647 h 182"/>
              <a:gd name="T72" fmla="*/ 2147483647 w 214"/>
              <a:gd name="T73" fmla="*/ 2147483647 h 182"/>
              <a:gd name="T74" fmla="*/ 2147483647 w 214"/>
              <a:gd name="T75" fmla="*/ 2147483647 h 182"/>
              <a:gd name="T76" fmla="*/ 2147483647 w 214"/>
              <a:gd name="T77" fmla="*/ 2147483647 h 182"/>
              <a:gd name="T78" fmla="*/ 2147483647 w 214"/>
              <a:gd name="T79" fmla="*/ 2147483647 h 182"/>
              <a:gd name="T80" fmla="*/ 2147483647 w 214"/>
              <a:gd name="T81" fmla="*/ 2147483647 h 182"/>
              <a:gd name="T82" fmla="*/ 2147483647 w 214"/>
              <a:gd name="T83" fmla="*/ 2147483647 h 182"/>
              <a:gd name="T84" fmla="*/ 2147483647 w 214"/>
              <a:gd name="T85" fmla="*/ 2147483647 h 182"/>
              <a:gd name="T86" fmla="*/ 2147483647 w 214"/>
              <a:gd name="T87" fmla="*/ 2147483647 h 182"/>
              <a:gd name="T88" fmla="*/ 2147483647 w 214"/>
              <a:gd name="T89" fmla="*/ 2147483647 h 182"/>
              <a:gd name="T90" fmla="*/ 2147483647 w 214"/>
              <a:gd name="T91" fmla="*/ 2147483647 h 182"/>
              <a:gd name="T92" fmla="*/ 2147483647 w 214"/>
              <a:gd name="T93" fmla="*/ 2147483647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182"/>
              <a:gd name="T143" fmla="*/ 214 w 214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182">
                <a:moveTo>
                  <a:pt x="198" y="24"/>
                </a:moveTo>
                <a:lnTo>
                  <a:pt x="186" y="28"/>
                </a:lnTo>
                <a:lnTo>
                  <a:pt x="180" y="30"/>
                </a:lnTo>
                <a:lnTo>
                  <a:pt x="172" y="30"/>
                </a:lnTo>
                <a:lnTo>
                  <a:pt x="168" y="30"/>
                </a:lnTo>
                <a:lnTo>
                  <a:pt x="164" y="28"/>
                </a:lnTo>
                <a:lnTo>
                  <a:pt x="158" y="20"/>
                </a:lnTo>
                <a:lnTo>
                  <a:pt x="154" y="10"/>
                </a:lnTo>
                <a:lnTo>
                  <a:pt x="152" y="0"/>
                </a:lnTo>
                <a:lnTo>
                  <a:pt x="146" y="4"/>
                </a:lnTo>
                <a:lnTo>
                  <a:pt x="140" y="8"/>
                </a:lnTo>
                <a:lnTo>
                  <a:pt x="132" y="18"/>
                </a:lnTo>
                <a:lnTo>
                  <a:pt x="122" y="26"/>
                </a:lnTo>
                <a:lnTo>
                  <a:pt x="116" y="30"/>
                </a:lnTo>
                <a:lnTo>
                  <a:pt x="110" y="30"/>
                </a:lnTo>
                <a:lnTo>
                  <a:pt x="80" y="30"/>
                </a:lnTo>
                <a:lnTo>
                  <a:pt x="64" y="22"/>
                </a:lnTo>
                <a:lnTo>
                  <a:pt x="50" y="46"/>
                </a:lnTo>
                <a:lnTo>
                  <a:pt x="44" y="54"/>
                </a:lnTo>
                <a:lnTo>
                  <a:pt x="38" y="58"/>
                </a:lnTo>
                <a:lnTo>
                  <a:pt x="32" y="62"/>
                </a:lnTo>
                <a:lnTo>
                  <a:pt x="26" y="64"/>
                </a:lnTo>
                <a:lnTo>
                  <a:pt x="18" y="62"/>
                </a:lnTo>
                <a:lnTo>
                  <a:pt x="14" y="62"/>
                </a:lnTo>
                <a:lnTo>
                  <a:pt x="10" y="60"/>
                </a:lnTo>
                <a:lnTo>
                  <a:pt x="4" y="64"/>
                </a:lnTo>
                <a:lnTo>
                  <a:pt x="4" y="54"/>
                </a:lnTo>
                <a:lnTo>
                  <a:pt x="4" y="62"/>
                </a:lnTo>
                <a:lnTo>
                  <a:pt x="0" y="78"/>
                </a:lnTo>
                <a:lnTo>
                  <a:pt x="0" y="92"/>
                </a:lnTo>
                <a:lnTo>
                  <a:pt x="0" y="100"/>
                </a:lnTo>
                <a:lnTo>
                  <a:pt x="4" y="112"/>
                </a:lnTo>
                <a:lnTo>
                  <a:pt x="8" y="126"/>
                </a:lnTo>
                <a:lnTo>
                  <a:pt x="10" y="132"/>
                </a:lnTo>
                <a:lnTo>
                  <a:pt x="14" y="136"/>
                </a:lnTo>
                <a:lnTo>
                  <a:pt x="20" y="140"/>
                </a:lnTo>
                <a:lnTo>
                  <a:pt x="28" y="142"/>
                </a:lnTo>
                <a:lnTo>
                  <a:pt x="28" y="146"/>
                </a:lnTo>
                <a:lnTo>
                  <a:pt x="26" y="150"/>
                </a:lnTo>
                <a:lnTo>
                  <a:pt x="20" y="158"/>
                </a:lnTo>
                <a:lnTo>
                  <a:pt x="16" y="164"/>
                </a:lnTo>
                <a:lnTo>
                  <a:pt x="14" y="168"/>
                </a:lnTo>
                <a:lnTo>
                  <a:pt x="12" y="172"/>
                </a:lnTo>
                <a:lnTo>
                  <a:pt x="14" y="174"/>
                </a:lnTo>
                <a:lnTo>
                  <a:pt x="18" y="176"/>
                </a:lnTo>
                <a:lnTo>
                  <a:pt x="30" y="178"/>
                </a:lnTo>
                <a:lnTo>
                  <a:pt x="42" y="180"/>
                </a:lnTo>
                <a:lnTo>
                  <a:pt x="54" y="182"/>
                </a:lnTo>
                <a:lnTo>
                  <a:pt x="64" y="182"/>
                </a:lnTo>
                <a:lnTo>
                  <a:pt x="76" y="182"/>
                </a:lnTo>
                <a:lnTo>
                  <a:pt x="90" y="178"/>
                </a:lnTo>
                <a:lnTo>
                  <a:pt x="104" y="174"/>
                </a:lnTo>
                <a:lnTo>
                  <a:pt x="108" y="170"/>
                </a:lnTo>
                <a:lnTo>
                  <a:pt x="108" y="168"/>
                </a:lnTo>
                <a:lnTo>
                  <a:pt x="106" y="162"/>
                </a:lnTo>
                <a:lnTo>
                  <a:pt x="104" y="158"/>
                </a:lnTo>
                <a:lnTo>
                  <a:pt x="106" y="154"/>
                </a:lnTo>
                <a:lnTo>
                  <a:pt x="110" y="150"/>
                </a:lnTo>
                <a:lnTo>
                  <a:pt x="114" y="148"/>
                </a:lnTo>
                <a:lnTo>
                  <a:pt x="120" y="148"/>
                </a:lnTo>
                <a:lnTo>
                  <a:pt x="122" y="146"/>
                </a:lnTo>
                <a:lnTo>
                  <a:pt x="124" y="144"/>
                </a:lnTo>
                <a:lnTo>
                  <a:pt x="128" y="140"/>
                </a:lnTo>
                <a:lnTo>
                  <a:pt x="130" y="136"/>
                </a:lnTo>
                <a:lnTo>
                  <a:pt x="132" y="136"/>
                </a:lnTo>
                <a:lnTo>
                  <a:pt x="140" y="136"/>
                </a:lnTo>
                <a:lnTo>
                  <a:pt x="146" y="136"/>
                </a:lnTo>
                <a:lnTo>
                  <a:pt x="150" y="134"/>
                </a:lnTo>
                <a:lnTo>
                  <a:pt x="152" y="130"/>
                </a:lnTo>
                <a:lnTo>
                  <a:pt x="148" y="128"/>
                </a:lnTo>
                <a:lnTo>
                  <a:pt x="148" y="124"/>
                </a:lnTo>
                <a:lnTo>
                  <a:pt x="150" y="120"/>
                </a:lnTo>
                <a:lnTo>
                  <a:pt x="152" y="114"/>
                </a:lnTo>
                <a:lnTo>
                  <a:pt x="160" y="108"/>
                </a:lnTo>
                <a:lnTo>
                  <a:pt x="160" y="106"/>
                </a:lnTo>
                <a:lnTo>
                  <a:pt x="160" y="102"/>
                </a:lnTo>
                <a:lnTo>
                  <a:pt x="160" y="98"/>
                </a:lnTo>
                <a:lnTo>
                  <a:pt x="164" y="90"/>
                </a:lnTo>
                <a:lnTo>
                  <a:pt x="168" y="84"/>
                </a:lnTo>
                <a:lnTo>
                  <a:pt x="174" y="76"/>
                </a:lnTo>
                <a:lnTo>
                  <a:pt x="176" y="70"/>
                </a:lnTo>
                <a:lnTo>
                  <a:pt x="174" y="64"/>
                </a:lnTo>
                <a:lnTo>
                  <a:pt x="170" y="58"/>
                </a:lnTo>
                <a:lnTo>
                  <a:pt x="168" y="54"/>
                </a:lnTo>
                <a:lnTo>
                  <a:pt x="166" y="50"/>
                </a:lnTo>
                <a:lnTo>
                  <a:pt x="168" y="46"/>
                </a:lnTo>
                <a:lnTo>
                  <a:pt x="170" y="42"/>
                </a:lnTo>
                <a:lnTo>
                  <a:pt x="176" y="40"/>
                </a:lnTo>
                <a:lnTo>
                  <a:pt x="182" y="38"/>
                </a:lnTo>
                <a:lnTo>
                  <a:pt x="194" y="36"/>
                </a:lnTo>
                <a:lnTo>
                  <a:pt x="204" y="36"/>
                </a:lnTo>
                <a:lnTo>
                  <a:pt x="214" y="34"/>
                </a:lnTo>
                <a:lnTo>
                  <a:pt x="214" y="32"/>
                </a:lnTo>
                <a:lnTo>
                  <a:pt x="206" y="28"/>
                </a:lnTo>
                <a:lnTo>
                  <a:pt x="19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2" name="Freeform 67"/>
          <p:cNvSpPr>
            <a:spLocks/>
          </p:cNvSpPr>
          <p:nvPr/>
        </p:nvSpPr>
        <p:spPr bwMode="auto">
          <a:xfrm>
            <a:off x="6089650" y="2524125"/>
            <a:ext cx="822325" cy="314325"/>
          </a:xfrm>
          <a:custGeom>
            <a:avLst/>
            <a:gdLst>
              <a:gd name="T0" fmla="*/ 2147483647 w 518"/>
              <a:gd name="T1" fmla="*/ 2147483647 h 198"/>
              <a:gd name="T2" fmla="*/ 2147483647 w 518"/>
              <a:gd name="T3" fmla="*/ 2147483647 h 198"/>
              <a:gd name="T4" fmla="*/ 2147483647 w 518"/>
              <a:gd name="T5" fmla="*/ 2147483647 h 198"/>
              <a:gd name="T6" fmla="*/ 2147483647 w 518"/>
              <a:gd name="T7" fmla="*/ 2147483647 h 198"/>
              <a:gd name="T8" fmla="*/ 2147483647 w 518"/>
              <a:gd name="T9" fmla="*/ 2147483647 h 198"/>
              <a:gd name="T10" fmla="*/ 2147483647 w 518"/>
              <a:gd name="T11" fmla="*/ 2147483647 h 198"/>
              <a:gd name="T12" fmla="*/ 2147483647 w 518"/>
              <a:gd name="T13" fmla="*/ 2147483647 h 198"/>
              <a:gd name="T14" fmla="*/ 2147483647 w 518"/>
              <a:gd name="T15" fmla="*/ 2147483647 h 198"/>
              <a:gd name="T16" fmla="*/ 2147483647 w 518"/>
              <a:gd name="T17" fmla="*/ 2147483647 h 198"/>
              <a:gd name="T18" fmla="*/ 2147483647 w 518"/>
              <a:gd name="T19" fmla="*/ 2147483647 h 198"/>
              <a:gd name="T20" fmla="*/ 2147483647 w 518"/>
              <a:gd name="T21" fmla="*/ 2147483647 h 198"/>
              <a:gd name="T22" fmla="*/ 2147483647 w 518"/>
              <a:gd name="T23" fmla="*/ 2147483647 h 198"/>
              <a:gd name="T24" fmla="*/ 2147483647 w 518"/>
              <a:gd name="T25" fmla="*/ 2147483647 h 198"/>
              <a:gd name="T26" fmla="*/ 2147483647 w 518"/>
              <a:gd name="T27" fmla="*/ 2147483647 h 198"/>
              <a:gd name="T28" fmla="*/ 2147483647 w 518"/>
              <a:gd name="T29" fmla="*/ 2147483647 h 198"/>
              <a:gd name="T30" fmla="*/ 2147483647 w 518"/>
              <a:gd name="T31" fmla="*/ 2147483647 h 198"/>
              <a:gd name="T32" fmla="*/ 2147483647 w 518"/>
              <a:gd name="T33" fmla="*/ 2147483647 h 198"/>
              <a:gd name="T34" fmla="*/ 2147483647 w 518"/>
              <a:gd name="T35" fmla="*/ 2147483647 h 198"/>
              <a:gd name="T36" fmla="*/ 2147483647 w 518"/>
              <a:gd name="T37" fmla="*/ 2147483647 h 198"/>
              <a:gd name="T38" fmla="*/ 2147483647 w 518"/>
              <a:gd name="T39" fmla="*/ 2147483647 h 198"/>
              <a:gd name="T40" fmla="*/ 2147483647 w 518"/>
              <a:gd name="T41" fmla="*/ 2147483647 h 198"/>
              <a:gd name="T42" fmla="*/ 2147483647 w 518"/>
              <a:gd name="T43" fmla="*/ 2147483647 h 198"/>
              <a:gd name="T44" fmla="*/ 2147483647 w 518"/>
              <a:gd name="T45" fmla="*/ 2147483647 h 198"/>
              <a:gd name="T46" fmla="*/ 2147483647 w 518"/>
              <a:gd name="T47" fmla="*/ 2147483647 h 198"/>
              <a:gd name="T48" fmla="*/ 2147483647 w 518"/>
              <a:gd name="T49" fmla="*/ 2147483647 h 198"/>
              <a:gd name="T50" fmla="*/ 2147483647 w 518"/>
              <a:gd name="T51" fmla="*/ 2147483647 h 198"/>
              <a:gd name="T52" fmla="*/ 2147483647 w 518"/>
              <a:gd name="T53" fmla="*/ 2147483647 h 198"/>
              <a:gd name="T54" fmla="*/ 2147483647 w 518"/>
              <a:gd name="T55" fmla="*/ 2147483647 h 198"/>
              <a:gd name="T56" fmla="*/ 2147483647 w 518"/>
              <a:gd name="T57" fmla="*/ 2147483647 h 198"/>
              <a:gd name="T58" fmla="*/ 2147483647 w 518"/>
              <a:gd name="T59" fmla="*/ 2147483647 h 198"/>
              <a:gd name="T60" fmla="*/ 2147483647 w 518"/>
              <a:gd name="T61" fmla="*/ 2147483647 h 198"/>
              <a:gd name="T62" fmla="*/ 2147483647 w 518"/>
              <a:gd name="T63" fmla="*/ 2147483647 h 198"/>
              <a:gd name="T64" fmla="*/ 2147483647 w 518"/>
              <a:gd name="T65" fmla="*/ 2147483647 h 198"/>
              <a:gd name="T66" fmla="*/ 2147483647 w 518"/>
              <a:gd name="T67" fmla="*/ 2147483647 h 198"/>
              <a:gd name="T68" fmla="*/ 2147483647 w 518"/>
              <a:gd name="T69" fmla="*/ 2147483647 h 198"/>
              <a:gd name="T70" fmla="*/ 2147483647 w 518"/>
              <a:gd name="T71" fmla="*/ 2147483647 h 198"/>
              <a:gd name="T72" fmla="*/ 2147483647 w 518"/>
              <a:gd name="T73" fmla="*/ 2147483647 h 198"/>
              <a:gd name="T74" fmla="*/ 2147483647 w 518"/>
              <a:gd name="T75" fmla="*/ 2147483647 h 198"/>
              <a:gd name="T76" fmla="*/ 2147483647 w 518"/>
              <a:gd name="T77" fmla="*/ 2147483647 h 198"/>
              <a:gd name="T78" fmla="*/ 2147483647 w 518"/>
              <a:gd name="T79" fmla="*/ 2147483647 h 198"/>
              <a:gd name="T80" fmla="*/ 2147483647 w 518"/>
              <a:gd name="T81" fmla="*/ 2147483647 h 198"/>
              <a:gd name="T82" fmla="*/ 2147483647 w 518"/>
              <a:gd name="T83" fmla="*/ 2147483647 h 198"/>
              <a:gd name="T84" fmla="*/ 2147483647 w 518"/>
              <a:gd name="T85" fmla="*/ 2147483647 h 198"/>
              <a:gd name="T86" fmla="*/ 2147483647 w 518"/>
              <a:gd name="T87" fmla="*/ 2147483647 h 198"/>
              <a:gd name="T88" fmla="*/ 2147483647 w 518"/>
              <a:gd name="T89" fmla="*/ 2147483647 h 198"/>
              <a:gd name="T90" fmla="*/ 2147483647 w 518"/>
              <a:gd name="T91" fmla="*/ 2147483647 h 198"/>
              <a:gd name="T92" fmla="*/ 2147483647 w 518"/>
              <a:gd name="T93" fmla="*/ 2147483647 h 198"/>
              <a:gd name="T94" fmla="*/ 2147483647 w 518"/>
              <a:gd name="T95" fmla="*/ 2147483647 h 198"/>
              <a:gd name="T96" fmla="*/ 2147483647 w 518"/>
              <a:gd name="T97" fmla="*/ 2147483647 h 198"/>
              <a:gd name="T98" fmla="*/ 2147483647 w 518"/>
              <a:gd name="T99" fmla="*/ 0 h 198"/>
              <a:gd name="T100" fmla="*/ 2147483647 w 518"/>
              <a:gd name="T101" fmla="*/ 2147483647 h 198"/>
              <a:gd name="T102" fmla="*/ 2147483647 w 518"/>
              <a:gd name="T103" fmla="*/ 2147483647 h 198"/>
              <a:gd name="T104" fmla="*/ 2147483647 w 518"/>
              <a:gd name="T105" fmla="*/ 2147483647 h 198"/>
              <a:gd name="T106" fmla="*/ 2147483647 w 518"/>
              <a:gd name="T107" fmla="*/ 2147483647 h 198"/>
              <a:gd name="T108" fmla="*/ 2147483647 w 518"/>
              <a:gd name="T109" fmla="*/ 2147483647 h 198"/>
              <a:gd name="T110" fmla="*/ 2147483647 w 518"/>
              <a:gd name="T111" fmla="*/ 2147483647 h 198"/>
              <a:gd name="T112" fmla="*/ 2147483647 w 518"/>
              <a:gd name="T113" fmla="*/ 2147483647 h 198"/>
              <a:gd name="T114" fmla="*/ 2147483647 w 518"/>
              <a:gd name="T115" fmla="*/ 2147483647 h 198"/>
              <a:gd name="T116" fmla="*/ 2147483647 w 518"/>
              <a:gd name="T117" fmla="*/ 2147483647 h 198"/>
              <a:gd name="T118" fmla="*/ 2147483647 w 518"/>
              <a:gd name="T119" fmla="*/ 2147483647 h 198"/>
              <a:gd name="T120" fmla="*/ 2147483647 w 518"/>
              <a:gd name="T121" fmla="*/ 2147483647 h 198"/>
              <a:gd name="T122" fmla="*/ 2147483647 w 518"/>
              <a:gd name="T123" fmla="*/ 2147483647 h 198"/>
              <a:gd name="T124" fmla="*/ 0 w 518"/>
              <a:gd name="T125" fmla="*/ 2147483647 h 1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18"/>
              <a:gd name="T190" fmla="*/ 0 h 198"/>
              <a:gd name="T191" fmla="*/ 518 w 518"/>
              <a:gd name="T192" fmla="*/ 198 h 19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18" h="198">
                <a:moveTo>
                  <a:pt x="0" y="52"/>
                </a:moveTo>
                <a:lnTo>
                  <a:pt x="4" y="60"/>
                </a:lnTo>
                <a:lnTo>
                  <a:pt x="8" y="64"/>
                </a:lnTo>
                <a:lnTo>
                  <a:pt x="14" y="68"/>
                </a:lnTo>
                <a:lnTo>
                  <a:pt x="22" y="70"/>
                </a:lnTo>
                <a:lnTo>
                  <a:pt x="36" y="76"/>
                </a:lnTo>
                <a:lnTo>
                  <a:pt x="44" y="78"/>
                </a:lnTo>
                <a:lnTo>
                  <a:pt x="52" y="82"/>
                </a:lnTo>
                <a:lnTo>
                  <a:pt x="64" y="92"/>
                </a:lnTo>
                <a:lnTo>
                  <a:pt x="70" y="98"/>
                </a:lnTo>
                <a:lnTo>
                  <a:pt x="74" y="106"/>
                </a:lnTo>
                <a:lnTo>
                  <a:pt x="78" y="122"/>
                </a:lnTo>
                <a:lnTo>
                  <a:pt x="82" y="128"/>
                </a:lnTo>
                <a:lnTo>
                  <a:pt x="86" y="134"/>
                </a:lnTo>
                <a:lnTo>
                  <a:pt x="118" y="134"/>
                </a:lnTo>
                <a:lnTo>
                  <a:pt x="128" y="138"/>
                </a:lnTo>
                <a:lnTo>
                  <a:pt x="138" y="142"/>
                </a:lnTo>
                <a:lnTo>
                  <a:pt x="148" y="144"/>
                </a:lnTo>
                <a:lnTo>
                  <a:pt x="158" y="150"/>
                </a:lnTo>
                <a:lnTo>
                  <a:pt x="168" y="156"/>
                </a:lnTo>
                <a:lnTo>
                  <a:pt x="176" y="164"/>
                </a:lnTo>
                <a:lnTo>
                  <a:pt x="186" y="172"/>
                </a:lnTo>
                <a:lnTo>
                  <a:pt x="194" y="178"/>
                </a:lnTo>
                <a:lnTo>
                  <a:pt x="230" y="178"/>
                </a:lnTo>
                <a:lnTo>
                  <a:pt x="230" y="180"/>
                </a:lnTo>
                <a:lnTo>
                  <a:pt x="278" y="180"/>
                </a:lnTo>
                <a:lnTo>
                  <a:pt x="288" y="186"/>
                </a:lnTo>
                <a:lnTo>
                  <a:pt x="302" y="192"/>
                </a:lnTo>
                <a:lnTo>
                  <a:pt x="318" y="196"/>
                </a:lnTo>
                <a:lnTo>
                  <a:pt x="334" y="198"/>
                </a:lnTo>
                <a:lnTo>
                  <a:pt x="342" y="196"/>
                </a:lnTo>
                <a:lnTo>
                  <a:pt x="348" y="192"/>
                </a:lnTo>
                <a:lnTo>
                  <a:pt x="358" y="184"/>
                </a:lnTo>
                <a:lnTo>
                  <a:pt x="390" y="184"/>
                </a:lnTo>
                <a:lnTo>
                  <a:pt x="402" y="180"/>
                </a:lnTo>
                <a:lnTo>
                  <a:pt x="412" y="174"/>
                </a:lnTo>
                <a:lnTo>
                  <a:pt x="422" y="166"/>
                </a:lnTo>
                <a:lnTo>
                  <a:pt x="426" y="160"/>
                </a:lnTo>
                <a:lnTo>
                  <a:pt x="426" y="156"/>
                </a:lnTo>
                <a:lnTo>
                  <a:pt x="426" y="152"/>
                </a:lnTo>
                <a:lnTo>
                  <a:pt x="424" y="150"/>
                </a:lnTo>
                <a:lnTo>
                  <a:pt x="418" y="148"/>
                </a:lnTo>
                <a:lnTo>
                  <a:pt x="412" y="144"/>
                </a:lnTo>
                <a:lnTo>
                  <a:pt x="410" y="142"/>
                </a:lnTo>
                <a:lnTo>
                  <a:pt x="410" y="138"/>
                </a:lnTo>
                <a:lnTo>
                  <a:pt x="412" y="134"/>
                </a:lnTo>
                <a:lnTo>
                  <a:pt x="416" y="132"/>
                </a:lnTo>
                <a:lnTo>
                  <a:pt x="420" y="132"/>
                </a:lnTo>
                <a:lnTo>
                  <a:pt x="424" y="134"/>
                </a:lnTo>
                <a:lnTo>
                  <a:pt x="428" y="136"/>
                </a:lnTo>
                <a:lnTo>
                  <a:pt x="434" y="136"/>
                </a:lnTo>
                <a:lnTo>
                  <a:pt x="440" y="134"/>
                </a:lnTo>
                <a:lnTo>
                  <a:pt x="446" y="132"/>
                </a:lnTo>
                <a:lnTo>
                  <a:pt x="450" y="128"/>
                </a:lnTo>
                <a:lnTo>
                  <a:pt x="454" y="126"/>
                </a:lnTo>
                <a:lnTo>
                  <a:pt x="464" y="124"/>
                </a:lnTo>
                <a:lnTo>
                  <a:pt x="468" y="124"/>
                </a:lnTo>
                <a:lnTo>
                  <a:pt x="472" y="122"/>
                </a:lnTo>
                <a:lnTo>
                  <a:pt x="472" y="116"/>
                </a:lnTo>
                <a:lnTo>
                  <a:pt x="474" y="112"/>
                </a:lnTo>
                <a:lnTo>
                  <a:pt x="474" y="108"/>
                </a:lnTo>
                <a:lnTo>
                  <a:pt x="478" y="104"/>
                </a:lnTo>
                <a:lnTo>
                  <a:pt x="496" y="102"/>
                </a:lnTo>
                <a:lnTo>
                  <a:pt x="518" y="100"/>
                </a:lnTo>
                <a:lnTo>
                  <a:pt x="512" y="92"/>
                </a:lnTo>
                <a:lnTo>
                  <a:pt x="502" y="84"/>
                </a:lnTo>
                <a:lnTo>
                  <a:pt x="492" y="78"/>
                </a:lnTo>
                <a:lnTo>
                  <a:pt x="482" y="76"/>
                </a:lnTo>
                <a:lnTo>
                  <a:pt x="474" y="78"/>
                </a:lnTo>
                <a:lnTo>
                  <a:pt x="466" y="80"/>
                </a:lnTo>
                <a:lnTo>
                  <a:pt x="446" y="80"/>
                </a:lnTo>
                <a:lnTo>
                  <a:pt x="440" y="80"/>
                </a:lnTo>
                <a:lnTo>
                  <a:pt x="438" y="76"/>
                </a:lnTo>
                <a:lnTo>
                  <a:pt x="434" y="72"/>
                </a:lnTo>
                <a:lnTo>
                  <a:pt x="434" y="66"/>
                </a:lnTo>
                <a:lnTo>
                  <a:pt x="432" y="42"/>
                </a:lnTo>
                <a:lnTo>
                  <a:pt x="412" y="34"/>
                </a:lnTo>
                <a:lnTo>
                  <a:pt x="402" y="32"/>
                </a:lnTo>
                <a:lnTo>
                  <a:pt x="396" y="32"/>
                </a:lnTo>
                <a:lnTo>
                  <a:pt x="388" y="32"/>
                </a:lnTo>
                <a:lnTo>
                  <a:pt x="382" y="34"/>
                </a:lnTo>
                <a:lnTo>
                  <a:pt x="370" y="42"/>
                </a:lnTo>
                <a:lnTo>
                  <a:pt x="358" y="50"/>
                </a:lnTo>
                <a:lnTo>
                  <a:pt x="350" y="52"/>
                </a:lnTo>
                <a:lnTo>
                  <a:pt x="342" y="52"/>
                </a:lnTo>
                <a:lnTo>
                  <a:pt x="326" y="50"/>
                </a:lnTo>
                <a:lnTo>
                  <a:pt x="312" y="48"/>
                </a:lnTo>
                <a:lnTo>
                  <a:pt x="284" y="36"/>
                </a:lnTo>
                <a:lnTo>
                  <a:pt x="272" y="30"/>
                </a:lnTo>
                <a:lnTo>
                  <a:pt x="258" y="28"/>
                </a:lnTo>
                <a:lnTo>
                  <a:pt x="244" y="26"/>
                </a:lnTo>
                <a:lnTo>
                  <a:pt x="228" y="28"/>
                </a:lnTo>
                <a:lnTo>
                  <a:pt x="220" y="30"/>
                </a:lnTo>
                <a:lnTo>
                  <a:pt x="214" y="28"/>
                </a:lnTo>
                <a:lnTo>
                  <a:pt x="210" y="26"/>
                </a:lnTo>
                <a:lnTo>
                  <a:pt x="206" y="22"/>
                </a:lnTo>
                <a:lnTo>
                  <a:pt x="200" y="14"/>
                </a:lnTo>
                <a:lnTo>
                  <a:pt x="194" y="8"/>
                </a:lnTo>
                <a:lnTo>
                  <a:pt x="184" y="4"/>
                </a:lnTo>
                <a:lnTo>
                  <a:pt x="164" y="0"/>
                </a:lnTo>
                <a:lnTo>
                  <a:pt x="144" y="0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36" y="8"/>
                </a:lnTo>
                <a:lnTo>
                  <a:pt x="138" y="12"/>
                </a:lnTo>
                <a:lnTo>
                  <a:pt x="142" y="18"/>
                </a:lnTo>
                <a:lnTo>
                  <a:pt x="148" y="24"/>
                </a:lnTo>
                <a:lnTo>
                  <a:pt x="150" y="28"/>
                </a:lnTo>
                <a:lnTo>
                  <a:pt x="150" y="32"/>
                </a:lnTo>
                <a:lnTo>
                  <a:pt x="148" y="36"/>
                </a:lnTo>
                <a:lnTo>
                  <a:pt x="144" y="38"/>
                </a:lnTo>
                <a:lnTo>
                  <a:pt x="140" y="40"/>
                </a:lnTo>
                <a:lnTo>
                  <a:pt x="134" y="40"/>
                </a:lnTo>
                <a:lnTo>
                  <a:pt x="122" y="40"/>
                </a:lnTo>
                <a:lnTo>
                  <a:pt x="112" y="38"/>
                </a:lnTo>
                <a:lnTo>
                  <a:pt x="92" y="32"/>
                </a:lnTo>
                <a:lnTo>
                  <a:pt x="74" y="26"/>
                </a:lnTo>
                <a:lnTo>
                  <a:pt x="66" y="24"/>
                </a:lnTo>
                <a:lnTo>
                  <a:pt x="58" y="22"/>
                </a:lnTo>
                <a:lnTo>
                  <a:pt x="50" y="24"/>
                </a:lnTo>
                <a:lnTo>
                  <a:pt x="42" y="26"/>
                </a:lnTo>
                <a:lnTo>
                  <a:pt x="26" y="32"/>
                </a:lnTo>
                <a:lnTo>
                  <a:pt x="12" y="44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3" name="Freeform 68"/>
          <p:cNvSpPr>
            <a:spLocks/>
          </p:cNvSpPr>
          <p:nvPr/>
        </p:nvSpPr>
        <p:spPr bwMode="auto">
          <a:xfrm>
            <a:off x="4918075" y="2978150"/>
            <a:ext cx="161925" cy="152400"/>
          </a:xfrm>
          <a:custGeom>
            <a:avLst/>
            <a:gdLst>
              <a:gd name="T0" fmla="*/ 0 w 102"/>
              <a:gd name="T1" fmla="*/ 2147483647 h 96"/>
              <a:gd name="T2" fmla="*/ 2147483647 w 102"/>
              <a:gd name="T3" fmla="*/ 2147483647 h 96"/>
              <a:gd name="T4" fmla="*/ 2147483647 w 102"/>
              <a:gd name="T5" fmla="*/ 2147483647 h 96"/>
              <a:gd name="T6" fmla="*/ 2147483647 w 102"/>
              <a:gd name="T7" fmla="*/ 2147483647 h 96"/>
              <a:gd name="T8" fmla="*/ 2147483647 w 102"/>
              <a:gd name="T9" fmla="*/ 2147483647 h 96"/>
              <a:gd name="T10" fmla="*/ 2147483647 w 102"/>
              <a:gd name="T11" fmla="*/ 2147483647 h 96"/>
              <a:gd name="T12" fmla="*/ 2147483647 w 102"/>
              <a:gd name="T13" fmla="*/ 2147483647 h 96"/>
              <a:gd name="T14" fmla="*/ 2147483647 w 102"/>
              <a:gd name="T15" fmla="*/ 2147483647 h 96"/>
              <a:gd name="T16" fmla="*/ 2147483647 w 102"/>
              <a:gd name="T17" fmla="*/ 2147483647 h 96"/>
              <a:gd name="T18" fmla="*/ 2147483647 w 102"/>
              <a:gd name="T19" fmla="*/ 2147483647 h 96"/>
              <a:gd name="T20" fmla="*/ 2147483647 w 102"/>
              <a:gd name="T21" fmla="*/ 2147483647 h 96"/>
              <a:gd name="T22" fmla="*/ 2147483647 w 102"/>
              <a:gd name="T23" fmla="*/ 2147483647 h 96"/>
              <a:gd name="T24" fmla="*/ 2147483647 w 102"/>
              <a:gd name="T25" fmla="*/ 2147483647 h 96"/>
              <a:gd name="T26" fmla="*/ 2147483647 w 102"/>
              <a:gd name="T27" fmla="*/ 2147483647 h 96"/>
              <a:gd name="T28" fmla="*/ 2147483647 w 102"/>
              <a:gd name="T29" fmla="*/ 2147483647 h 96"/>
              <a:gd name="T30" fmla="*/ 2147483647 w 102"/>
              <a:gd name="T31" fmla="*/ 2147483647 h 96"/>
              <a:gd name="T32" fmla="*/ 2147483647 w 102"/>
              <a:gd name="T33" fmla="*/ 0 h 96"/>
              <a:gd name="T34" fmla="*/ 2147483647 w 102"/>
              <a:gd name="T35" fmla="*/ 2147483647 h 96"/>
              <a:gd name="T36" fmla="*/ 2147483647 w 102"/>
              <a:gd name="T37" fmla="*/ 2147483647 h 96"/>
              <a:gd name="T38" fmla="*/ 2147483647 w 102"/>
              <a:gd name="T39" fmla="*/ 2147483647 h 96"/>
              <a:gd name="T40" fmla="*/ 2147483647 w 102"/>
              <a:gd name="T41" fmla="*/ 2147483647 h 96"/>
              <a:gd name="T42" fmla="*/ 2147483647 w 102"/>
              <a:gd name="T43" fmla="*/ 2147483647 h 96"/>
              <a:gd name="T44" fmla="*/ 2147483647 w 102"/>
              <a:gd name="T45" fmla="*/ 2147483647 h 96"/>
              <a:gd name="T46" fmla="*/ 2147483647 w 102"/>
              <a:gd name="T47" fmla="*/ 2147483647 h 96"/>
              <a:gd name="T48" fmla="*/ 2147483647 w 102"/>
              <a:gd name="T49" fmla="*/ 2147483647 h 96"/>
              <a:gd name="T50" fmla="*/ 2147483647 w 102"/>
              <a:gd name="T51" fmla="*/ 2147483647 h 96"/>
              <a:gd name="T52" fmla="*/ 2147483647 w 102"/>
              <a:gd name="T53" fmla="*/ 2147483647 h 96"/>
              <a:gd name="T54" fmla="*/ 2147483647 w 102"/>
              <a:gd name="T55" fmla="*/ 2147483647 h 96"/>
              <a:gd name="T56" fmla="*/ 2147483647 w 102"/>
              <a:gd name="T57" fmla="*/ 2147483647 h 96"/>
              <a:gd name="T58" fmla="*/ 2147483647 w 102"/>
              <a:gd name="T59" fmla="*/ 2147483647 h 96"/>
              <a:gd name="T60" fmla="*/ 2147483647 w 102"/>
              <a:gd name="T61" fmla="*/ 2147483647 h 96"/>
              <a:gd name="T62" fmla="*/ 2147483647 w 102"/>
              <a:gd name="T63" fmla="*/ 2147483647 h 96"/>
              <a:gd name="T64" fmla="*/ 2147483647 w 102"/>
              <a:gd name="T65" fmla="*/ 2147483647 h 96"/>
              <a:gd name="T66" fmla="*/ 2147483647 w 102"/>
              <a:gd name="T67" fmla="*/ 2147483647 h 96"/>
              <a:gd name="T68" fmla="*/ 2147483647 w 102"/>
              <a:gd name="T69" fmla="*/ 2147483647 h 96"/>
              <a:gd name="T70" fmla="*/ 2147483647 w 102"/>
              <a:gd name="T71" fmla="*/ 2147483647 h 96"/>
              <a:gd name="T72" fmla="*/ 2147483647 w 102"/>
              <a:gd name="T73" fmla="*/ 2147483647 h 96"/>
              <a:gd name="T74" fmla="*/ 2147483647 w 102"/>
              <a:gd name="T75" fmla="*/ 2147483647 h 96"/>
              <a:gd name="T76" fmla="*/ 2147483647 w 102"/>
              <a:gd name="T77" fmla="*/ 2147483647 h 96"/>
              <a:gd name="T78" fmla="*/ 2147483647 w 102"/>
              <a:gd name="T79" fmla="*/ 2147483647 h 96"/>
              <a:gd name="T80" fmla="*/ 2147483647 w 102"/>
              <a:gd name="T81" fmla="*/ 2147483647 h 96"/>
              <a:gd name="T82" fmla="*/ 2147483647 w 102"/>
              <a:gd name="T83" fmla="*/ 2147483647 h 96"/>
              <a:gd name="T84" fmla="*/ 2147483647 w 102"/>
              <a:gd name="T85" fmla="*/ 2147483647 h 96"/>
              <a:gd name="T86" fmla="*/ 2147483647 w 102"/>
              <a:gd name="T87" fmla="*/ 2147483647 h 96"/>
              <a:gd name="T88" fmla="*/ 0 w 102"/>
              <a:gd name="T89" fmla="*/ 2147483647 h 96"/>
              <a:gd name="T90" fmla="*/ 0 w 102"/>
              <a:gd name="T91" fmla="*/ 2147483647 h 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2"/>
              <a:gd name="T139" fmla="*/ 0 h 96"/>
              <a:gd name="T140" fmla="*/ 102 w 102"/>
              <a:gd name="T141" fmla="*/ 96 h 9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2" h="96">
                <a:moveTo>
                  <a:pt x="0" y="88"/>
                </a:moveTo>
                <a:lnTo>
                  <a:pt x="10" y="92"/>
                </a:lnTo>
                <a:lnTo>
                  <a:pt x="16" y="96"/>
                </a:lnTo>
                <a:lnTo>
                  <a:pt x="20" y="96"/>
                </a:lnTo>
                <a:lnTo>
                  <a:pt x="22" y="96"/>
                </a:lnTo>
                <a:lnTo>
                  <a:pt x="86" y="58"/>
                </a:lnTo>
                <a:lnTo>
                  <a:pt x="86" y="50"/>
                </a:lnTo>
                <a:lnTo>
                  <a:pt x="86" y="44"/>
                </a:lnTo>
                <a:lnTo>
                  <a:pt x="88" y="38"/>
                </a:lnTo>
                <a:lnTo>
                  <a:pt x="90" y="30"/>
                </a:lnTo>
                <a:lnTo>
                  <a:pt x="88" y="28"/>
                </a:lnTo>
                <a:lnTo>
                  <a:pt x="86" y="24"/>
                </a:lnTo>
                <a:lnTo>
                  <a:pt x="88" y="18"/>
                </a:lnTo>
                <a:lnTo>
                  <a:pt x="90" y="16"/>
                </a:lnTo>
                <a:lnTo>
                  <a:pt x="94" y="16"/>
                </a:lnTo>
                <a:lnTo>
                  <a:pt x="102" y="6"/>
                </a:lnTo>
                <a:lnTo>
                  <a:pt x="102" y="0"/>
                </a:lnTo>
                <a:lnTo>
                  <a:pt x="92" y="4"/>
                </a:lnTo>
                <a:lnTo>
                  <a:pt x="80" y="6"/>
                </a:lnTo>
                <a:lnTo>
                  <a:pt x="74" y="4"/>
                </a:lnTo>
                <a:lnTo>
                  <a:pt x="70" y="4"/>
                </a:lnTo>
                <a:lnTo>
                  <a:pt x="66" y="6"/>
                </a:lnTo>
                <a:lnTo>
                  <a:pt x="60" y="10"/>
                </a:lnTo>
                <a:lnTo>
                  <a:pt x="56" y="12"/>
                </a:lnTo>
                <a:lnTo>
                  <a:pt x="50" y="12"/>
                </a:lnTo>
                <a:lnTo>
                  <a:pt x="44" y="10"/>
                </a:lnTo>
                <a:lnTo>
                  <a:pt x="38" y="8"/>
                </a:lnTo>
                <a:lnTo>
                  <a:pt x="32" y="10"/>
                </a:lnTo>
                <a:lnTo>
                  <a:pt x="26" y="12"/>
                </a:lnTo>
                <a:lnTo>
                  <a:pt x="18" y="10"/>
                </a:lnTo>
                <a:lnTo>
                  <a:pt x="14" y="10"/>
                </a:lnTo>
                <a:lnTo>
                  <a:pt x="12" y="6"/>
                </a:lnTo>
                <a:lnTo>
                  <a:pt x="8" y="6"/>
                </a:lnTo>
                <a:lnTo>
                  <a:pt x="8" y="24"/>
                </a:lnTo>
                <a:lnTo>
                  <a:pt x="2" y="26"/>
                </a:lnTo>
                <a:lnTo>
                  <a:pt x="4" y="32"/>
                </a:lnTo>
                <a:lnTo>
                  <a:pt x="2" y="50"/>
                </a:lnTo>
                <a:lnTo>
                  <a:pt x="14" y="54"/>
                </a:lnTo>
                <a:lnTo>
                  <a:pt x="10" y="64"/>
                </a:lnTo>
                <a:lnTo>
                  <a:pt x="6" y="66"/>
                </a:lnTo>
                <a:lnTo>
                  <a:pt x="2" y="66"/>
                </a:lnTo>
                <a:lnTo>
                  <a:pt x="4" y="70"/>
                </a:lnTo>
                <a:lnTo>
                  <a:pt x="6" y="72"/>
                </a:lnTo>
                <a:lnTo>
                  <a:pt x="4" y="78"/>
                </a:lnTo>
                <a:lnTo>
                  <a:pt x="0" y="82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4" name="Freeform 69"/>
          <p:cNvSpPr>
            <a:spLocks/>
          </p:cNvSpPr>
          <p:nvPr/>
        </p:nvSpPr>
        <p:spPr bwMode="auto">
          <a:xfrm>
            <a:off x="5003800" y="2974975"/>
            <a:ext cx="263525" cy="257175"/>
          </a:xfrm>
          <a:custGeom>
            <a:avLst/>
            <a:gdLst>
              <a:gd name="T0" fmla="*/ 2147483647 w 166"/>
              <a:gd name="T1" fmla="*/ 2147483647 h 162"/>
              <a:gd name="T2" fmla="*/ 2147483647 w 166"/>
              <a:gd name="T3" fmla="*/ 2147483647 h 162"/>
              <a:gd name="T4" fmla="*/ 2147483647 w 166"/>
              <a:gd name="T5" fmla="*/ 0 h 162"/>
              <a:gd name="T6" fmla="*/ 2147483647 w 166"/>
              <a:gd name="T7" fmla="*/ 2147483647 h 162"/>
              <a:gd name="T8" fmla="*/ 2147483647 w 166"/>
              <a:gd name="T9" fmla="*/ 2147483647 h 162"/>
              <a:gd name="T10" fmla="*/ 2147483647 w 166"/>
              <a:gd name="T11" fmla="*/ 2147483647 h 162"/>
              <a:gd name="T12" fmla="*/ 2147483647 w 166"/>
              <a:gd name="T13" fmla="*/ 2147483647 h 162"/>
              <a:gd name="T14" fmla="*/ 2147483647 w 166"/>
              <a:gd name="T15" fmla="*/ 2147483647 h 162"/>
              <a:gd name="T16" fmla="*/ 2147483647 w 166"/>
              <a:gd name="T17" fmla="*/ 2147483647 h 162"/>
              <a:gd name="T18" fmla="*/ 2147483647 w 166"/>
              <a:gd name="T19" fmla="*/ 2147483647 h 162"/>
              <a:gd name="T20" fmla="*/ 2147483647 w 166"/>
              <a:gd name="T21" fmla="*/ 2147483647 h 162"/>
              <a:gd name="T22" fmla="*/ 2147483647 w 166"/>
              <a:gd name="T23" fmla="*/ 2147483647 h 162"/>
              <a:gd name="T24" fmla="*/ 2147483647 w 166"/>
              <a:gd name="T25" fmla="*/ 2147483647 h 162"/>
              <a:gd name="T26" fmla="*/ 2147483647 w 166"/>
              <a:gd name="T27" fmla="*/ 2147483647 h 162"/>
              <a:gd name="T28" fmla="*/ 2147483647 w 166"/>
              <a:gd name="T29" fmla="*/ 2147483647 h 162"/>
              <a:gd name="T30" fmla="*/ 2147483647 w 166"/>
              <a:gd name="T31" fmla="*/ 2147483647 h 162"/>
              <a:gd name="T32" fmla="*/ 2147483647 w 166"/>
              <a:gd name="T33" fmla="*/ 2147483647 h 162"/>
              <a:gd name="T34" fmla="*/ 2147483647 w 166"/>
              <a:gd name="T35" fmla="*/ 2147483647 h 162"/>
              <a:gd name="T36" fmla="*/ 2147483647 w 166"/>
              <a:gd name="T37" fmla="*/ 2147483647 h 162"/>
              <a:gd name="T38" fmla="*/ 2147483647 w 166"/>
              <a:gd name="T39" fmla="*/ 2147483647 h 162"/>
              <a:gd name="T40" fmla="*/ 2147483647 w 166"/>
              <a:gd name="T41" fmla="*/ 2147483647 h 162"/>
              <a:gd name="T42" fmla="*/ 2147483647 w 166"/>
              <a:gd name="T43" fmla="*/ 2147483647 h 162"/>
              <a:gd name="T44" fmla="*/ 2147483647 w 166"/>
              <a:gd name="T45" fmla="*/ 2147483647 h 162"/>
              <a:gd name="T46" fmla="*/ 2147483647 w 166"/>
              <a:gd name="T47" fmla="*/ 2147483647 h 162"/>
              <a:gd name="T48" fmla="*/ 2147483647 w 166"/>
              <a:gd name="T49" fmla="*/ 2147483647 h 162"/>
              <a:gd name="T50" fmla="*/ 2147483647 w 166"/>
              <a:gd name="T51" fmla="*/ 2147483647 h 162"/>
              <a:gd name="T52" fmla="*/ 2147483647 w 166"/>
              <a:gd name="T53" fmla="*/ 2147483647 h 162"/>
              <a:gd name="T54" fmla="*/ 2147483647 w 166"/>
              <a:gd name="T55" fmla="*/ 2147483647 h 162"/>
              <a:gd name="T56" fmla="*/ 2147483647 w 166"/>
              <a:gd name="T57" fmla="*/ 2147483647 h 162"/>
              <a:gd name="T58" fmla="*/ 2147483647 w 166"/>
              <a:gd name="T59" fmla="*/ 2147483647 h 162"/>
              <a:gd name="T60" fmla="*/ 2147483647 w 166"/>
              <a:gd name="T61" fmla="*/ 2147483647 h 162"/>
              <a:gd name="T62" fmla="*/ 2147483647 w 166"/>
              <a:gd name="T63" fmla="*/ 2147483647 h 162"/>
              <a:gd name="T64" fmla="*/ 2147483647 w 166"/>
              <a:gd name="T65" fmla="*/ 2147483647 h 162"/>
              <a:gd name="T66" fmla="*/ 2147483647 w 166"/>
              <a:gd name="T67" fmla="*/ 2147483647 h 162"/>
              <a:gd name="T68" fmla="*/ 2147483647 w 166"/>
              <a:gd name="T69" fmla="*/ 2147483647 h 162"/>
              <a:gd name="T70" fmla="*/ 2147483647 w 166"/>
              <a:gd name="T71" fmla="*/ 2147483647 h 162"/>
              <a:gd name="T72" fmla="*/ 2147483647 w 166"/>
              <a:gd name="T73" fmla="*/ 2147483647 h 162"/>
              <a:gd name="T74" fmla="*/ 2147483647 w 166"/>
              <a:gd name="T75" fmla="*/ 2147483647 h 162"/>
              <a:gd name="T76" fmla="*/ 2147483647 w 166"/>
              <a:gd name="T77" fmla="*/ 2147483647 h 162"/>
              <a:gd name="T78" fmla="*/ 2147483647 w 166"/>
              <a:gd name="T79" fmla="*/ 2147483647 h 162"/>
              <a:gd name="T80" fmla="*/ 0 w 166"/>
              <a:gd name="T81" fmla="*/ 2147483647 h 162"/>
              <a:gd name="T82" fmla="*/ 2147483647 w 166"/>
              <a:gd name="T83" fmla="*/ 2147483647 h 162"/>
              <a:gd name="T84" fmla="*/ 2147483647 w 166"/>
              <a:gd name="T85" fmla="*/ 2147483647 h 162"/>
              <a:gd name="T86" fmla="*/ 2147483647 w 166"/>
              <a:gd name="T87" fmla="*/ 2147483647 h 162"/>
              <a:gd name="T88" fmla="*/ 2147483647 w 166"/>
              <a:gd name="T89" fmla="*/ 2147483647 h 162"/>
              <a:gd name="T90" fmla="*/ 2147483647 w 166"/>
              <a:gd name="T91" fmla="*/ 2147483647 h 162"/>
              <a:gd name="T92" fmla="*/ 2147483647 w 166"/>
              <a:gd name="T93" fmla="*/ 2147483647 h 162"/>
              <a:gd name="T94" fmla="*/ 2147483647 w 166"/>
              <a:gd name="T95" fmla="*/ 2147483647 h 162"/>
              <a:gd name="T96" fmla="*/ 2147483647 w 166"/>
              <a:gd name="T97" fmla="*/ 2147483647 h 162"/>
              <a:gd name="T98" fmla="*/ 2147483647 w 166"/>
              <a:gd name="T99" fmla="*/ 2147483647 h 162"/>
              <a:gd name="T100" fmla="*/ 2147483647 w 166"/>
              <a:gd name="T101" fmla="*/ 2147483647 h 162"/>
              <a:gd name="T102" fmla="*/ 2147483647 w 166"/>
              <a:gd name="T103" fmla="*/ 2147483647 h 162"/>
              <a:gd name="T104" fmla="*/ 2147483647 w 166"/>
              <a:gd name="T105" fmla="*/ 2147483647 h 162"/>
              <a:gd name="T106" fmla="*/ 2147483647 w 166"/>
              <a:gd name="T107" fmla="*/ 2147483647 h 16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6"/>
              <a:gd name="T163" fmla="*/ 0 h 162"/>
              <a:gd name="T164" fmla="*/ 166 w 166"/>
              <a:gd name="T165" fmla="*/ 162 h 16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6" h="162">
                <a:moveTo>
                  <a:pt x="46" y="2"/>
                </a:moveTo>
                <a:lnTo>
                  <a:pt x="66" y="2"/>
                </a:lnTo>
                <a:lnTo>
                  <a:pt x="70" y="0"/>
                </a:lnTo>
                <a:lnTo>
                  <a:pt x="76" y="2"/>
                </a:lnTo>
                <a:lnTo>
                  <a:pt x="82" y="2"/>
                </a:lnTo>
                <a:lnTo>
                  <a:pt x="86" y="14"/>
                </a:lnTo>
                <a:lnTo>
                  <a:pt x="94" y="22"/>
                </a:lnTo>
                <a:lnTo>
                  <a:pt x="104" y="26"/>
                </a:lnTo>
                <a:lnTo>
                  <a:pt x="116" y="30"/>
                </a:lnTo>
                <a:lnTo>
                  <a:pt x="110" y="44"/>
                </a:lnTo>
                <a:lnTo>
                  <a:pt x="108" y="52"/>
                </a:lnTo>
                <a:lnTo>
                  <a:pt x="106" y="60"/>
                </a:lnTo>
                <a:lnTo>
                  <a:pt x="108" y="68"/>
                </a:lnTo>
                <a:lnTo>
                  <a:pt x="110" y="74"/>
                </a:lnTo>
                <a:lnTo>
                  <a:pt x="116" y="80"/>
                </a:lnTo>
                <a:lnTo>
                  <a:pt x="120" y="84"/>
                </a:lnTo>
                <a:lnTo>
                  <a:pt x="132" y="92"/>
                </a:lnTo>
                <a:lnTo>
                  <a:pt x="142" y="100"/>
                </a:lnTo>
                <a:lnTo>
                  <a:pt x="146" y="104"/>
                </a:lnTo>
                <a:lnTo>
                  <a:pt x="146" y="110"/>
                </a:lnTo>
                <a:lnTo>
                  <a:pt x="148" y="120"/>
                </a:lnTo>
                <a:lnTo>
                  <a:pt x="152" y="126"/>
                </a:lnTo>
                <a:lnTo>
                  <a:pt x="158" y="132"/>
                </a:lnTo>
                <a:lnTo>
                  <a:pt x="162" y="136"/>
                </a:lnTo>
                <a:lnTo>
                  <a:pt x="166" y="142"/>
                </a:lnTo>
                <a:lnTo>
                  <a:pt x="162" y="144"/>
                </a:lnTo>
                <a:lnTo>
                  <a:pt x="158" y="142"/>
                </a:lnTo>
                <a:lnTo>
                  <a:pt x="152" y="142"/>
                </a:lnTo>
                <a:lnTo>
                  <a:pt x="148" y="142"/>
                </a:lnTo>
                <a:lnTo>
                  <a:pt x="144" y="146"/>
                </a:lnTo>
                <a:lnTo>
                  <a:pt x="140" y="152"/>
                </a:lnTo>
                <a:lnTo>
                  <a:pt x="136" y="162"/>
                </a:lnTo>
                <a:lnTo>
                  <a:pt x="106" y="162"/>
                </a:lnTo>
                <a:lnTo>
                  <a:pt x="86" y="150"/>
                </a:lnTo>
                <a:lnTo>
                  <a:pt x="86" y="140"/>
                </a:lnTo>
                <a:lnTo>
                  <a:pt x="80" y="138"/>
                </a:lnTo>
                <a:lnTo>
                  <a:pt x="76" y="136"/>
                </a:lnTo>
                <a:lnTo>
                  <a:pt x="72" y="132"/>
                </a:lnTo>
                <a:lnTo>
                  <a:pt x="68" y="130"/>
                </a:lnTo>
                <a:lnTo>
                  <a:pt x="8" y="104"/>
                </a:lnTo>
                <a:lnTo>
                  <a:pt x="0" y="80"/>
                </a:lnTo>
                <a:lnTo>
                  <a:pt x="32" y="60"/>
                </a:lnTo>
                <a:lnTo>
                  <a:pt x="32" y="52"/>
                </a:lnTo>
                <a:lnTo>
                  <a:pt x="32" y="46"/>
                </a:lnTo>
                <a:lnTo>
                  <a:pt x="34" y="40"/>
                </a:lnTo>
                <a:lnTo>
                  <a:pt x="36" y="32"/>
                </a:lnTo>
                <a:lnTo>
                  <a:pt x="34" y="30"/>
                </a:lnTo>
                <a:lnTo>
                  <a:pt x="32" y="26"/>
                </a:lnTo>
                <a:lnTo>
                  <a:pt x="34" y="20"/>
                </a:lnTo>
                <a:lnTo>
                  <a:pt x="36" y="18"/>
                </a:lnTo>
                <a:lnTo>
                  <a:pt x="40" y="18"/>
                </a:lnTo>
                <a:lnTo>
                  <a:pt x="48" y="8"/>
                </a:lnTo>
                <a:lnTo>
                  <a:pt x="48" y="2"/>
                </a:lnTo>
                <a:lnTo>
                  <a:pt x="4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5" name="Freeform 70"/>
          <p:cNvSpPr>
            <a:spLocks/>
          </p:cNvSpPr>
          <p:nvPr/>
        </p:nvSpPr>
        <p:spPr bwMode="auto">
          <a:xfrm>
            <a:off x="4648200" y="2822575"/>
            <a:ext cx="473075" cy="196850"/>
          </a:xfrm>
          <a:custGeom>
            <a:avLst/>
            <a:gdLst>
              <a:gd name="T0" fmla="*/ 2147483647 w 298"/>
              <a:gd name="T1" fmla="*/ 2147483647 h 124"/>
              <a:gd name="T2" fmla="*/ 2147483647 w 298"/>
              <a:gd name="T3" fmla="*/ 2147483647 h 124"/>
              <a:gd name="T4" fmla="*/ 2147483647 w 298"/>
              <a:gd name="T5" fmla="*/ 2147483647 h 124"/>
              <a:gd name="T6" fmla="*/ 2147483647 w 298"/>
              <a:gd name="T7" fmla="*/ 2147483647 h 124"/>
              <a:gd name="T8" fmla="*/ 2147483647 w 298"/>
              <a:gd name="T9" fmla="*/ 2147483647 h 124"/>
              <a:gd name="T10" fmla="*/ 2147483647 w 298"/>
              <a:gd name="T11" fmla="*/ 2147483647 h 124"/>
              <a:gd name="T12" fmla="*/ 2147483647 w 298"/>
              <a:gd name="T13" fmla="*/ 2147483647 h 124"/>
              <a:gd name="T14" fmla="*/ 2147483647 w 298"/>
              <a:gd name="T15" fmla="*/ 2147483647 h 124"/>
              <a:gd name="T16" fmla="*/ 2147483647 w 298"/>
              <a:gd name="T17" fmla="*/ 2147483647 h 124"/>
              <a:gd name="T18" fmla="*/ 2147483647 w 298"/>
              <a:gd name="T19" fmla="*/ 2147483647 h 124"/>
              <a:gd name="T20" fmla="*/ 2147483647 w 298"/>
              <a:gd name="T21" fmla="*/ 2147483647 h 124"/>
              <a:gd name="T22" fmla="*/ 2147483647 w 298"/>
              <a:gd name="T23" fmla="*/ 2147483647 h 124"/>
              <a:gd name="T24" fmla="*/ 2147483647 w 298"/>
              <a:gd name="T25" fmla="*/ 2147483647 h 124"/>
              <a:gd name="T26" fmla="*/ 2147483647 w 298"/>
              <a:gd name="T27" fmla="*/ 2147483647 h 124"/>
              <a:gd name="T28" fmla="*/ 2147483647 w 298"/>
              <a:gd name="T29" fmla="*/ 2147483647 h 124"/>
              <a:gd name="T30" fmla="*/ 2147483647 w 298"/>
              <a:gd name="T31" fmla="*/ 2147483647 h 124"/>
              <a:gd name="T32" fmla="*/ 2147483647 w 298"/>
              <a:gd name="T33" fmla="*/ 2147483647 h 124"/>
              <a:gd name="T34" fmla="*/ 2147483647 w 298"/>
              <a:gd name="T35" fmla="*/ 2147483647 h 124"/>
              <a:gd name="T36" fmla="*/ 2147483647 w 298"/>
              <a:gd name="T37" fmla="*/ 2147483647 h 124"/>
              <a:gd name="T38" fmla="*/ 2147483647 w 298"/>
              <a:gd name="T39" fmla="*/ 2147483647 h 124"/>
              <a:gd name="T40" fmla="*/ 2147483647 w 298"/>
              <a:gd name="T41" fmla="*/ 2147483647 h 124"/>
              <a:gd name="T42" fmla="*/ 2147483647 w 298"/>
              <a:gd name="T43" fmla="*/ 2147483647 h 124"/>
              <a:gd name="T44" fmla="*/ 2147483647 w 298"/>
              <a:gd name="T45" fmla="*/ 0 h 124"/>
              <a:gd name="T46" fmla="*/ 2147483647 w 298"/>
              <a:gd name="T47" fmla="*/ 2147483647 h 124"/>
              <a:gd name="T48" fmla="*/ 2147483647 w 298"/>
              <a:gd name="T49" fmla="*/ 2147483647 h 124"/>
              <a:gd name="T50" fmla="*/ 2147483647 w 298"/>
              <a:gd name="T51" fmla="*/ 2147483647 h 124"/>
              <a:gd name="T52" fmla="*/ 2147483647 w 298"/>
              <a:gd name="T53" fmla="*/ 2147483647 h 124"/>
              <a:gd name="T54" fmla="*/ 2147483647 w 298"/>
              <a:gd name="T55" fmla="*/ 2147483647 h 124"/>
              <a:gd name="T56" fmla="*/ 2147483647 w 298"/>
              <a:gd name="T57" fmla="*/ 2147483647 h 124"/>
              <a:gd name="T58" fmla="*/ 2147483647 w 298"/>
              <a:gd name="T59" fmla="*/ 2147483647 h 124"/>
              <a:gd name="T60" fmla="*/ 2147483647 w 298"/>
              <a:gd name="T61" fmla="*/ 2147483647 h 124"/>
              <a:gd name="T62" fmla="*/ 0 w 298"/>
              <a:gd name="T63" fmla="*/ 2147483647 h 124"/>
              <a:gd name="T64" fmla="*/ 2147483647 w 298"/>
              <a:gd name="T65" fmla="*/ 2147483647 h 124"/>
              <a:gd name="T66" fmla="*/ 2147483647 w 298"/>
              <a:gd name="T67" fmla="*/ 2147483647 h 124"/>
              <a:gd name="T68" fmla="*/ 2147483647 w 298"/>
              <a:gd name="T69" fmla="*/ 2147483647 h 124"/>
              <a:gd name="T70" fmla="*/ 2147483647 w 298"/>
              <a:gd name="T71" fmla="*/ 2147483647 h 124"/>
              <a:gd name="T72" fmla="*/ 2147483647 w 298"/>
              <a:gd name="T73" fmla="*/ 2147483647 h 124"/>
              <a:gd name="T74" fmla="*/ 2147483647 w 298"/>
              <a:gd name="T75" fmla="*/ 2147483647 h 124"/>
              <a:gd name="T76" fmla="*/ 2147483647 w 298"/>
              <a:gd name="T77" fmla="*/ 2147483647 h 124"/>
              <a:gd name="T78" fmla="*/ 2147483647 w 298"/>
              <a:gd name="T79" fmla="*/ 2147483647 h 124"/>
              <a:gd name="T80" fmla="*/ 2147483647 w 298"/>
              <a:gd name="T81" fmla="*/ 2147483647 h 124"/>
              <a:gd name="T82" fmla="*/ 2147483647 w 298"/>
              <a:gd name="T83" fmla="*/ 2147483647 h 124"/>
              <a:gd name="T84" fmla="*/ 2147483647 w 298"/>
              <a:gd name="T85" fmla="*/ 2147483647 h 124"/>
              <a:gd name="T86" fmla="*/ 2147483647 w 298"/>
              <a:gd name="T87" fmla="*/ 2147483647 h 124"/>
              <a:gd name="T88" fmla="*/ 2147483647 w 298"/>
              <a:gd name="T89" fmla="*/ 2147483647 h 124"/>
              <a:gd name="T90" fmla="*/ 2147483647 w 298"/>
              <a:gd name="T91" fmla="*/ 2147483647 h 124"/>
              <a:gd name="T92" fmla="*/ 2147483647 w 298"/>
              <a:gd name="T93" fmla="*/ 2147483647 h 124"/>
              <a:gd name="T94" fmla="*/ 2147483647 w 298"/>
              <a:gd name="T95" fmla="*/ 2147483647 h 124"/>
              <a:gd name="T96" fmla="*/ 2147483647 w 298"/>
              <a:gd name="T97" fmla="*/ 2147483647 h 124"/>
              <a:gd name="T98" fmla="*/ 2147483647 w 298"/>
              <a:gd name="T99" fmla="*/ 2147483647 h 124"/>
              <a:gd name="T100" fmla="*/ 2147483647 w 298"/>
              <a:gd name="T101" fmla="*/ 2147483647 h 124"/>
              <a:gd name="T102" fmla="*/ 2147483647 w 298"/>
              <a:gd name="T103" fmla="*/ 2147483647 h 124"/>
              <a:gd name="T104" fmla="*/ 2147483647 w 298"/>
              <a:gd name="T105" fmla="*/ 2147483647 h 124"/>
              <a:gd name="T106" fmla="*/ 2147483647 w 298"/>
              <a:gd name="T107" fmla="*/ 2147483647 h 124"/>
              <a:gd name="T108" fmla="*/ 2147483647 w 298"/>
              <a:gd name="T109" fmla="*/ 2147483647 h 124"/>
              <a:gd name="T110" fmla="*/ 2147483647 w 298"/>
              <a:gd name="T111" fmla="*/ 2147483647 h 1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98"/>
              <a:gd name="T169" fmla="*/ 0 h 124"/>
              <a:gd name="T170" fmla="*/ 298 w 298"/>
              <a:gd name="T171" fmla="*/ 124 h 1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98" h="124">
                <a:moveTo>
                  <a:pt x="178" y="122"/>
                </a:moveTo>
                <a:lnTo>
                  <a:pt x="178" y="104"/>
                </a:lnTo>
                <a:lnTo>
                  <a:pt x="182" y="104"/>
                </a:lnTo>
                <a:lnTo>
                  <a:pt x="184" y="108"/>
                </a:lnTo>
                <a:lnTo>
                  <a:pt x="188" y="108"/>
                </a:lnTo>
                <a:lnTo>
                  <a:pt x="196" y="110"/>
                </a:lnTo>
                <a:lnTo>
                  <a:pt x="202" y="108"/>
                </a:lnTo>
                <a:lnTo>
                  <a:pt x="208" y="106"/>
                </a:lnTo>
                <a:lnTo>
                  <a:pt x="214" y="108"/>
                </a:lnTo>
                <a:lnTo>
                  <a:pt x="220" y="110"/>
                </a:lnTo>
                <a:lnTo>
                  <a:pt x="226" y="110"/>
                </a:lnTo>
                <a:lnTo>
                  <a:pt x="230" y="108"/>
                </a:lnTo>
                <a:lnTo>
                  <a:pt x="236" y="104"/>
                </a:lnTo>
                <a:lnTo>
                  <a:pt x="240" y="102"/>
                </a:lnTo>
                <a:lnTo>
                  <a:pt x="244" y="102"/>
                </a:lnTo>
                <a:lnTo>
                  <a:pt x="250" y="104"/>
                </a:lnTo>
                <a:lnTo>
                  <a:pt x="262" y="102"/>
                </a:lnTo>
                <a:lnTo>
                  <a:pt x="272" y="98"/>
                </a:lnTo>
                <a:lnTo>
                  <a:pt x="270" y="98"/>
                </a:lnTo>
                <a:lnTo>
                  <a:pt x="290" y="98"/>
                </a:lnTo>
                <a:lnTo>
                  <a:pt x="294" y="98"/>
                </a:lnTo>
                <a:lnTo>
                  <a:pt x="298" y="96"/>
                </a:lnTo>
                <a:lnTo>
                  <a:pt x="296" y="86"/>
                </a:lnTo>
                <a:lnTo>
                  <a:pt x="294" y="76"/>
                </a:lnTo>
                <a:lnTo>
                  <a:pt x="292" y="66"/>
                </a:lnTo>
                <a:lnTo>
                  <a:pt x="290" y="56"/>
                </a:lnTo>
                <a:lnTo>
                  <a:pt x="292" y="56"/>
                </a:lnTo>
                <a:lnTo>
                  <a:pt x="294" y="48"/>
                </a:lnTo>
                <a:lnTo>
                  <a:pt x="294" y="42"/>
                </a:lnTo>
                <a:lnTo>
                  <a:pt x="288" y="38"/>
                </a:lnTo>
                <a:lnTo>
                  <a:pt x="280" y="38"/>
                </a:lnTo>
                <a:lnTo>
                  <a:pt x="280" y="34"/>
                </a:lnTo>
                <a:lnTo>
                  <a:pt x="280" y="30"/>
                </a:lnTo>
                <a:lnTo>
                  <a:pt x="278" y="22"/>
                </a:lnTo>
                <a:lnTo>
                  <a:pt x="276" y="16"/>
                </a:lnTo>
                <a:lnTo>
                  <a:pt x="270" y="10"/>
                </a:lnTo>
                <a:lnTo>
                  <a:pt x="260" y="8"/>
                </a:lnTo>
                <a:lnTo>
                  <a:pt x="244" y="10"/>
                </a:lnTo>
                <a:lnTo>
                  <a:pt x="226" y="14"/>
                </a:lnTo>
                <a:lnTo>
                  <a:pt x="208" y="18"/>
                </a:lnTo>
                <a:lnTo>
                  <a:pt x="190" y="20"/>
                </a:lnTo>
                <a:lnTo>
                  <a:pt x="182" y="20"/>
                </a:lnTo>
                <a:lnTo>
                  <a:pt x="174" y="16"/>
                </a:lnTo>
                <a:lnTo>
                  <a:pt x="160" y="10"/>
                </a:lnTo>
                <a:lnTo>
                  <a:pt x="144" y="2"/>
                </a:lnTo>
                <a:lnTo>
                  <a:pt x="134" y="0"/>
                </a:lnTo>
                <a:lnTo>
                  <a:pt x="124" y="0"/>
                </a:lnTo>
                <a:lnTo>
                  <a:pt x="110" y="2"/>
                </a:lnTo>
                <a:lnTo>
                  <a:pt x="100" y="6"/>
                </a:lnTo>
                <a:lnTo>
                  <a:pt x="90" y="12"/>
                </a:lnTo>
                <a:lnTo>
                  <a:pt x="82" y="16"/>
                </a:lnTo>
                <a:lnTo>
                  <a:pt x="70" y="16"/>
                </a:lnTo>
                <a:lnTo>
                  <a:pt x="66" y="16"/>
                </a:lnTo>
                <a:lnTo>
                  <a:pt x="64" y="12"/>
                </a:lnTo>
                <a:lnTo>
                  <a:pt x="56" y="14"/>
                </a:lnTo>
                <a:lnTo>
                  <a:pt x="50" y="14"/>
                </a:lnTo>
                <a:lnTo>
                  <a:pt x="38" y="12"/>
                </a:lnTo>
                <a:lnTo>
                  <a:pt x="38" y="16"/>
                </a:lnTo>
                <a:lnTo>
                  <a:pt x="42" y="20"/>
                </a:lnTo>
                <a:lnTo>
                  <a:pt x="48" y="26"/>
                </a:lnTo>
                <a:lnTo>
                  <a:pt x="34" y="28"/>
                </a:lnTo>
                <a:lnTo>
                  <a:pt x="14" y="30"/>
                </a:lnTo>
                <a:lnTo>
                  <a:pt x="6" y="36"/>
                </a:lnTo>
                <a:lnTo>
                  <a:pt x="0" y="42"/>
                </a:lnTo>
                <a:lnTo>
                  <a:pt x="2" y="44"/>
                </a:lnTo>
                <a:lnTo>
                  <a:pt x="4" y="46"/>
                </a:lnTo>
                <a:lnTo>
                  <a:pt x="10" y="48"/>
                </a:lnTo>
                <a:lnTo>
                  <a:pt x="10" y="50"/>
                </a:lnTo>
                <a:lnTo>
                  <a:pt x="12" y="54"/>
                </a:lnTo>
                <a:lnTo>
                  <a:pt x="16" y="58"/>
                </a:lnTo>
                <a:lnTo>
                  <a:pt x="14" y="62"/>
                </a:lnTo>
                <a:lnTo>
                  <a:pt x="12" y="64"/>
                </a:lnTo>
                <a:lnTo>
                  <a:pt x="12" y="70"/>
                </a:lnTo>
                <a:lnTo>
                  <a:pt x="20" y="70"/>
                </a:lnTo>
                <a:lnTo>
                  <a:pt x="20" y="76"/>
                </a:lnTo>
                <a:lnTo>
                  <a:pt x="24" y="82"/>
                </a:lnTo>
                <a:lnTo>
                  <a:pt x="32" y="90"/>
                </a:lnTo>
                <a:lnTo>
                  <a:pt x="32" y="92"/>
                </a:lnTo>
                <a:lnTo>
                  <a:pt x="36" y="96"/>
                </a:lnTo>
                <a:lnTo>
                  <a:pt x="50" y="104"/>
                </a:lnTo>
                <a:lnTo>
                  <a:pt x="66" y="108"/>
                </a:lnTo>
                <a:lnTo>
                  <a:pt x="82" y="112"/>
                </a:lnTo>
                <a:lnTo>
                  <a:pt x="84" y="108"/>
                </a:lnTo>
                <a:lnTo>
                  <a:pt x="84" y="104"/>
                </a:lnTo>
                <a:lnTo>
                  <a:pt x="82" y="102"/>
                </a:lnTo>
                <a:lnTo>
                  <a:pt x="80" y="100"/>
                </a:lnTo>
                <a:lnTo>
                  <a:pt x="84" y="100"/>
                </a:lnTo>
                <a:lnTo>
                  <a:pt x="88" y="98"/>
                </a:lnTo>
                <a:lnTo>
                  <a:pt x="94" y="98"/>
                </a:lnTo>
                <a:lnTo>
                  <a:pt x="98" y="100"/>
                </a:lnTo>
                <a:lnTo>
                  <a:pt x="106" y="106"/>
                </a:lnTo>
                <a:lnTo>
                  <a:pt x="112" y="114"/>
                </a:lnTo>
                <a:lnTo>
                  <a:pt x="116" y="116"/>
                </a:lnTo>
                <a:lnTo>
                  <a:pt x="122" y="116"/>
                </a:lnTo>
                <a:lnTo>
                  <a:pt x="126" y="116"/>
                </a:lnTo>
                <a:lnTo>
                  <a:pt x="130" y="114"/>
                </a:lnTo>
                <a:lnTo>
                  <a:pt x="136" y="106"/>
                </a:lnTo>
                <a:lnTo>
                  <a:pt x="142" y="100"/>
                </a:lnTo>
                <a:lnTo>
                  <a:pt x="144" y="98"/>
                </a:lnTo>
                <a:lnTo>
                  <a:pt x="148" y="98"/>
                </a:lnTo>
                <a:lnTo>
                  <a:pt x="152" y="98"/>
                </a:lnTo>
                <a:lnTo>
                  <a:pt x="154" y="100"/>
                </a:lnTo>
                <a:lnTo>
                  <a:pt x="158" y="102"/>
                </a:lnTo>
                <a:lnTo>
                  <a:pt x="160" y="104"/>
                </a:lnTo>
                <a:lnTo>
                  <a:pt x="164" y="102"/>
                </a:lnTo>
                <a:lnTo>
                  <a:pt x="166" y="100"/>
                </a:lnTo>
                <a:lnTo>
                  <a:pt x="176" y="100"/>
                </a:lnTo>
                <a:lnTo>
                  <a:pt x="174" y="104"/>
                </a:lnTo>
                <a:lnTo>
                  <a:pt x="172" y="106"/>
                </a:lnTo>
                <a:lnTo>
                  <a:pt x="168" y="106"/>
                </a:lnTo>
                <a:lnTo>
                  <a:pt x="170" y="116"/>
                </a:lnTo>
                <a:lnTo>
                  <a:pt x="172" y="124"/>
                </a:lnTo>
                <a:lnTo>
                  <a:pt x="178" y="1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6" name="Freeform 71"/>
          <p:cNvSpPr>
            <a:spLocks/>
          </p:cNvSpPr>
          <p:nvPr/>
        </p:nvSpPr>
        <p:spPr bwMode="auto">
          <a:xfrm>
            <a:off x="4408488" y="2009775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0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9"/>
              <a:gd name="T136" fmla="*/ 0 h 180"/>
              <a:gd name="T137" fmla="*/ 159 w 159"/>
              <a:gd name="T138" fmla="*/ 180 h 1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9" h="180">
                <a:moveTo>
                  <a:pt x="107" y="16"/>
                </a:moveTo>
                <a:lnTo>
                  <a:pt x="101" y="20"/>
                </a:lnTo>
                <a:lnTo>
                  <a:pt x="99" y="24"/>
                </a:lnTo>
                <a:lnTo>
                  <a:pt x="97" y="28"/>
                </a:lnTo>
                <a:lnTo>
                  <a:pt x="99" y="32"/>
                </a:lnTo>
                <a:lnTo>
                  <a:pt x="101" y="34"/>
                </a:lnTo>
                <a:lnTo>
                  <a:pt x="109" y="36"/>
                </a:lnTo>
                <a:lnTo>
                  <a:pt x="117" y="38"/>
                </a:lnTo>
                <a:lnTo>
                  <a:pt x="119" y="40"/>
                </a:lnTo>
                <a:lnTo>
                  <a:pt x="119" y="42"/>
                </a:lnTo>
                <a:lnTo>
                  <a:pt x="119" y="46"/>
                </a:lnTo>
                <a:lnTo>
                  <a:pt x="117" y="50"/>
                </a:lnTo>
                <a:lnTo>
                  <a:pt x="113" y="52"/>
                </a:lnTo>
                <a:lnTo>
                  <a:pt x="113" y="56"/>
                </a:lnTo>
                <a:lnTo>
                  <a:pt x="113" y="58"/>
                </a:lnTo>
                <a:lnTo>
                  <a:pt x="115" y="60"/>
                </a:lnTo>
                <a:lnTo>
                  <a:pt x="117" y="58"/>
                </a:lnTo>
                <a:lnTo>
                  <a:pt x="123" y="56"/>
                </a:lnTo>
                <a:lnTo>
                  <a:pt x="123" y="68"/>
                </a:lnTo>
                <a:lnTo>
                  <a:pt x="127" y="80"/>
                </a:lnTo>
                <a:lnTo>
                  <a:pt x="131" y="88"/>
                </a:lnTo>
                <a:lnTo>
                  <a:pt x="133" y="92"/>
                </a:lnTo>
                <a:lnTo>
                  <a:pt x="137" y="94"/>
                </a:lnTo>
                <a:lnTo>
                  <a:pt x="137" y="98"/>
                </a:lnTo>
                <a:lnTo>
                  <a:pt x="139" y="104"/>
                </a:lnTo>
                <a:lnTo>
                  <a:pt x="141" y="108"/>
                </a:lnTo>
                <a:lnTo>
                  <a:pt x="141" y="114"/>
                </a:lnTo>
                <a:lnTo>
                  <a:pt x="151" y="120"/>
                </a:lnTo>
                <a:lnTo>
                  <a:pt x="159" y="126"/>
                </a:lnTo>
                <a:lnTo>
                  <a:pt x="159" y="138"/>
                </a:lnTo>
                <a:lnTo>
                  <a:pt x="149" y="140"/>
                </a:lnTo>
                <a:lnTo>
                  <a:pt x="143" y="144"/>
                </a:lnTo>
                <a:lnTo>
                  <a:pt x="133" y="154"/>
                </a:lnTo>
                <a:lnTo>
                  <a:pt x="127" y="160"/>
                </a:lnTo>
                <a:lnTo>
                  <a:pt x="121" y="164"/>
                </a:lnTo>
                <a:lnTo>
                  <a:pt x="115" y="168"/>
                </a:lnTo>
                <a:lnTo>
                  <a:pt x="105" y="168"/>
                </a:lnTo>
                <a:lnTo>
                  <a:pt x="97" y="170"/>
                </a:lnTo>
                <a:lnTo>
                  <a:pt x="95" y="172"/>
                </a:lnTo>
                <a:lnTo>
                  <a:pt x="93" y="174"/>
                </a:lnTo>
                <a:lnTo>
                  <a:pt x="84" y="174"/>
                </a:lnTo>
                <a:lnTo>
                  <a:pt x="76" y="176"/>
                </a:lnTo>
                <a:lnTo>
                  <a:pt x="68" y="176"/>
                </a:lnTo>
                <a:lnTo>
                  <a:pt x="54" y="180"/>
                </a:lnTo>
                <a:lnTo>
                  <a:pt x="48" y="178"/>
                </a:lnTo>
                <a:lnTo>
                  <a:pt x="44" y="174"/>
                </a:lnTo>
                <a:lnTo>
                  <a:pt x="40" y="170"/>
                </a:lnTo>
                <a:lnTo>
                  <a:pt x="36" y="168"/>
                </a:lnTo>
                <a:lnTo>
                  <a:pt x="34" y="166"/>
                </a:lnTo>
                <a:lnTo>
                  <a:pt x="30" y="162"/>
                </a:lnTo>
                <a:lnTo>
                  <a:pt x="26" y="148"/>
                </a:lnTo>
                <a:lnTo>
                  <a:pt x="22" y="126"/>
                </a:lnTo>
                <a:lnTo>
                  <a:pt x="24" y="116"/>
                </a:lnTo>
                <a:lnTo>
                  <a:pt x="28" y="110"/>
                </a:lnTo>
                <a:lnTo>
                  <a:pt x="36" y="106"/>
                </a:lnTo>
                <a:lnTo>
                  <a:pt x="44" y="100"/>
                </a:lnTo>
                <a:lnTo>
                  <a:pt x="54" y="96"/>
                </a:lnTo>
                <a:lnTo>
                  <a:pt x="62" y="92"/>
                </a:lnTo>
                <a:lnTo>
                  <a:pt x="66" y="86"/>
                </a:lnTo>
                <a:lnTo>
                  <a:pt x="70" y="78"/>
                </a:lnTo>
                <a:lnTo>
                  <a:pt x="58" y="78"/>
                </a:lnTo>
                <a:lnTo>
                  <a:pt x="48" y="78"/>
                </a:lnTo>
                <a:lnTo>
                  <a:pt x="44" y="66"/>
                </a:lnTo>
                <a:lnTo>
                  <a:pt x="42" y="56"/>
                </a:lnTo>
                <a:lnTo>
                  <a:pt x="38" y="48"/>
                </a:lnTo>
                <a:lnTo>
                  <a:pt x="34" y="36"/>
                </a:lnTo>
                <a:lnTo>
                  <a:pt x="28" y="30"/>
                </a:lnTo>
                <a:lnTo>
                  <a:pt x="18" y="26"/>
                </a:lnTo>
                <a:lnTo>
                  <a:pt x="10" y="22"/>
                </a:lnTo>
                <a:lnTo>
                  <a:pt x="0" y="18"/>
                </a:lnTo>
                <a:lnTo>
                  <a:pt x="4" y="16"/>
                </a:lnTo>
                <a:lnTo>
                  <a:pt x="6" y="16"/>
                </a:lnTo>
                <a:lnTo>
                  <a:pt x="10" y="16"/>
                </a:lnTo>
                <a:lnTo>
                  <a:pt x="18" y="18"/>
                </a:lnTo>
                <a:lnTo>
                  <a:pt x="28" y="20"/>
                </a:lnTo>
                <a:lnTo>
                  <a:pt x="40" y="24"/>
                </a:lnTo>
                <a:lnTo>
                  <a:pt x="50" y="26"/>
                </a:lnTo>
                <a:lnTo>
                  <a:pt x="56" y="26"/>
                </a:lnTo>
                <a:lnTo>
                  <a:pt x="60" y="22"/>
                </a:lnTo>
                <a:lnTo>
                  <a:pt x="62" y="18"/>
                </a:lnTo>
                <a:lnTo>
                  <a:pt x="64" y="14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lnTo>
                  <a:pt x="88" y="2"/>
                </a:lnTo>
                <a:lnTo>
                  <a:pt x="99" y="6"/>
                </a:lnTo>
                <a:lnTo>
                  <a:pt x="105" y="10"/>
                </a:lnTo>
                <a:lnTo>
                  <a:pt x="113" y="14"/>
                </a:lnTo>
                <a:lnTo>
                  <a:pt x="107" y="16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7" name="Freeform 72"/>
          <p:cNvSpPr>
            <a:spLocks/>
          </p:cNvSpPr>
          <p:nvPr/>
        </p:nvSpPr>
        <p:spPr bwMode="auto">
          <a:xfrm>
            <a:off x="4230688" y="2038350"/>
            <a:ext cx="254000" cy="381000"/>
          </a:xfrm>
          <a:custGeom>
            <a:avLst/>
            <a:gdLst>
              <a:gd name="T0" fmla="*/ 2147483647 w 160"/>
              <a:gd name="T1" fmla="*/ 2147483647 h 240"/>
              <a:gd name="T2" fmla="*/ 2147483647 w 160"/>
              <a:gd name="T3" fmla="*/ 2147483647 h 240"/>
              <a:gd name="T4" fmla="*/ 2147483647 w 160"/>
              <a:gd name="T5" fmla="*/ 2147483647 h 240"/>
              <a:gd name="T6" fmla="*/ 2147483647 w 160"/>
              <a:gd name="T7" fmla="*/ 2147483647 h 240"/>
              <a:gd name="T8" fmla="*/ 2147483647 w 160"/>
              <a:gd name="T9" fmla="*/ 2147483647 h 240"/>
              <a:gd name="T10" fmla="*/ 2147483647 w 160"/>
              <a:gd name="T11" fmla="*/ 2147483647 h 240"/>
              <a:gd name="T12" fmla="*/ 2147483647 w 160"/>
              <a:gd name="T13" fmla="*/ 2147483647 h 240"/>
              <a:gd name="T14" fmla="*/ 2147483647 w 160"/>
              <a:gd name="T15" fmla="*/ 2147483647 h 240"/>
              <a:gd name="T16" fmla="*/ 2147483647 w 160"/>
              <a:gd name="T17" fmla="*/ 2147483647 h 240"/>
              <a:gd name="T18" fmla="*/ 2147483647 w 160"/>
              <a:gd name="T19" fmla="*/ 2147483647 h 240"/>
              <a:gd name="T20" fmla="*/ 2147483647 w 160"/>
              <a:gd name="T21" fmla="*/ 2147483647 h 240"/>
              <a:gd name="T22" fmla="*/ 2147483647 w 160"/>
              <a:gd name="T23" fmla="*/ 2147483647 h 240"/>
              <a:gd name="T24" fmla="*/ 2147483647 w 160"/>
              <a:gd name="T25" fmla="*/ 2147483647 h 240"/>
              <a:gd name="T26" fmla="*/ 2147483647 w 160"/>
              <a:gd name="T27" fmla="*/ 2147483647 h 240"/>
              <a:gd name="T28" fmla="*/ 2147483647 w 160"/>
              <a:gd name="T29" fmla="*/ 2147483647 h 240"/>
              <a:gd name="T30" fmla="*/ 2147483647 w 160"/>
              <a:gd name="T31" fmla="*/ 2147483647 h 240"/>
              <a:gd name="T32" fmla="*/ 0 w 160"/>
              <a:gd name="T33" fmla="*/ 2147483647 h 240"/>
              <a:gd name="T34" fmla="*/ 2147483647 w 160"/>
              <a:gd name="T35" fmla="*/ 2147483647 h 240"/>
              <a:gd name="T36" fmla="*/ 2147483647 w 160"/>
              <a:gd name="T37" fmla="*/ 2147483647 h 240"/>
              <a:gd name="T38" fmla="*/ 2147483647 w 160"/>
              <a:gd name="T39" fmla="*/ 2147483647 h 240"/>
              <a:gd name="T40" fmla="*/ 2147483647 w 160"/>
              <a:gd name="T41" fmla="*/ 2147483647 h 240"/>
              <a:gd name="T42" fmla="*/ 2147483647 w 160"/>
              <a:gd name="T43" fmla="*/ 2147483647 h 240"/>
              <a:gd name="T44" fmla="*/ 2147483647 w 160"/>
              <a:gd name="T45" fmla="*/ 2147483647 h 240"/>
              <a:gd name="T46" fmla="*/ 2147483647 w 160"/>
              <a:gd name="T47" fmla="*/ 2147483647 h 240"/>
              <a:gd name="T48" fmla="*/ 2147483647 w 160"/>
              <a:gd name="T49" fmla="*/ 2147483647 h 240"/>
              <a:gd name="T50" fmla="*/ 2147483647 w 160"/>
              <a:gd name="T51" fmla="*/ 2147483647 h 240"/>
              <a:gd name="T52" fmla="*/ 2147483647 w 160"/>
              <a:gd name="T53" fmla="*/ 2147483647 h 240"/>
              <a:gd name="T54" fmla="*/ 2147483647 w 160"/>
              <a:gd name="T55" fmla="*/ 2147483647 h 240"/>
              <a:gd name="T56" fmla="*/ 2147483647 w 160"/>
              <a:gd name="T57" fmla="*/ 2147483647 h 240"/>
              <a:gd name="T58" fmla="*/ 2147483647 w 160"/>
              <a:gd name="T59" fmla="*/ 2147483647 h 240"/>
              <a:gd name="T60" fmla="*/ 2147483647 w 160"/>
              <a:gd name="T61" fmla="*/ 2147483647 h 240"/>
              <a:gd name="T62" fmla="*/ 2147483647 w 160"/>
              <a:gd name="T63" fmla="*/ 2147483647 h 240"/>
              <a:gd name="T64" fmla="*/ 2147483647 w 160"/>
              <a:gd name="T65" fmla="*/ 2147483647 h 240"/>
              <a:gd name="T66" fmla="*/ 2147483647 w 160"/>
              <a:gd name="T67" fmla="*/ 2147483647 h 240"/>
              <a:gd name="T68" fmla="*/ 2147483647 w 160"/>
              <a:gd name="T69" fmla="*/ 2147483647 h 240"/>
              <a:gd name="T70" fmla="*/ 2147483647 w 160"/>
              <a:gd name="T71" fmla="*/ 2147483647 h 240"/>
              <a:gd name="T72" fmla="*/ 2147483647 w 160"/>
              <a:gd name="T73" fmla="*/ 2147483647 h 240"/>
              <a:gd name="T74" fmla="*/ 2147483647 w 160"/>
              <a:gd name="T75" fmla="*/ 2147483647 h 240"/>
              <a:gd name="T76" fmla="*/ 2147483647 w 160"/>
              <a:gd name="T77" fmla="*/ 2147483647 h 240"/>
              <a:gd name="T78" fmla="*/ 2147483647 w 160"/>
              <a:gd name="T79" fmla="*/ 2147483647 h 240"/>
              <a:gd name="T80" fmla="*/ 2147483647 w 160"/>
              <a:gd name="T81" fmla="*/ 2147483647 h 2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0"/>
              <a:gd name="T124" fmla="*/ 0 h 240"/>
              <a:gd name="T125" fmla="*/ 160 w 160"/>
              <a:gd name="T126" fmla="*/ 240 h 2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0" h="240">
                <a:moveTo>
                  <a:pt x="160" y="60"/>
                </a:moveTo>
                <a:lnTo>
                  <a:pt x="156" y="48"/>
                </a:lnTo>
                <a:lnTo>
                  <a:pt x="154" y="38"/>
                </a:lnTo>
                <a:lnTo>
                  <a:pt x="150" y="30"/>
                </a:lnTo>
                <a:lnTo>
                  <a:pt x="146" y="18"/>
                </a:lnTo>
                <a:lnTo>
                  <a:pt x="140" y="12"/>
                </a:lnTo>
                <a:lnTo>
                  <a:pt x="130" y="8"/>
                </a:lnTo>
                <a:lnTo>
                  <a:pt x="122" y="4"/>
                </a:lnTo>
                <a:lnTo>
                  <a:pt x="112" y="0"/>
                </a:lnTo>
                <a:lnTo>
                  <a:pt x="104" y="4"/>
                </a:lnTo>
                <a:lnTo>
                  <a:pt x="96" y="6"/>
                </a:lnTo>
                <a:lnTo>
                  <a:pt x="82" y="6"/>
                </a:lnTo>
                <a:lnTo>
                  <a:pt x="70" y="8"/>
                </a:lnTo>
                <a:lnTo>
                  <a:pt x="62" y="14"/>
                </a:lnTo>
                <a:lnTo>
                  <a:pt x="54" y="24"/>
                </a:lnTo>
                <a:lnTo>
                  <a:pt x="46" y="34"/>
                </a:lnTo>
                <a:lnTo>
                  <a:pt x="40" y="46"/>
                </a:lnTo>
                <a:lnTo>
                  <a:pt x="36" y="58"/>
                </a:lnTo>
                <a:lnTo>
                  <a:pt x="34" y="70"/>
                </a:lnTo>
                <a:lnTo>
                  <a:pt x="32" y="82"/>
                </a:lnTo>
                <a:lnTo>
                  <a:pt x="24" y="82"/>
                </a:lnTo>
                <a:lnTo>
                  <a:pt x="14" y="82"/>
                </a:lnTo>
                <a:lnTo>
                  <a:pt x="10" y="84"/>
                </a:lnTo>
                <a:lnTo>
                  <a:pt x="8" y="88"/>
                </a:lnTo>
                <a:lnTo>
                  <a:pt x="6" y="92"/>
                </a:lnTo>
                <a:lnTo>
                  <a:pt x="6" y="96"/>
                </a:lnTo>
                <a:lnTo>
                  <a:pt x="6" y="106"/>
                </a:lnTo>
                <a:lnTo>
                  <a:pt x="10" y="116"/>
                </a:lnTo>
                <a:lnTo>
                  <a:pt x="14" y="132"/>
                </a:lnTo>
                <a:lnTo>
                  <a:pt x="14" y="140"/>
                </a:lnTo>
                <a:lnTo>
                  <a:pt x="14" y="142"/>
                </a:lnTo>
                <a:lnTo>
                  <a:pt x="16" y="144"/>
                </a:lnTo>
                <a:lnTo>
                  <a:pt x="22" y="148"/>
                </a:lnTo>
                <a:lnTo>
                  <a:pt x="0" y="180"/>
                </a:lnTo>
                <a:lnTo>
                  <a:pt x="6" y="186"/>
                </a:lnTo>
                <a:lnTo>
                  <a:pt x="16" y="196"/>
                </a:lnTo>
                <a:lnTo>
                  <a:pt x="30" y="218"/>
                </a:lnTo>
                <a:lnTo>
                  <a:pt x="32" y="220"/>
                </a:lnTo>
                <a:lnTo>
                  <a:pt x="32" y="224"/>
                </a:lnTo>
                <a:lnTo>
                  <a:pt x="30" y="232"/>
                </a:lnTo>
                <a:lnTo>
                  <a:pt x="32" y="234"/>
                </a:lnTo>
                <a:lnTo>
                  <a:pt x="34" y="238"/>
                </a:lnTo>
                <a:lnTo>
                  <a:pt x="36" y="240"/>
                </a:lnTo>
                <a:lnTo>
                  <a:pt x="42" y="240"/>
                </a:lnTo>
                <a:lnTo>
                  <a:pt x="54" y="240"/>
                </a:lnTo>
                <a:lnTo>
                  <a:pt x="56" y="232"/>
                </a:lnTo>
                <a:lnTo>
                  <a:pt x="60" y="230"/>
                </a:lnTo>
                <a:lnTo>
                  <a:pt x="68" y="228"/>
                </a:lnTo>
                <a:lnTo>
                  <a:pt x="78" y="228"/>
                </a:lnTo>
                <a:lnTo>
                  <a:pt x="78" y="224"/>
                </a:lnTo>
                <a:lnTo>
                  <a:pt x="84" y="224"/>
                </a:lnTo>
                <a:lnTo>
                  <a:pt x="86" y="220"/>
                </a:lnTo>
                <a:lnTo>
                  <a:pt x="86" y="216"/>
                </a:lnTo>
                <a:lnTo>
                  <a:pt x="88" y="214"/>
                </a:lnTo>
                <a:lnTo>
                  <a:pt x="84" y="210"/>
                </a:lnTo>
                <a:lnTo>
                  <a:pt x="84" y="182"/>
                </a:lnTo>
                <a:lnTo>
                  <a:pt x="90" y="178"/>
                </a:lnTo>
                <a:lnTo>
                  <a:pt x="96" y="176"/>
                </a:lnTo>
                <a:lnTo>
                  <a:pt x="102" y="172"/>
                </a:lnTo>
                <a:lnTo>
                  <a:pt x="106" y="168"/>
                </a:lnTo>
                <a:lnTo>
                  <a:pt x="84" y="168"/>
                </a:lnTo>
                <a:lnTo>
                  <a:pt x="102" y="166"/>
                </a:lnTo>
                <a:lnTo>
                  <a:pt x="108" y="164"/>
                </a:lnTo>
                <a:lnTo>
                  <a:pt x="112" y="162"/>
                </a:lnTo>
                <a:lnTo>
                  <a:pt x="112" y="158"/>
                </a:lnTo>
                <a:lnTo>
                  <a:pt x="94" y="150"/>
                </a:lnTo>
                <a:lnTo>
                  <a:pt x="86" y="144"/>
                </a:lnTo>
                <a:lnTo>
                  <a:pt x="84" y="140"/>
                </a:lnTo>
                <a:lnTo>
                  <a:pt x="82" y="134"/>
                </a:lnTo>
                <a:lnTo>
                  <a:pt x="84" y="122"/>
                </a:lnTo>
                <a:lnTo>
                  <a:pt x="90" y="112"/>
                </a:lnTo>
                <a:lnTo>
                  <a:pt x="98" y="106"/>
                </a:lnTo>
                <a:lnTo>
                  <a:pt x="106" y="100"/>
                </a:lnTo>
                <a:lnTo>
                  <a:pt x="122" y="90"/>
                </a:lnTo>
                <a:lnTo>
                  <a:pt x="128" y="84"/>
                </a:lnTo>
                <a:lnTo>
                  <a:pt x="130" y="78"/>
                </a:lnTo>
                <a:lnTo>
                  <a:pt x="130" y="72"/>
                </a:lnTo>
                <a:lnTo>
                  <a:pt x="130" y="68"/>
                </a:lnTo>
                <a:lnTo>
                  <a:pt x="132" y="64"/>
                </a:lnTo>
                <a:lnTo>
                  <a:pt x="138" y="62"/>
                </a:lnTo>
                <a:lnTo>
                  <a:pt x="146" y="60"/>
                </a:lnTo>
                <a:lnTo>
                  <a:pt x="152" y="60"/>
                </a:lnTo>
                <a:lnTo>
                  <a:pt x="160" y="60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8" name="Freeform 73"/>
          <p:cNvSpPr>
            <a:spLocks/>
          </p:cNvSpPr>
          <p:nvPr/>
        </p:nvSpPr>
        <p:spPr bwMode="auto">
          <a:xfrm>
            <a:off x="4103688" y="1984375"/>
            <a:ext cx="500062" cy="365125"/>
          </a:xfrm>
          <a:custGeom>
            <a:avLst/>
            <a:gdLst>
              <a:gd name="T0" fmla="*/ 2147483647 w 315"/>
              <a:gd name="T1" fmla="*/ 2147483647 h 230"/>
              <a:gd name="T2" fmla="*/ 2147483647 w 315"/>
              <a:gd name="T3" fmla="*/ 2147483647 h 230"/>
              <a:gd name="T4" fmla="*/ 2147483647 w 315"/>
              <a:gd name="T5" fmla="*/ 2147483647 h 230"/>
              <a:gd name="T6" fmla="*/ 2147483647 w 315"/>
              <a:gd name="T7" fmla="*/ 2147483647 h 230"/>
              <a:gd name="T8" fmla="*/ 2147483647 w 315"/>
              <a:gd name="T9" fmla="*/ 2147483647 h 230"/>
              <a:gd name="T10" fmla="*/ 2147483647 w 315"/>
              <a:gd name="T11" fmla="*/ 2147483647 h 230"/>
              <a:gd name="T12" fmla="*/ 2147483647 w 315"/>
              <a:gd name="T13" fmla="*/ 2147483647 h 230"/>
              <a:gd name="T14" fmla="*/ 2147483647 w 315"/>
              <a:gd name="T15" fmla="*/ 2147483647 h 230"/>
              <a:gd name="T16" fmla="*/ 2147483647 w 315"/>
              <a:gd name="T17" fmla="*/ 2147483647 h 230"/>
              <a:gd name="T18" fmla="*/ 2147483647 w 315"/>
              <a:gd name="T19" fmla="*/ 2147483647 h 230"/>
              <a:gd name="T20" fmla="*/ 2147483647 w 315"/>
              <a:gd name="T21" fmla="*/ 2147483647 h 230"/>
              <a:gd name="T22" fmla="*/ 2147483647 w 315"/>
              <a:gd name="T23" fmla="*/ 2147483647 h 230"/>
              <a:gd name="T24" fmla="*/ 2147483647 w 315"/>
              <a:gd name="T25" fmla="*/ 2147483647 h 230"/>
              <a:gd name="T26" fmla="*/ 2147483647 w 315"/>
              <a:gd name="T27" fmla="*/ 2147483647 h 230"/>
              <a:gd name="T28" fmla="*/ 2147483647 w 315"/>
              <a:gd name="T29" fmla="*/ 2147483647 h 230"/>
              <a:gd name="T30" fmla="*/ 2147483647 w 315"/>
              <a:gd name="T31" fmla="*/ 2147483647 h 230"/>
              <a:gd name="T32" fmla="*/ 2147483647 w 315"/>
              <a:gd name="T33" fmla="*/ 2147483647 h 230"/>
              <a:gd name="T34" fmla="*/ 2147483647 w 315"/>
              <a:gd name="T35" fmla="*/ 2147483647 h 230"/>
              <a:gd name="T36" fmla="*/ 2147483647 w 315"/>
              <a:gd name="T37" fmla="*/ 2147483647 h 230"/>
              <a:gd name="T38" fmla="*/ 2147483647 w 315"/>
              <a:gd name="T39" fmla="*/ 2147483647 h 230"/>
              <a:gd name="T40" fmla="*/ 2147483647 w 315"/>
              <a:gd name="T41" fmla="*/ 2147483647 h 230"/>
              <a:gd name="T42" fmla="*/ 2147483647 w 315"/>
              <a:gd name="T43" fmla="*/ 2147483647 h 230"/>
              <a:gd name="T44" fmla="*/ 0 w 315"/>
              <a:gd name="T45" fmla="*/ 2147483647 h 230"/>
              <a:gd name="T46" fmla="*/ 2147483647 w 315"/>
              <a:gd name="T47" fmla="*/ 2147483647 h 230"/>
              <a:gd name="T48" fmla="*/ 2147483647 w 315"/>
              <a:gd name="T49" fmla="*/ 2147483647 h 230"/>
              <a:gd name="T50" fmla="*/ 2147483647 w 315"/>
              <a:gd name="T51" fmla="*/ 2147483647 h 230"/>
              <a:gd name="T52" fmla="*/ 2147483647 w 315"/>
              <a:gd name="T53" fmla="*/ 2147483647 h 230"/>
              <a:gd name="T54" fmla="*/ 2147483647 w 315"/>
              <a:gd name="T55" fmla="*/ 2147483647 h 230"/>
              <a:gd name="T56" fmla="*/ 2147483647 w 315"/>
              <a:gd name="T57" fmla="*/ 2147483647 h 230"/>
              <a:gd name="T58" fmla="*/ 2147483647 w 315"/>
              <a:gd name="T59" fmla="*/ 2147483647 h 230"/>
              <a:gd name="T60" fmla="*/ 2147483647 w 315"/>
              <a:gd name="T61" fmla="*/ 2147483647 h 230"/>
              <a:gd name="T62" fmla="*/ 2147483647 w 315"/>
              <a:gd name="T63" fmla="*/ 2147483647 h 230"/>
              <a:gd name="T64" fmla="*/ 2147483647 w 315"/>
              <a:gd name="T65" fmla="*/ 2147483647 h 230"/>
              <a:gd name="T66" fmla="*/ 2147483647 w 315"/>
              <a:gd name="T67" fmla="*/ 2147483647 h 230"/>
              <a:gd name="T68" fmla="*/ 2147483647 w 315"/>
              <a:gd name="T69" fmla="*/ 2147483647 h 230"/>
              <a:gd name="T70" fmla="*/ 2147483647 w 315"/>
              <a:gd name="T71" fmla="*/ 2147483647 h 230"/>
              <a:gd name="T72" fmla="*/ 2147483647 w 315"/>
              <a:gd name="T73" fmla="*/ 2147483647 h 230"/>
              <a:gd name="T74" fmla="*/ 2147483647 w 315"/>
              <a:gd name="T75" fmla="*/ 2147483647 h 230"/>
              <a:gd name="T76" fmla="*/ 2147483647 w 315"/>
              <a:gd name="T77" fmla="*/ 2147483647 h 230"/>
              <a:gd name="T78" fmla="*/ 2147483647 w 315"/>
              <a:gd name="T79" fmla="*/ 2147483647 h 230"/>
              <a:gd name="T80" fmla="*/ 2147483647 w 315"/>
              <a:gd name="T81" fmla="*/ 2147483647 h 230"/>
              <a:gd name="T82" fmla="*/ 2147483647 w 315"/>
              <a:gd name="T83" fmla="*/ 0 h 230"/>
              <a:gd name="T84" fmla="*/ 2147483647 w 315"/>
              <a:gd name="T85" fmla="*/ 2147483647 h 230"/>
              <a:gd name="T86" fmla="*/ 2147483647 w 315"/>
              <a:gd name="T87" fmla="*/ 2147483647 h 230"/>
              <a:gd name="T88" fmla="*/ 2147483647 w 315"/>
              <a:gd name="T89" fmla="*/ 2147483647 h 230"/>
              <a:gd name="T90" fmla="*/ 2147483647 w 315"/>
              <a:gd name="T91" fmla="*/ 2147483647 h 230"/>
              <a:gd name="T92" fmla="*/ 2147483647 w 315"/>
              <a:gd name="T93" fmla="*/ 2147483647 h 230"/>
              <a:gd name="T94" fmla="*/ 2147483647 w 315"/>
              <a:gd name="T95" fmla="*/ 2147483647 h 2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15"/>
              <a:gd name="T145" fmla="*/ 0 h 230"/>
              <a:gd name="T146" fmla="*/ 315 w 315"/>
              <a:gd name="T147" fmla="*/ 230 h 2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15" h="230">
                <a:moveTo>
                  <a:pt x="305" y="30"/>
                </a:moveTo>
                <a:lnTo>
                  <a:pt x="297" y="26"/>
                </a:lnTo>
                <a:lnTo>
                  <a:pt x="291" y="22"/>
                </a:lnTo>
                <a:lnTo>
                  <a:pt x="280" y="18"/>
                </a:lnTo>
                <a:lnTo>
                  <a:pt x="268" y="16"/>
                </a:lnTo>
                <a:lnTo>
                  <a:pt x="262" y="18"/>
                </a:lnTo>
                <a:lnTo>
                  <a:pt x="258" y="20"/>
                </a:lnTo>
                <a:lnTo>
                  <a:pt x="256" y="24"/>
                </a:lnTo>
                <a:lnTo>
                  <a:pt x="256" y="30"/>
                </a:lnTo>
                <a:lnTo>
                  <a:pt x="254" y="34"/>
                </a:lnTo>
                <a:lnTo>
                  <a:pt x="252" y="38"/>
                </a:lnTo>
                <a:lnTo>
                  <a:pt x="248" y="42"/>
                </a:lnTo>
                <a:lnTo>
                  <a:pt x="242" y="42"/>
                </a:lnTo>
                <a:lnTo>
                  <a:pt x="232" y="40"/>
                </a:lnTo>
                <a:lnTo>
                  <a:pt x="220" y="36"/>
                </a:lnTo>
                <a:lnTo>
                  <a:pt x="210" y="34"/>
                </a:lnTo>
                <a:lnTo>
                  <a:pt x="202" y="32"/>
                </a:lnTo>
                <a:lnTo>
                  <a:pt x="198" y="32"/>
                </a:lnTo>
                <a:lnTo>
                  <a:pt x="196" y="32"/>
                </a:lnTo>
                <a:lnTo>
                  <a:pt x="192" y="34"/>
                </a:lnTo>
                <a:lnTo>
                  <a:pt x="184" y="38"/>
                </a:lnTo>
                <a:lnTo>
                  <a:pt x="176" y="40"/>
                </a:lnTo>
                <a:lnTo>
                  <a:pt x="162" y="40"/>
                </a:lnTo>
                <a:lnTo>
                  <a:pt x="150" y="42"/>
                </a:lnTo>
                <a:lnTo>
                  <a:pt x="142" y="48"/>
                </a:lnTo>
                <a:lnTo>
                  <a:pt x="134" y="58"/>
                </a:lnTo>
                <a:lnTo>
                  <a:pt x="126" y="68"/>
                </a:lnTo>
                <a:lnTo>
                  <a:pt x="120" y="80"/>
                </a:lnTo>
                <a:lnTo>
                  <a:pt x="116" y="92"/>
                </a:lnTo>
                <a:lnTo>
                  <a:pt x="114" y="104"/>
                </a:lnTo>
                <a:lnTo>
                  <a:pt x="112" y="116"/>
                </a:lnTo>
                <a:lnTo>
                  <a:pt x="104" y="116"/>
                </a:lnTo>
                <a:lnTo>
                  <a:pt x="94" y="116"/>
                </a:lnTo>
                <a:lnTo>
                  <a:pt x="90" y="118"/>
                </a:lnTo>
                <a:lnTo>
                  <a:pt x="88" y="122"/>
                </a:lnTo>
                <a:lnTo>
                  <a:pt x="86" y="126"/>
                </a:lnTo>
                <a:lnTo>
                  <a:pt x="86" y="130"/>
                </a:lnTo>
                <a:lnTo>
                  <a:pt x="86" y="140"/>
                </a:lnTo>
                <a:lnTo>
                  <a:pt x="90" y="150"/>
                </a:lnTo>
                <a:lnTo>
                  <a:pt x="94" y="166"/>
                </a:lnTo>
                <a:lnTo>
                  <a:pt x="94" y="174"/>
                </a:lnTo>
                <a:lnTo>
                  <a:pt x="94" y="176"/>
                </a:lnTo>
                <a:lnTo>
                  <a:pt x="96" y="178"/>
                </a:lnTo>
                <a:lnTo>
                  <a:pt x="102" y="182"/>
                </a:lnTo>
                <a:lnTo>
                  <a:pt x="80" y="214"/>
                </a:lnTo>
                <a:lnTo>
                  <a:pt x="74" y="212"/>
                </a:lnTo>
                <a:lnTo>
                  <a:pt x="72" y="210"/>
                </a:lnTo>
                <a:lnTo>
                  <a:pt x="68" y="202"/>
                </a:lnTo>
                <a:lnTo>
                  <a:pt x="66" y="206"/>
                </a:lnTo>
                <a:lnTo>
                  <a:pt x="66" y="210"/>
                </a:lnTo>
                <a:lnTo>
                  <a:pt x="52" y="222"/>
                </a:lnTo>
                <a:lnTo>
                  <a:pt x="44" y="226"/>
                </a:lnTo>
                <a:lnTo>
                  <a:pt x="38" y="230"/>
                </a:lnTo>
                <a:lnTo>
                  <a:pt x="28" y="228"/>
                </a:lnTo>
                <a:lnTo>
                  <a:pt x="18" y="224"/>
                </a:lnTo>
                <a:lnTo>
                  <a:pt x="10" y="220"/>
                </a:lnTo>
                <a:lnTo>
                  <a:pt x="8" y="216"/>
                </a:lnTo>
                <a:lnTo>
                  <a:pt x="8" y="214"/>
                </a:lnTo>
                <a:lnTo>
                  <a:pt x="10" y="210"/>
                </a:lnTo>
                <a:lnTo>
                  <a:pt x="12" y="208"/>
                </a:lnTo>
                <a:lnTo>
                  <a:pt x="6" y="206"/>
                </a:lnTo>
                <a:lnTo>
                  <a:pt x="2" y="204"/>
                </a:lnTo>
                <a:lnTo>
                  <a:pt x="2" y="202"/>
                </a:lnTo>
                <a:lnTo>
                  <a:pt x="2" y="198"/>
                </a:lnTo>
                <a:lnTo>
                  <a:pt x="4" y="192"/>
                </a:lnTo>
                <a:lnTo>
                  <a:pt x="8" y="186"/>
                </a:lnTo>
                <a:lnTo>
                  <a:pt x="4" y="180"/>
                </a:lnTo>
                <a:lnTo>
                  <a:pt x="2" y="172"/>
                </a:lnTo>
                <a:lnTo>
                  <a:pt x="0" y="154"/>
                </a:lnTo>
                <a:lnTo>
                  <a:pt x="10" y="154"/>
                </a:lnTo>
                <a:lnTo>
                  <a:pt x="16" y="150"/>
                </a:lnTo>
                <a:lnTo>
                  <a:pt x="22" y="146"/>
                </a:lnTo>
                <a:lnTo>
                  <a:pt x="26" y="138"/>
                </a:lnTo>
                <a:lnTo>
                  <a:pt x="34" y="138"/>
                </a:lnTo>
                <a:lnTo>
                  <a:pt x="40" y="134"/>
                </a:lnTo>
                <a:lnTo>
                  <a:pt x="46" y="130"/>
                </a:lnTo>
                <a:lnTo>
                  <a:pt x="54" y="130"/>
                </a:lnTo>
                <a:lnTo>
                  <a:pt x="58" y="128"/>
                </a:lnTo>
                <a:lnTo>
                  <a:pt x="62" y="124"/>
                </a:lnTo>
                <a:lnTo>
                  <a:pt x="64" y="126"/>
                </a:lnTo>
                <a:lnTo>
                  <a:pt x="68" y="126"/>
                </a:lnTo>
                <a:lnTo>
                  <a:pt x="74" y="126"/>
                </a:lnTo>
                <a:lnTo>
                  <a:pt x="76" y="124"/>
                </a:lnTo>
                <a:lnTo>
                  <a:pt x="66" y="124"/>
                </a:lnTo>
                <a:lnTo>
                  <a:pt x="64" y="122"/>
                </a:lnTo>
                <a:lnTo>
                  <a:pt x="62" y="118"/>
                </a:lnTo>
                <a:lnTo>
                  <a:pt x="64" y="114"/>
                </a:lnTo>
                <a:lnTo>
                  <a:pt x="70" y="110"/>
                </a:lnTo>
                <a:lnTo>
                  <a:pt x="80" y="106"/>
                </a:lnTo>
                <a:lnTo>
                  <a:pt x="86" y="100"/>
                </a:lnTo>
                <a:lnTo>
                  <a:pt x="92" y="92"/>
                </a:lnTo>
                <a:lnTo>
                  <a:pt x="98" y="76"/>
                </a:lnTo>
                <a:lnTo>
                  <a:pt x="100" y="72"/>
                </a:lnTo>
                <a:lnTo>
                  <a:pt x="102" y="72"/>
                </a:lnTo>
                <a:lnTo>
                  <a:pt x="108" y="68"/>
                </a:lnTo>
                <a:lnTo>
                  <a:pt x="114" y="64"/>
                </a:lnTo>
                <a:lnTo>
                  <a:pt x="116" y="60"/>
                </a:lnTo>
                <a:lnTo>
                  <a:pt x="116" y="56"/>
                </a:lnTo>
                <a:lnTo>
                  <a:pt x="120" y="54"/>
                </a:lnTo>
                <a:lnTo>
                  <a:pt x="124" y="52"/>
                </a:lnTo>
                <a:lnTo>
                  <a:pt x="124" y="44"/>
                </a:lnTo>
                <a:lnTo>
                  <a:pt x="114" y="48"/>
                </a:lnTo>
                <a:lnTo>
                  <a:pt x="110" y="48"/>
                </a:lnTo>
                <a:lnTo>
                  <a:pt x="106" y="46"/>
                </a:lnTo>
                <a:lnTo>
                  <a:pt x="112" y="46"/>
                </a:lnTo>
                <a:lnTo>
                  <a:pt x="114" y="44"/>
                </a:lnTo>
                <a:lnTo>
                  <a:pt x="120" y="40"/>
                </a:lnTo>
                <a:lnTo>
                  <a:pt x="122" y="36"/>
                </a:lnTo>
                <a:lnTo>
                  <a:pt x="124" y="36"/>
                </a:lnTo>
                <a:lnTo>
                  <a:pt x="128" y="38"/>
                </a:lnTo>
                <a:lnTo>
                  <a:pt x="144" y="38"/>
                </a:lnTo>
                <a:lnTo>
                  <a:pt x="144" y="30"/>
                </a:lnTo>
                <a:lnTo>
                  <a:pt x="144" y="28"/>
                </a:lnTo>
                <a:lnTo>
                  <a:pt x="148" y="28"/>
                </a:lnTo>
                <a:lnTo>
                  <a:pt x="154" y="30"/>
                </a:lnTo>
                <a:lnTo>
                  <a:pt x="164" y="24"/>
                </a:lnTo>
                <a:lnTo>
                  <a:pt x="170" y="18"/>
                </a:lnTo>
                <a:lnTo>
                  <a:pt x="176" y="14"/>
                </a:lnTo>
                <a:lnTo>
                  <a:pt x="178" y="16"/>
                </a:lnTo>
                <a:lnTo>
                  <a:pt x="180" y="18"/>
                </a:lnTo>
                <a:lnTo>
                  <a:pt x="186" y="20"/>
                </a:lnTo>
                <a:lnTo>
                  <a:pt x="192" y="18"/>
                </a:lnTo>
                <a:lnTo>
                  <a:pt x="196" y="14"/>
                </a:lnTo>
                <a:lnTo>
                  <a:pt x="202" y="8"/>
                </a:lnTo>
                <a:lnTo>
                  <a:pt x="222" y="4"/>
                </a:lnTo>
                <a:lnTo>
                  <a:pt x="242" y="0"/>
                </a:lnTo>
                <a:lnTo>
                  <a:pt x="248" y="2"/>
                </a:lnTo>
                <a:lnTo>
                  <a:pt x="254" y="4"/>
                </a:lnTo>
                <a:lnTo>
                  <a:pt x="258" y="8"/>
                </a:lnTo>
                <a:lnTo>
                  <a:pt x="260" y="12"/>
                </a:lnTo>
                <a:lnTo>
                  <a:pt x="266" y="6"/>
                </a:lnTo>
                <a:lnTo>
                  <a:pt x="268" y="2"/>
                </a:lnTo>
                <a:lnTo>
                  <a:pt x="274" y="2"/>
                </a:lnTo>
                <a:lnTo>
                  <a:pt x="282" y="2"/>
                </a:lnTo>
                <a:lnTo>
                  <a:pt x="291" y="4"/>
                </a:lnTo>
                <a:lnTo>
                  <a:pt x="299" y="6"/>
                </a:lnTo>
                <a:lnTo>
                  <a:pt x="309" y="6"/>
                </a:lnTo>
                <a:lnTo>
                  <a:pt x="309" y="16"/>
                </a:lnTo>
                <a:lnTo>
                  <a:pt x="297" y="16"/>
                </a:lnTo>
                <a:lnTo>
                  <a:pt x="301" y="18"/>
                </a:lnTo>
                <a:lnTo>
                  <a:pt x="307" y="20"/>
                </a:lnTo>
                <a:lnTo>
                  <a:pt x="311" y="20"/>
                </a:lnTo>
                <a:lnTo>
                  <a:pt x="315" y="16"/>
                </a:lnTo>
                <a:lnTo>
                  <a:pt x="315" y="28"/>
                </a:lnTo>
                <a:lnTo>
                  <a:pt x="299" y="32"/>
                </a:lnTo>
                <a:lnTo>
                  <a:pt x="305" y="30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79" name="Freeform 74"/>
          <p:cNvSpPr>
            <a:spLocks/>
          </p:cNvSpPr>
          <p:nvPr/>
        </p:nvSpPr>
        <p:spPr bwMode="auto">
          <a:xfrm>
            <a:off x="4465638" y="2336800"/>
            <a:ext cx="150812" cy="85725"/>
          </a:xfrm>
          <a:custGeom>
            <a:avLst/>
            <a:gdLst>
              <a:gd name="T0" fmla="*/ 2147483647 w 95"/>
              <a:gd name="T1" fmla="*/ 2147483647 h 54"/>
              <a:gd name="T2" fmla="*/ 2147483647 w 95"/>
              <a:gd name="T3" fmla="*/ 2147483647 h 54"/>
              <a:gd name="T4" fmla="*/ 2147483647 w 95"/>
              <a:gd name="T5" fmla="*/ 2147483647 h 54"/>
              <a:gd name="T6" fmla="*/ 2147483647 w 95"/>
              <a:gd name="T7" fmla="*/ 2147483647 h 54"/>
              <a:gd name="T8" fmla="*/ 2147483647 w 95"/>
              <a:gd name="T9" fmla="*/ 2147483647 h 54"/>
              <a:gd name="T10" fmla="*/ 2147483647 w 95"/>
              <a:gd name="T11" fmla="*/ 2147483647 h 54"/>
              <a:gd name="T12" fmla="*/ 2147483647 w 95"/>
              <a:gd name="T13" fmla="*/ 2147483647 h 54"/>
              <a:gd name="T14" fmla="*/ 2147483647 w 95"/>
              <a:gd name="T15" fmla="*/ 2147483647 h 54"/>
              <a:gd name="T16" fmla="*/ 2147483647 w 95"/>
              <a:gd name="T17" fmla="*/ 2147483647 h 54"/>
              <a:gd name="T18" fmla="*/ 2147483647 w 95"/>
              <a:gd name="T19" fmla="*/ 2147483647 h 54"/>
              <a:gd name="T20" fmla="*/ 2147483647 w 95"/>
              <a:gd name="T21" fmla="*/ 2147483647 h 54"/>
              <a:gd name="T22" fmla="*/ 2147483647 w 95"/>
              <a:gd name="T23" fmla="*/ 2147483647 h 54"/>
              <a:gd name="T24" fmla="*/ 2147483647 w 95"/>
              <a:gd name="T25" fmla="*/ 2147483647 h 54"/>
              <a:gd name="T26" fmla="*/ 2147483647 w 95"/>
              <a:gd name="T27" fmla="*/ 2147483647 h 54"/>
              <a:gd name="T28" fmla="*/ 2147483647 w 95"/>
              <a:gd name="T29" fmla="*/ 2147483647 h 54"/>
              <a:gd name="T30" fmla="*/ 2147483647 w 95"/>
              <a:gd name="T31" fmla="*/ 2147483647 h 54"/>
              <a:gd name="T32" fmla="*/ 2147483647 w 95"/>
              <a:gd name="T33" fmla="*/ 2147483647 h 54"/>
              <a:gd name="T34" fmla="*/ 2147483647 w 95"/>
              <a:gd name="T35" fmla="*/ 0 h 54"/>
              <a:gd name="T36" fmla="*/ 2147483647 w 95"/>
              <a:gd name="T37" fmla="*/ 0 h 54"/>
              <a:gd name="T38" fmla="*/ 2147483647 w 95"/>
              <a:gd name="T39" fmla="*/ 2147483647 h 54"/>
              <a:gd name="T40" fmla="*/ 2147483647 w 95"/>
              <a:gd name="T41" fmla="*/ 2147483647 h 54"/>
              <a:gd name="T42" fmla="*/ 2147483647 w 95"/>
              <a:gd name="T43" fmla="*/ 2147483647 h 54"/>
              <a:gd name="T44" fmla="*/ 2147483647 w 95"/>
              <a:gd name="T45" fmla="*/ 2147483647 h 54"/>
              <a:gd name="T46" fmla="*/ 2147483647 w 95"/>
              <a:gd name="T47" fmla="*/ 2147483647 h 54"/>
              <a:gd name="T48" fmla="*/ 2147483647 w 95"/>
              <a:gd name="T49" fmla="*/ 2147483647 h 54"/>
              <a:gd name="T50" fmla="*/ 2147483647 w 95"/>
              <a:gd name="T51" fmla="*/ 2147483647 h 54"/>
              <a:gd name="T52" fmla="*/ 2147483647 w 95"/>
              <a:gd name="T53" fmla="*/ 2147483647 h 54"/>
              <a:gd name="T54" fmla="*/ 2147483647 w 95"/>
              <a:gd name="T55" fmla="*/ 2147483647 h 54"/>
              <a:gd name="T56" fmla="*/ 2147483647 w 95"/>
              <a:gd name="T57" fmla="*/ 2147483647 h 54"/>
              <a:gd name="T58" fmla="*/ 2147483647 w 95"/>
              <a:gd name="T59" fmla="*/ 2147483647 h 54"/>
              <a:gd name="T60" fmla="*/ 2147483647 w 95"/>
              <a:gd name="T61" fmla="*/ 2147483647 h 54"/>
              <a:gd name="T62" fmla="*/ 2147483647 w 95"/>
              <a:gd name="T63" fmla="*/ 2147483647 h 54"/>
              <a:gd name="T64" fmla="*/ 2147483647 w 95"/>
              <a:gd name="T65" fmla="*/ 2147483647 h 54"/>
              <a:gd name="T66" fmla="*/ 2147483647 w 95"/>
              <a:gd name="T67" fmla="*/ 2147483647 h 54"/>
              <a:gd name="T68" fmla="*/ 2147483647 w 95"/>
              <a:gd name="T69" fmla="*/ 2147483647 h 54"/>
              <a:gd name="T70" fmla="*/ 2147483647 w 95"/>
              <a:gd name="T71" fmla="*/ 2147483647 h 54"/>
              <a:gd name="T72" fmla="*/ 0 w 95"/>
              <a:gd name="T73" fmla="*/ 2147483647 h 54"/>
              <a:gd name="T74" fmla="*/ 2147483647 w 95"/>
              <a:gd name="T75" fmla="*/ 2147483647 h 54"/>
              <a:gd name="T76" fmla="*/ 2147483647 w 95"/>
              <a:gd name="T77" fmla="*/ 2147483647 h 54"/>
              <a:gd name="T78" fmla="*/ 2147483647 w 95"/>
              <a:gd name="T79" fmla="*/ 2147483647 h 54"/>
              <a:gd name="T80" fmla="*/ 2147483647 w 95"/>
              <a:gd name="T81" fmla="*/ 2147483647 h 54"/>
              <a:gd name="T82" fmla="*/ 2147483647 w 95"/>
              <a:gd name="T83" fmla="*/ 2147483647 h 54"/>
              <a:gd name="T84" fmla="*/ 2147483647 w 95"/>
              <a:gd name="T85" fmla="*/ 2147483647 h 54"/>
              <a:gd name="T86" fmla="*/ 2147483647 w 95"/>
              <a:gd name="T87" fmla="*/ 2147483647 h 54"/>
              <a:gd name="T88" fmla="*/ 2147483647 w 95"/>
              <a:gd name="T89" fmla="*/ 2147483647 h 54"/>
              <a:gd name="T90" fmla="*/ 2147483647 w 95"/>
              <a:gd name="T91" fmla="*/ 2147483647 h 54"/>
              <a:gd name="T92" fmla="*/ 2147483647 w 95"/>
              <a:gd name="T93" fmla="*/ 2147483647 h 54"/>
              <a:gd name="T94" fmla="*/ 2147483647 w 95"/>
              <a:gd name="T95" fmla="*/ 2147483647 h 54"/>
              <a:gd name="T96" fmla="*/ 2147483647 w 95"/>
              <a:gd name="T97" fmla="*/ 2147483647 h 54"/>
              <a:gd name="T98" fmla="*/ 2147483647 w 95"/>
              <a:gd name="T99" fmla="*/ 2147483647 h 54"/>
              <a:gd name="T100" fmla="*/ 2147483647 w 95"/>
              <a:gd name="T101" fmla="*/ 2147483647 h 54"/>
              <a:gd name="T102" fmla="*/ 2147483647 w 95"/>
              <a:gd name="T103" fmla="*/ 2147483647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5"/>
              <a:gd name="T157" fmla="*/ 0 h 54"/>
              <a:gd name="T158" fmla="*/ 95 w 95"/>
              <a:gd name="T159" fmla="*/ 54 h 5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5" h="54">
                <a:moveTo>
                  <a:pt x="75" y="52"/>
                </a:moveTo>
                <a:lnTo>
                  <a:pt x="81" y="52"/>
                </a:lnTo>
                <a:lnTo>
                  <a:pt x="87" y="50"/>
                </a:lnTo>
                <a:lnTo>
                  <a:pt x="93" y="48"/>
                </a:lnTo>
                <a:lnTo>
                  <a:pt x="95" y="44"/>
                </a:lnTo>
                <a:lnTo>
                  <a:pt x="95" y="40"/>
                </a:lnTo>
                <a:lnTo>
                  <a:pt x="93" y="32"/>
                </a:lnTo>
                <a:lnTo>
                  <a:pt x="91" y="26"/>
                </a:lnTo>
                <a:lnTo>
                  <a:pt x="87" y="12"/>
                </a:lnTo>
                <a:lnTo>
                  <a:pt x="83" y="10"/>
                </a:lnTo>
                <a:lnTo>
                  <a:pt x="79" y="8"/>
                </a:lnTo>
                <a:lnTo>
                  <a:pt x="75" y="8"/>
                </a:lnTo>
                <a:lnTo>
                  <a:pt x="73" y="12"/>
                </a:lnTo>
                <a:lnTo>
                  <a:pt x="71" y="12"/>
                </a:lnTo>
                <a:lnTo>
                  <a:pt x="67" y="10"/>
                </a:lnTo>
                <a:lnTo>
                  <a:pt x="65" y="6"/>
                </a:lnTo>
                <a:lnTo>
                  <a:pt x="61" y="2"/>
                </a:lnTo>
                <a:lnTo>
                  <a:pt x="57" y="0"/>
                </a:lnTo>
                <a:lnTo>
                  <a:pt x="52" y="0"/>
                </a:lnTo>
                <a:lnTo>
                  <a:pt x="44" y="2"/>
                </a:lnTo>
                <a:lnTo>
                  <a:pt x="46" y="4"/>
                </a:lnTo>
                <a:lnTo>
                  <a:pt x="48" y="12"/>
                </a:lnTo>
                <a:lnTo>
                  <a:pt x="46" y="16"/>
                </a:lnTo>
                <a:lnTo>
                  <a:pt x="46" y="18"/>
                </a:lnTo>
                <a:lnTo>
                  <a:pt x="42" y="22"/>
                </a:lnTo>
                <a:lnTo>
                  <a:pt x="36" y="24"/>
                </a:lnTo>
                <a:lnTo>
                  <a:pt x="34" y="24"/>
                </a:lnTo>
                <a:lnTo>
                  <a:pt x="30" y="22"/>
                </a:lnTo>
                <a:lnTo>
                  <a:pt x="26" y="18"/>
                </a:lnTo>
                <a:lnTo>
                  <a:pt x="20" y="12"/>
                </a:lnTo>
                <a:lnTo>
                  <a:pt x="18" y="10"/>
                </a:lnTo>
                <a:lnTo>
                  <a:pt x="14" y="10"/>
                </a:lnTo>
                <a:lnTo>
                  <a:pt x="10" y="10"/>
                </a:lnTo>
                <a:lnTo>
                  <a:pt x="8" y="12"/>
                </a:lnTo>
                <a:lnTo>
                  <a:pt x="4" y="20"/>
                </a:lnTo>
                <a:lnTo>
                  <a:pt x="2" y="26"/>
                </a:lnTo>
                <a:lnTo>
                  <a:pt x="0" y="32"/>
                </a:lnTo>
                <a:lnTo>
                  <a:pt x="2" y="40"/>
                </a:lnTo>
                <a:lnTo>
                  <a:pt x="4" y="38"/>
                </a:lnTo>
                <a:lnTo>
                  <a:pt x="6" y="36"/>
                </a:lnTo>
                <a:lnTo>
                  <a:pt x="14" y="36"/>
                </a:lnTo>
                <a:lnTo>
                  <a:pt x="26" y="36"/>
                </a:lnTo>
                <a:lnTo>
                  <a:pt x="30" y="38"/>
                </a:lnTo>
                <a:lnTo>
                  <a:pt x="38" y="40"/>
                </a:lnTo>
                <a:lnTo>
                  <a:pt x="46" y="38"/>
                </a:lnTo>
                <a:lnTo>
                  <a:pt x="54" y="34"/>
                </a:lnTo>
                <a:lnTo>
                  <a:pt x="59" y="40"/>
                </a:lnTo>
                <a:lnTo>
                  <a:pt x="65" y="42"/>
                </a:lnTo>
                <a:lnTo>
                  <a:pt x="65" y="46"/>
                </a:lnTo>
                <a:lnTo>
                  <a:pt x="67" y="50"/>
                </a:lnTo>
                <a:lnTo>
                  <a:pt x="73" y="54"/>
                </a:lnTo>
                <a:lnTo>
                  <a:pt x="75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0" name="Freeform 75"/>
          <p:cNvSpPr>
            <a:spLocks/>
          </p:cNvSpPr>
          <p:nvPr/>
        </p:nvSpPr>
        <p:spPr bwMode="auto">
          <a:xfrm>
            <a:off x="4468813" y="2390775"/>
            <a:ext cx="112712" cy="79375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2147483647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2147483647 h 50"/>
              <a:gd name="T10" fmla="*/ 2147483647 w 71"/>
              <a:gd name="T11" fmla="*/ 0 h 50"/>
              <a:gd name="T12" fmla="*/ 2147483647 w 71"/>
              <a:gd name="T13" fmla="*/ 2147483647 h 50"/>
              <a:gd name="T14" fmla="*/ 2147483647 w 71"/>
              <a:gd name="T15" fmla="*/ 2147483647 h 50"/>
              <a:gd name="T16" fmla="*/ 2147483647 w 71"/>
              <a:gd name="T17" fmla="*/ 2147483647 h 50"/>
              <a:gd name="T18" fmla="*/ 2147483647 w 71"/>
              <a:gd name="T19" fmla="*/ 2147483647 h 50"/>
              <a:gd name="T20" fmla="*/ 2147483647 w 71"/>
              <a:gd name="T21" fmla="*/ 2147483647 h 50"/>
              <a:gd name="T22" fmla="*/ 2147483647 w 71"/>
              <a:gd name="T23" fmla="*/ 2147483647 h 50"/>
              <a:gd name="T24" fmla="*/ 2147483647 w 71"/>
              <a:gd name="T25" fmla="*/ 2147483647 h 50"/>
              <a:gd name="T26" fmla="*/ 0 w 71"/>
              <a:gd name="T27" fmla="*/ 2147483647 h 50"/>
              <a:gd name="T28" fmla="*/ 0 w 71"/>
              <a:gd name="T29" fmla="*/ 2147483647 h 50"/>
              <a:gd name="T30" fmla="*/ 2147483647 w 71"/>
              <a:gd name="T31" fmla="*/ 2147483647 h 50"/>
              <a:gd name="T32" fmla="*/ 2147483647 w 71"/>
              <a:gd name="T33" fmla="*/ 2147483647 h 50"/>
              <a:gd name="T34" fmla="*/ 2147483647 w 71"/>
              <a:gd name="T35" fmla="*/ 2147483647 h 50"/>
              <a:gd name="T36" fmla="*/ 2147483647 w 71"/>
              <a:gd name="T37" fmla="*/ 2147483647 h 50"/>
              <a:gd name="T38" fmla="*/ 2147483647 w 71"/>
              <a:gd name="T39" fmla="*/ 2147483647 h 50"/>
              <a:gd name="T40" fmla="*/ 2147483647 w 71"/>
              <a:gd name="T41" fmla="*/ 2147483647 h 50"/>
              <a:gd name="T42" fmla="*/ 2147483647 w 71"/>
              <a:gd name="T43" fmla="*/ 2147483647 h 50"/>
              <a:gd name="T44" fmla="*/ 2147483647 w 71"/>
              <a:gd name="T45" fmla="*/ 2147483647 h 50"/>
              <a:gd name="T46" fmla="*/ 2147483647 w 71"/>
              <a:gd name="T47" fmla="*/ 2147483647 h 50"/>
              <a:gd name="T48" fmla="*/ 2147483647 w 71"/>
              <a:gd name="T49" fmla="*/ 2147483647 h 50"/>
              <a:gd name="T50" fmla="*/ 2147483647 w 71"/>
              <a:gd name="T51" fmla="*/ 2147483647 h 50"/>
              <a:gd name="T52" fmla="*/ 2147483647 w 71"/>
              <a:gd name="T53" fmla="*/ 2147483647 h 50"/>
              <a:gd name="T54" fmla="*/ 2147483647 w 71"/>
              <a:gd name="T55" fmla="*/ 2147483647 h 50"/>
              <a:gd name="T56" fmla="*/ 2147483647 w 71"/>
              <a:gd name="T57" fmla="*/ 2147483647 h 50"/>
              <a:gd name="T58" fmla="*/ 2147483647 w 71"/>
              <a:gd name="T59" fmla="*/ 2147483647 h 50"/>
              <a:gd name="T60" fmla="*/ 2147483647 w 71"/>
              <a:gd name="T61" fmla="*/ 2147483647 h 50"/>
              <a:gd name="T62" fmla="*/ 2147483647 w 71"/>
              <a:gd name="T63" fmla="*/ 2147483647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1"/>
              <a:gd name="T97" fmla="*/ 0 h 50"/>
              <a:gd name="T98" fmla="*/ 71 w 71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1" h="50">
                <a:moveTo>
                  <a:pt x="71" y="20"/>
                </a:moveTo>
                <a:lnTo>
                  <a:pt x="65" y="16"/>
                </a:lnTo>
                <a:lnTo>
                  <a:pt x="63" y="12"/>
                </a:lnTo>
                <a:lnTo>
                  <a:pt x="63" y="8"/>
                </a:lnTo>
                <a:lnTo>
                  <a:pt x="57" y="6"/>
                </a:lnTo>
                <a:lnTo>
                  <a:pt x="52" y="0"/>
                </a:lnTo>
                <a:lnTo>
                  <a:pt x="44" y="4"/>
                </a:lnTo>
                <a:lnTo>
                  <a:pt x="36" y="6"/>
                </a:lnTo>
                <a:lnTo>
                  <a:pt x="28" y="4"/>
                </a:lnTo>
                <a:lnTo>
                  <a:pt x="24" y="2"/>
                </a:lnTo>
                <a:lnTo>
                  <a:pt x="12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20"/>
                </a:lnTo>
                <a:lnTo>
                  <a:pt x="8" y="22"/>
                </a:lnTo>
                <a:lnTo>
                  <a:pt x="16" y="22"/>
                </a:lnTo>
                <a:lnTo>
                  <a:pt x="22" y="24"/>
                </a:lnTo>
                <a:lnTo>
                  <a:pt x="28" y="26"/>
                </a:lnTo>
                <a:lnTo>
                  <a:pt x="26" y="38"/>
                </a:lnTo>
                <a:lnTo>
                  <a:pt x="30" y="42"/>
                </a:lnTo>
                <a:lnTo>
                  <a:pt x="32" y="44"/>
                </a:lnTo>
                <a:lnTo>
                  <a:pt x="36" y="44"/>
                </a:lnTo>
                <a:lnTo>
                  <a:pt x="40" y="48"/>
                </a:lnTo>
                <a:lnTo>
                  <a:pt x="40" y="50"/>
                </a:lnTo>
                <a:lnTo>
                  <a:pt x="46" y="50"/>
                </a:lnTo>
                <a:lnTo>
                  <a:pt x="50" y="48"/>
                </a:lnTo>
                <a:lnTo>
                  <a:pt x="59" y="40"/>
                </a:lnTo>
                <a:lnTo>
                  <a:pt x="63" y="32"/>
                </a:lnTo>
                <a:lnTo>
                  <a:pt x="69" y="26"/>
                </a:lnTo>
                <a:lnTo>
                  <a:pt x="67" y="20"/>
                </a:lnTo>
                <a:lnTo>
                  <a:pt x="71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1" name="Freeform 76"/>
          <p:cNvSpPr>
            <a:spLocks/>
          </p:cNvSpPr>
          <p:nvPr/>
        </p:nvSpPr>
        <p:spPr bwMode="auto">
          <a:xfrm>
            <a:off x="3770313" y="2778125"/>
            <a:ext cx="298450" cy="238125"/>
          </a:xfrm>
          <a:custGeom>
            <a:avLst/>
            <a:gdLst>
              <a:gd name="T0" fmla="*/ 2147483647 w 188"/>
              <a:gd name="T1" fmla="*/ 2147483647 h 150"/>
              <a:gd name="T2" fmla="*/ 2147483647 w 188"/>
              <a:gd name="T3" fmla="*/ 2147483647 h 150"/>
              <a:gd name="T4" fmla="*/ 2147483647 w 188"/>
              <a:gd name="T5" fmla="*/ 2147483647 h 150"/>
              <a:gd name="T6" fmla="*/ 2147483647 w 188"/>
              <a:gd name="T7" fmla="*/ 2147483647 h 150"/>
              <a:gd name="T8" fmla="*/ 2147483647 w 188"/>
              <a:gd name="T9" fmla="*/ 2147483647 h 150"/>
              <a:gd name="T10" fmla="*/ 2147483647 w 188"/>
              <a:gd name="T11" fmla="*/ 2147483647 h 150"/>
              <a:gd name="T12" fmla="*/ 2147483647 w 188"/>
              <a:gd name="T13" fmla="*/ 2147483647 h 150"/>
              <a:gd name="T14" fmla="*/ 2147483647 w 188"/>
              <a:gd name="T15" fmla="*/ 2147483647 h 150"/>
              <a:gd name="T16" fmla="*/ 2147483647 w 188"/>
              <a:gd name="T17" fmla="*/ 2147483647 h 150"/>
              <a:gd name="T18" fmla="*/ 2147483647 w 188"/>
              <a:gd name="T19" fmla="*/ 2147483647 h 150"/>
              <a:gd name="T20" fmla="*/ 2147483647 w 188"/>
              <a:gd name="T21" fmla="*/ 2147483647 h 150"/>
              <a:gd name="T22" fmla="*/ 2147483647 w 188"/>
              <a:gd name="T23" fmla="*/ 2147483647 h 150"/>
              <a:gd name="T24" fmla="*/ 2147483647 w 188"/>
              <a:gd name="T25" fmla="*/ 2147483647 h 150"/>
              <a:gd name="T26" fmla="*/ 2147483647 w 188"/>
              <a:gd name="T27" fmla="*/ 2147483647 h 150"/>
              <a:gd name="T28" fmla="*/ 2147483647 w 188"/>
              <a:gd name="T29" fmla="*/ 2147483647 h 150"/>
              <a:gd name="T30" fmla="*/ 2147483647 w 188"/>
              <a:gd name="T31" fmla="*/ 2147483647 h 150"/>
              <a:gd name="T32" fmla="*/ 2147483647 w 188"/>
              <a:gd name="T33" fmla="*/ 2147483647 h 150"/>
              <a:gd name="T34" fmla="*/ 2147483647 w 188"/>
              <a:gd name="T35" fmla="*/ 2147483647 h 150"/>
              <a:gd name="T36" fmla="*/ 2147483647 w 188"/>
              <a:gd name="T37" fmla="*/ 2147483647 h 150"/>
              <a:gd name="T38" fmla="*/ 2147483647 w 188"/>
              <a:gd name="T39" fmla="*/ 2147483647 h 150"/>
              <a:gd name="T40" fmla="*/ 2147483647 w 188"/>
              <a:gd name="T41" fmla="*/ 2147483647 h 150"/>
              <a:gd name="T42" fmla="*/ 2147483647 w 188"/>
              <a:gd name="T43" fmla="*/ 2147483647 h 150"/>
              <a:gd name="T44" fmla="*/ 2147483647 w 188"/>
              <a:gd name="T45" fmla="*/ 2147483647 h 150"/>
              <a:gd name="T46" fmla="*/ 2147483647 w 188"/>
              <a:gd name="T47" fmla="*/ 2147483647 h 150"/>
              <a:gd name="T48" fmla="*/ 2147483647 w 188"/>
              <a:gd name="T49" fmla="*/ 2147483647 h 150"/>
              <a:gd name="T50" fmla="*/ 2147483647 w 188"/>
              <a:gd name="T51" fmla="*/ 2147483647 h 150"/>
              <a:gd name="T52" fmla="*/ 2147483647 w 188"/>
              <a:gd name="T53" fmla="*/ 2147483647 h 150"/>
              <a:gd name="T54" fmla="*/ 2147483647 w 188"/>
              <a:gd name="T55" fmla="*/ 2147483647 h 150"/>
              <a:gd name="T56" fmla="*/ 2147483647 w 188"/>
              <a:gd name="T57" fmla="*/ 2147483647 h 150"/>
              <a:gd name="T58" fmla="*/ 2147483647 w 188"/>
              <a:gd name="T59" fmla="*/ 0 h 150"/>
              <a:gd name="T60" fmla="*/ 2147483647 w 188"/>
              <a:gd name="T61" fmla="*/ 2147483647 h 150"/>
              <a:gd name="T62" fmla="*/ 2147483647 w 188"/>
              <a:gd name="T63" fmla="*/ 2147483647 h 150"/>
              <a:gd name="T64" fmla="*/ 2147483647 w 188"/>
              <a:gd name="T65" fmla="*/ 2147483647 h 150"/>
              <a:gd name="T66" fmla="*/ 2147483647 w 188"/>
              <a:gd name="T67" fmla="*/ 2147483647 h 150"/>
              <a:gd name="T68" fmla="*/ 2147483647 w 188"/>
              <a:gd name="T69" fmla="*/ 2147483647 h 150"/>
              <a:gd name="T70" fmla="*/ 2147483647 w 188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150"/>
              <a:gd name="T110" fmla="*/ 188 w 188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150">
                <a:moveTo>
                  <a:pt x="188" y="34"/>
                </a:moveTo>
                <a:lnTo>
                  <a:pt x="188" y="36"/>
                </a:lnTo>
                <a:lnTo>
                  <a:pt x="182" y="42"/>
                </a:lnTo>
                <a:lnTo>
                  <a:pt x="176" y="48"/>
                </a:lnTo>
                <a:lnTo>
                  <a:pt x="158" y="56"/>
                </a:lnTo>
                <a:lnTo>
                  <a:pt x="150" y="60"/>
                </a:lnTo>
                <a:lnTo>
                  <a:pt x="144" y="66"/>
                </a:lnTo>
                <a:lnTo>
                  <a:pt x="138" y="74"/>
                </a:lnTo>
                <a:lnTo>
                  <a:pt x="136" y="86"/>
                </a:lnTo>
                <a:lnTo>
                  <a:pt x="138" y="92"/>
                </a:lnTo>
                <a:lnTo>
                  <a:pt x="142" y="96"/>
                </a:lnTo>
                <a:lnTo>
                  <a:pt x="134" y="104"/>
                </a:lnTo>
                <a:lnTo>
                  <a:pt x="122" y="116"/>
                </a:lnTo>
                <a:lnTo>
                  <a:pt x="114" y="126"/>
                </a:lnTo>
                <a:lnTo>
                  <a:pt x="110" y="132"/>
                </a:lnTo>
                <a:lnTo>
                  <a:pt x="110" y="136"/>
                </a:lnTo>
                <a:lnTo>
                  <a:pt x="76" y="136"/>
                </a:lnTo>
                <a:lnTo>
                  <a:pt x="70" y="138"/>
                </a:lnTo>
                <a:lnTo>
                  <a:pt x="68" y="142"/>
                </a:lnTo>
                <a:lnTo>
                  <a:pt x="62" y="144"/>
                </a:lnTo>
                <a:lnTo>
                  <a:pt x="58" y="146"/>
                </a:lnTo>
                <a:lnTo>
                  <a:pt x="54" y="150"/>
                </a:lnTo>
                <a:lnTo>
                  <a:pt x="52" y="150"/>
                </a:lnTo>
                <a:lnTo>
                  <a:pt x="46" y="150"/>
                </a:lnTo>
                <a:lnTo>
                  <a:pt x="42" y="146"/>
                </a:lnTo>
                <a:lnTo>
                  <a:pt x="40" y="140"/>
                </a:lnTo>
                <a:lnTo>
                  <a:pt x="40" y="134"/>
                </a:lnTo>
                <a:lnTo>
                  <a:pt x="38" y="132"/>
                </a:lnTo>
                <a:lnTo>
                  <a:pt x="34" y="130"/>
                </a:lnTo>
                <a:lnTo>
                  <a:pt x="26" y="128"/>
                </a:lnTo>
                <a:lnTo>
                  <a:pt x="20" y="128"/>
                </a:lnTo>
                <a:lnTo>
                  <a:pt x="22" y="124"/>
                </a:lnTo>
                <a:lnTo>
                  <a:pt x="24" y="120"/>
                </a:lnTo>
                <a:lnTo>
                  <a:pt x="26" y="116"/>
                </a:lnTo>
                <a:lnTo>
                  <a:pt x="28" y="112"/>
                </a:lnTo>
                <a:lnTo>
                  <a:pt x="26" y="108"/>
                </a:lnTo>
                <a:lnTo>
                  <a:pt x="24" y="106"/>
                </a:lnTo>
                <a:lnTo>
                  <a:pt x="26" y="102"/>
                </a:lnTo>
                <a:lnTo>
                  <a:pt x="26" y="96"/>
                </a:lnTo>
                <a:lnTo>
                  <a:pt x="26" y="90"/>
                </a:lnTo>
                <a:lnTo>
                  <a:pt x="24" y="86"/>
                </a:lnTo>
                <a:lnTo>
                  <a:pt x="26" y="76"/>
                </a:lnTo>
                <a:lnTo>
                  <a:pt x="30" y="68"/>
                </a:lnTo>
                <a:lnTo>
                  <a:pt x="36" y="58"/>
                </a:lnTo>
                <a:lnTo>
                  <a:pt x="38" y="46"/>
                </a:lnTo>
                <a:lnTo>
                  <a:pt x="36" y="42"/>
                </a:lnTo>
                <a:lnTo>
                  <a:pt x="34" y="38"/>
                </a:lnTo>
                <a:lnTo>
                  <a:pt x="18" y="38"/>
                </a:lnTo>
                <a:lnTo>
                  <a:pt x="12" y="36"/>
                </a:lnTo>
                <a:lnTo>
                  <a:pt x="6" y="34"/>
                </a:lnTo>
                <a:lnTo>
                  <a:pt x="8" y="28"/>
                </a:lnTo>
                <a:lnTo>
                  <a:pt x="6" y="24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2" y="10"/>
                </a:lnTo>
                <a:lnTo>
                  <a:pt x="6" y="8"/>
                </a:lnTo>
                <a:lnTo>
                  <a:pt x="14" y="6"/>
                </a:lnTo>
                <a:lnTo>
                  <a:pt x="14" y="2"/>
                </a:lnTo>
                <a:lnTo>
                  <a:pt x="16" y="0"/>
                </a:lnTo>
                <a:lnTo>
                  <a:pt x="22" y="0"/>
                </a:lnTo>
                <a:lnTo>
                  <a:pt x="44" y="2"/>
                </a:lnTo>
                <a:lnTo>
                  <a:pt x="66" y="4"/>
                </a:lnTo>
                <a:lnTo>
                  <a:pt x="86" y="8"/>
                </a:lnTo>
                <a:lnTo>
                  <a:pt x="110" y="10"/>
                </a:lnTo>
                <a:lnTo>
                  <a:pt x="134" y="18"/>
                </a:lnTo>
                <a:lnTo>
                  <a:pt x="146" y="20"/>
                </a:lnTo>
                <a:lnTo>
                  <a:pt x="162" y="22"/>
                </a:lnTo>
                <a:lnTo>
                  <a:pt x="164" y="22"/>
                </a:lnTo>
                <a:lnTo>
                  <a:pt x="166" y="24"/>
                </a:lnTo>
                <a:lnTo>
                  <a:pt x="172" y="28"/>
                </a:lnTo>
                <a:lnTo>
                  <a:pt x="188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2" name="Freeform 77"/>
          <p:cNvSpPr>
            <a:spLocks/>
          </p:cNvSpPr>
          <p:nvPr/>
        </p:nvSpPr>
        <p:spPr bwMode="auto">
          <a:xfrm>
            <a:off x="3881438" y="2555875"/>
            <a:ext cx="301625" cy="276225"/>
          </a:xfrm>
          <a:custGeom>
            <a:avLst/>
            <a:gdLst>
              <a:gd name="T0" fmla="*/ 2147483647 w 190"/>
              <a:gd name="T1" fmla="*/ 2147483647 h 174"/>
              <a:gd name="T2" fmla="*/ 2147483647 w 190"/>
              <a:gd name="T3" fmla="*/ 2147483647 h 174"/>
              <a:gd name="T4" fmla="*/ 2147483647 w 190"/>
              <a:gd name="T5" fmla="*/ 2147483647 h 174"/>
              <a:gd name="T6" fmla="*/ 2147483647 w 190"/>
              <a:gd name="T7" fmla="*/ 2147483647 h 174"/>
              <a:gd name="T8" fmla="*/ 2147483647 w 190"/>
              <a:gd name="T9" fmla="*/ 2147483647 h 174"/>
              <a:gd name="T10" fmla="*/ 2147483647 w 190"/>
              <a:gd name="T11" fmla="*/ 2147483647 h 174"/>
              <a:gd name="T12" fmla="*/ 2147483647 w 190"/>
              <a:gd name="T13" fmla="*/ 2147483647 h 174"/>
              <a:gd name="T14" fmla="*/ 2147483647 w 190"/>
              <a:gd name="T15" fmla="*/ 2147483647 h 174"/>
              <a:gd name="T16" fmla="*/ 2147483647 w 190"/>
              <a:gd name="T17" fmla="*/ 2147483647 h 174"/>
              <a:gd name="T18" fmla="*/ 2147483647 w 190"/>
              <a:gd name="T19" fmla="*/ 2147483647 h 174"/>
              <a:gd name="T20" fmla="*/ 2147483647 w 190"/>
              <a:gd name="T21" fmla="*/ 2147483647 h 174"/>
              <a:gd name="T22" fmla="*/ 2147483647 w 190"/>
              <a:gd name="T23" fmla="*/ 2147483647 h 174"/>
              <a:gd name="T24" fmla="*/ 2147483647 w 190"/>
              <a:gd name="T25" fmla="*/ 2147483647 h 174"/>
              <a:gd name="T26" fmla="*/ 2147483647 w 190"/>
              <a:gd name="T27" fmla="*/ 2147483647 h 174"/>
              <a:gd name="T28" fmla="*/ 2147483647 w 190"/>
              <a:gd name="T29" fmla="*/ 2147483647 h 174"/>
              <a:gd name="T30" fmla="*/ 2147483647 w 190"/>
              <a:gd name="T31" fmla="*/ 2147483647 h 174"/>
              <a:gd name="T32" fmla="*/ 2147483647 w 190"/>
              <a:gd name="T33" fmla="*/ 2147483647 h 174"/>
              <a:gd name="T34" fmla="*/ 2147483647 w 190"/>
              <a:gd name="T35" fmla="*/ 2147483647 h 174"/>
              <a:gd name="T36" fmla="*/ 2147483647 w 190"/>
              <a:gd name="T37" fmla="*/ 2147483647 h 174"/>
              <a:gd name="T38" fmla="*/ 2147483647 w 190"/>
              <a:gd name="T39" fmla="*/ 2147483647 h 174"/>
              <a:gd name="T40" fmla="*/ 2147483647 w 190"/>
              <a:gd name="T41" fmla="*/ 2147483647 h 174"/>
              <a:gd name="T42" fmla="*/ 2147483647 w 190"/>
              <a:gd name="T43" fmla="*/ 2147483647 h 174"/>
              <a:gd name="T44" fmla="*/ 2147483647 w 190"/>
              <a:gd name="T45" fmla="*/ 2147483647 h 174"/>
              <a:gd name="T46" fmla="*/ 2147483647 w 190"/>
              <a:gd name="T47" fmla="*/ 2147483647 h 174"/>
              <a:gd name="T48" fmla="*/ 2147483647 w 190"/>
              <a:gd name="T49" fmla="*/ 2147483647 h 174"/>
              <a:gd name="T50" fmla="*/ 2147483647 w 190"/>
              <a:gd name="T51" fmla="*/ 2147483647 h 174"/>
              <a:gd name="T52" fmla="*/ 2147483647 w 190"/>
              <a:gd name="T53" fmla="*/ 2147483647 h 174"/>
              <a:gd name="T54" fmla="*/ 2147483647 w 190"/>
              <a:gd name="T55" fmla="*/ 2147483647 h 174"/>
              <a:gd name="T56" fmla="*/ 2147483647 w 190"/>
              <a:gd name="T57" fmla="*/ 2147483647 h 174"/>
              <a:gd name="T58" fmla="*/ 2147483647 w 190"/>
              <a:gd name="T59" fmla="*/ 2147483647 h 174"/>
              <a:gd name="T60" fmla="*/ 2147483647 w 190"/>
              <a:gd name="T61" fmla="*/ 2147483647 h 174"/>
              <a:gd name="T62" fmla="*/ 2147483647 w 190"/>
              <a:gd name="T63" fmla="*/ 0 h 174"/>
              <a:gd name="T64" fmla="*/ 2147483647 w 190"/>
              <a:gd name="T65" fmla="*/ 2147483647 h 174"/>
              <a:gd name="T66" fmla="*/ 2147483647 w 190"/>
              <a:gd name="T67" fmla="*/ 2147483647 h 174"/>
              <a:gd name="T68" fmla="*/ 2147483647 w 190"/>
              <a:gd name="T69" fmla="*/ 2147483647 h 174"/>
              <a:gd name="T70" fmla="*/ 2147483647 w 190"/>
              <a:gd name="T71" fmla="*/ 2147483647 h 174"/>
              <a:gd name="T72" fmla="*/ 2147483647 w 190"/>
              <a:gd name="T73" fmla="*/ 2147483647 h 174"/>
              <a:gd name="T74" fmla="*/ 2147483647 w 190"/>
              <a:gd name="T75" fmla="*/ 2147483647 h 174"/>
              <a:gd name="T76" fmla="*/ 2147483647 w 190"/>
              <a:gd name="T77" fmla="*/ 2147483647 h 174"/>
              <a:gd name="T78" fmla="*/ 2147483647 w 190"/>
              <a:gd name="T79" fmla="*/ 2147483647 h 174"/>
              <a:gd name="T80" fmla="*/ 2147483647 w 190"/>
              <a:gd name="T81" fmla="*/ 2147483647 h 174"/>
              <a:gd name="T82" fmla="*/ 2147483647 w 190"/>
              <a:gd name="T83" fmla="*/ 2147483647 h 174"/>
              <a:gd name="T84" fmla="*/ 2147483647 w 190"/>
              <a:gd name="T85" fmla="*/ 2147483647 h 174"/>
              <a:gd name="T86" fmla="*/ 2147483647 w 190"/>
              <a:gd name="T87" fmla="*/ 2147483647 h 174"/>
              <a:gd name="T88" fmla="*/ 2147483647 w 190"/>
              <a:gd name="T89" fmla="*/ 2147483647 h 174"/>
              <a:gd name="T90" fmla="*/ 2147483647 w 190"/>
              <a:gd name="T91" fmla="*/ 2147483647 h 174"/>
              <a:gd name="T92" fmla="*/ 2147483647 w 190"/>
              <a:gd name="T93" fmla="*/ 2147483647 h 174"/>
              <a:gd name="T94" fmla="*/ 2147483647 w 190"/>
              <a:gd name="T95" fmla="*/ 2147483647 h 174"/>
              <a:gd name="T96" fmla="*/ 2147483647 w 190"/>
              <a:gd name="T97" fmla="*/ 2147483647 h 174"/>
              <a:gd name="T98" fmla="*/ 2147483647 w 190"/>
              <a:gd name="T99" fmla="*/ 2147483647 h 174"/>
              <a:gd name="T100" fmla="*/ 2147483647 w 190"/>
              <a:gd name="T101" fmla="*/ 2147483647 h 174"/>
              <a:gd name="T102" fmla="*/ 2147483647 w 190"/>
              <a:gd name="T103" fmla="*/ 2147483647 h 174"/>
              <a:gd name="T104" fmla="*/ 2147483647 w 190"/>
              <a:gd name="T105" fmla="*/ 2147483647 h 1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0"/>
              <a:gd name="T160" fmla="*/ 0 h 174"/>
              <a:gd name="T161" fmla="*/ 190 w 190"/>
              <a:gd name="T162" fmla="*/ 174 h 1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0" h="174">
                <a:moveTo>
                  <a:pt x="190" y="138"/>
                </a:moveTo>
                <a:lnTo>
                  <a:pt x="186" y="138"/>
                </a:lnTo>
                <a:lnTo>
                  <a:pt x="180" y="142"/>
                </a:lnTo>
                <a:lnTo>
                  <a:pt x="174" y="146"/>
                </a:lnTo>
                <a:lnTo>
                  <a:pt x="170" y="150"/>
                </a:lnTo>
                <a:lnTo>
                  <a:pt x="164" y="152"/>
                </a:lnTo>
                <a:lnTo>
                  <a:pt x="156" y="150"/>
                </a:lnTo>
                <a:lnTo>
                  <a:pt x="148" y="148"/>
                </a:lnTo>
                <a:lnTo>
                  <a:pt x="142" y="144"/>
                </a:lnTo>
                <a:lnTo>
                  <a:pt x="134" y="144"/>
                </a:lnTo>
                <a:lnTo>
                  <a:pt x="128" y="144"/>
                </a:lnTo>
                <a:lnTo>
                  <a:pt x="122" y="148"/>
                </a:lnTo>
                <a:lnTo>
                  <a:pt x="118" y="154"/>
                </a:lnTo>
                <a:lnTo>
                  <a:pt x="118" y="162"/>
                </a:lnTo>
                <a:lnTo>
                  <a:pt x="118" y="174"/>
                </a:lnTo>
                <a:lnTo>
                  <a:pt x="102" y="168"/>
                </a:lnTo>
                <a:lnTo>
                  <a:pt x="96" y="164"/>
                </a:lnTo>
                <a:lnTo>
                  <a:pt x="94" y="162"/>
                </a:lnTo>
                <a:lnTo>
                  <a:pt x="92" y="162"/>
                </a:lnTo>
                <a:lnTo>
                  <a:pt x="76" y="160"/>
                </a:lnTo>
                <a:lnTo>
                  <a:pt x="64" y="158"/>
                </a:lnTo>
                <a:lnTo>
                  <a:pt x="40" y="150"/>
                </a:lnTo>
                <a:lnTo>
                  <a:pt x="44" y="148"/>
                </a:lnTo>
                <a:lnTo>
                  <a:pt x="46" y="146"/>
                </a:lnTo>
                <a:lnTo>
                  <a:pt x="50" y="136"/>
                </a:lnTo>
                <a:lnTo>
                  <a:pt x="52" y="124"/>
                </a:lnTo>
                <a:lnTo>
                  <a:pt x="52" y="114"/>
                </a:lnTo>
                <a:lnTo>
                  <a:pt x="52" y="100"/>
                </a:lnTo>
                <a:lnTo>
                  <a:pt x="46" y="86"/>
                </a:lnTo>
                <a:lnTo>
                  <a:pt x="40" y="74"/>
                </a:lnTo>
                <a:lnTo>
                  <a:pt x="36" y="70"/>
                </a:lnTo>
                <a:lnTo>
                  <a:pt x="32" y="68"/>
                </a:lnTo>
                <a:lnTo>
                  <a:pt x="12" y="64"/>
                </a:lnTo>
                <a:lnTo>
                  <a:pt x="8" y="62"/>
                </a:lnTo>
                <a:lnTo>
                  <a:pt x="4" y="58"/>
                </a:lnTo>
                <a:lnTo>
                  <a:pt x="2" y="54"/>
                </a:lnTo>
                <a:lnTo>
                  <a:pt x="0" y="48"/>
                </a:lnTo>
                <a:lnTo>
                  <a:pt x="6" y="46"/>
                </a:lnTo>
                <a:lnTo>
                  <a:pt x="12" y="44"/>
                </a:lnTo>
                <a:lnTo>
                  <a:pt x="16" y="40"/>
                </a:lnTo>
                <a:lnTo>
                  <a:pt x="22" y="40"/>
                </a:lnTo>
                <a:lnTo>
                  <a:pt x="26" y="40"/>
                </a:lnTo>
                <a:lnTo>
                  <a:pt x="30" y="42"/>
                </a:lnTo>
                <a:lnTo>
                  <a:pt x="34" y="44"/>
                </a:lnTo>
                <a:lnTo>
                  <a:pt x="40" y="46"/>
                </a:lnTo>
                <a:lnTo>
                  <a:pt x="44" y="46"/>
                </a:lnTo>
                <a:lnTo>
                  <a:pt x="46" y="44"/>
                </a:lnTo>
                <a:lnTo>
                  <a:pt x="46" y="40"/>
                </a:lnTo>
                <a:lnTo>
                  <a:pt x="46" y="38"/>
                </a:lnTo>
                <a:lnTo>
                  <a:pt x="42" y="36"/>
                </a:lnTo>
                <a:lnTo>
                  <a:pt x="42" y="28"/>
                </a:lnTo>
                <a:lnTo>
                  <a:pt x="48" y="28"/>
                </a:lnTo>
                <a:lnTo>
                  <a:pt x="54" y="30"/>
                </a:lnTo>
                <a:lnTo>
                  <a:pt x="60" y="32"/>
                </a:lnTo>
                <a:lnTo>
                  <a:pt x="66" y="32"/>
                </a:lnTo>
                <a:lnTo>
                  <a:pt x="70" y="32"/>
                </a:lnTo>
                <a:lnTo>
                  <a:pt x="70" y="30"/>
                </a:lnTo>
                <a:lnTo>
                  <a:pt x="72" y="24"/>
                </a:lnTo>
                <a:lnTo>
                  <a:pt x="78" y="20"/>
                </a:lnTo>
                <a:lnTo>
                  <a:pt x="86" y="16"/>
                </a:lnTo>
                <a:lnTo>
                  <a:pt x="92" y="12"/>
                </a:lnTo>
                <a:lnTo>
                  <a:pt x="92" y="8"/>
                </a:lnTo>
                <a:lnTo>
                  <a:pt x="94" y="2"/>
                </a:lnTo>
                <a:lnTo>
                  <a:pt x="104" y="0"/>
                </a:lnTo>
                <a:lnTo>
                  <a:pt x="108" y="4"/>
                </a:lnTo>
                <a:lnTo>
                  <a:pt x="114" y="10"/>
                </a:lnTo>
                <a:lnTo>
                  <a:pt x="120" y="12"/>
                </a:lnTo>
                <a:lnTo>
                  <a:pt x="128" y="14"/>
                </a:lnTo>
                <a:lnTo>
                  <a:pt x="128" y="18"/>
                </a:lnTo>
                <a:lnTo>
                  <a:pt x="130" y="20"/>
                </a:lnTo>
                <a:lnTo>
                  <a:pt x="134" y="22"/>
                </a:lnTo>
                <a:lnTo>
                  <a:pt x="140" y="22"/>
                </a:lnTo>
                <a:lnTo>
                  <a:pt x="140" y="24"/>
                </a:lnTo>
                <a:lnTo>
                  <a:pt x="142" y="24"/>
                </a:lnTo>
                <a:lnTo>
                  <a:pt x="146" y="28"/>
                </a:lnTo>
                <a:lnTo>
                  <a:pt x="150" y="30"/>
                </a:lnTo>
                <a:lnTo>
                  <a:pt x="160" y="30"/>
                </a:lnTo>
                <a:lnTo>
                  <a:pt x="166" y="32"/>
                </a:lnTo>
                <a:lnTo>
                  <a:pt x="172" y="34"/>
                </a:lnTo>
                <a:lnTo>
                  <a:pt x="180" y="38"/>
                </a:lnTo>
                <a:lnTo>
                  <a:pt x="188" y="40"/>
                </a:lnTo>
                <a:lnTo>
                  <a:pt x="186" y="48"/>
                </a:lnTo>
                <a:lnTo>
                  <a:pt x="184" y="58"/>
                </a:lnTo>
                <a:lnTo>
                  <a:pt x="180" y="66"/>
                </a:lnTo>
                <a:lnTo>
                  <a:pt x="178" y="68"/>
                </a:lnTo>
                <a:lnTo>
                  <a:pt x="176" y="70"/>
                </a:lnTo>
                <a:lnTo>
                  <a:pt x="174" y="74"/>
                </a:lnTo>
                <a:lnTo>
                  <a:pt x="170" y="76"/>
                </a:lnTo>
                <a:lnTo>
                  <a:pt x="166" y="80"/>
                </a:lnTo>
                <a:lnTo>
                  <a:pt x="160" y="88"/>
                </a:lnTo>
                <a:lnTo>
                  <a:pt x="160" y="96"/>
                </a:lnTo>
                <a:lnTo>
                  <a:pt x="164" y="96"/>
                </a:lnTo>
                <a:lnTo>
                  <a:pt x="164" y="94"/>
                </a:lnTo>
                <a:lnTo>
                  <a:pt x="166" y="90"/>
                </a:lnTo>
                <a:lnTo>
                  <a:pt x="170" y="92"/>
                </a:lnTo>
                <a:lnTo>
                  <a:pt x="172" y="90"/>
                </a:lnTo>
                <a:lnTo>
                  <a:pt x="174" y="102"/>
                </a:lnTo>
                <a:lnTo>
                  <a:pt x="174" y="104"/>
                </a:lnTo>
                <a:lnTo>
                  <a:pt x="176" y="106"/>
                </a:lnTo>
                <a:lnTo>
                  <a:pt x="178" y="108"/>
                </a:lnTo>
                <a:lnTo>
                  <a:pt x="178" y="110"/>
                </a:lnTo>
                <a:lnTo>
                  <a:pt x="170" y="116"/>
                </a:lnTo>
                <a:lnTo>
                  <a:pt x="178" y="128"/>
                </a:lnTo>
                <a:lnTo>
                  <a:pt x="182" y="134"/>
                </a:lnTo>
                <a:lnTo>
                  <a:pt x="188" y="138"/>
                </a:lnTo>
                <a:lnTo>
                  <a:pt x="190" y="138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3" name="Freeform 78"/>
          <p:cNvSpPr>
            <a:spLocks/>
          </p:cNvSpPr>
          <p:nvPr/>
        </p:nvSpPr>
        <p:spPr bwMode="auto">
          <a:xfrm>
            <a:off x="4125913" y="2444750"/>
            <a:ext cx="215900" cy="222250"/>
          </a:xfrm>
          <a:custGeom>
            <a:avLst/>
            <a:gdLst>
              <a:gd name="T0" fmla="*/ 2147483647 w 136"/>
              <a:gd name="T1" fmla="*/ 2147483647 h 140"/>
              <a:gd name="T2" fmla="*/ 2147483647 w 136"/>
              <a:gd name="T3" fmla="*/ 2147483647 h 140"/>
              <a:gd name="T4" fmla="*/ 2147483647 w 136"/>
              <a:gd name="T5" fmla="*/ 2147483647 h 140"/>
              <a:gd name="T6" fmla="*/ 2147483647 w 136"/>
              <a:gd name="T7" fmla="*/ 2147483647 h 140"/>
              <a:gd name="T8" fmla="*/ 2147483647 w 136"/>
              <a:gd name="T9" fmla="*/ 2147483647 h 140"/>
              <a:gd name="T10" fmla="*/ 2147483647 w 136"/>
              <a:gd name="T11" fmla="*/ 2147483647 h 140"/>
              <a:gd name="T12" fmla="*/ 2147483647 w 136"/>
              <a:gd name="T13" fmla="*/ 2147483647 h 140"/>
              <a:gd name="T14" fmla="*/ 2147483647 w 136"/>
              <a:gd name="T15" fmla="*/ 2147483647 h 140"/>
              <a:gd name="T16" fmla="*/ 2147483647 w 136"/>
              <a:gd name="T17" fmla="*/ 2147483647 h 140"/>
              <a:gd name="T18" fmla="*/ 2147483647 w 136"/>
              <a:gd name="T19" fmla="*/ 2147483647 h 140"/>
              <a:gd name="T20" fmla="*/ 2147483647 w 136"/>
              <a:gd name="T21" fmla="*/ 2147483647 h 140"/>
              <a:gd name="T22" fmla="*/ 2147483647 w 136"/>
              <a:gd name="T23" fmla="*/ 2147483647 h 140"/>
              <a:gd name="T24" fmla="*/ 2147483647 w 136"/>
              <a:gd name="T25" fmla="*/ 2147483647 h 140"/>
              <a:gd name="T26" fmla="*/ 2147483647 w 136"/>
              <a:gd name="T27" fmla="*/ 2147483647 h 140"/>
              <a:gd name="T28" fmla="*/ 2147483647 w 136"/>
              <a:gd name="T29" fmla="*/ 2147483647 h 140"/>
              <a:gd name="T30" fmla="*/ 2147483647 w 136"/>
              <a:gd name="T31" fmla="*/ 2147483647 h 140"/>
              <a:gd name="T32" fmla="*/ 2147483647 w 136"/>
              <a:gd name="T33" fmla="*/ 2147483647 h 140"/>
              <a:gd name="T34" fmla="*/ 2147483647 w 136"/>
              <a:gd name="T35" fmla="*/ 2147483647 h 140"/>
              <a:gd name="T36" fmla="*/ 2147483647 w 136"/>
              <a:gd name="T37" fmla="*/ 2147483647 h 140"/>
              <a:gd name="T38" fmla="*/ 2147483647 w 136"/>
              <a:gd name="T39" fmla="*/ 2147483647 h 140"/>
              <a:gd name="T40" fmla="*/ 2147483647 w 136"/>
              <a:gd name="T41" fmla="*/ 0 h 140"/>
              <a:gd name="T42" fmla="*/ 2147483647 w 136"/>
              <a:gd name="T43" fmla="*/ 2147483647 h 140"/>
              <a:gd name="T44" fmla="*/ 2147483647 w 136"/>
              <a:gd name="T45" fmla="*/ 2147483647 h 140"/>
              <a:gd name="T46" fmla="*/ 2147483647 w 136"/>
              <a:gd name="T47" fmla="*/ 2147483647 h 140"/>
              <a:gd name="T48" fmla="*/ 2147483647 w 136"/>
              <a:gd name="T49" fmla="*/ 2147483647 h 140"/>
              <a:gd name="T50" fmla="*/ 2147483647 w 136"/>
              <a:gd name="T51" fmla="*/ 2147483647 h 140"/>
              <a:gd name="T52" fmla="*/ 2147483647 w 136"/>
              <a:gd name="T53" fmla="*/ 2147483647 h 140"/>
              <a:gd name="T54" fmla="*/ 2147483647 w 136"/>
              <a:gd name="T55" fmla="*/ 2147483647 h 140"/>
              <a:gd name="T56" fmla="*/ 2147483647 w 136"/>
              <a:gd name="T57" fmla="*/ 2147483647 h 140"/>
              <a:gd name="T58" fmla="*/ 2147483647 w 136"/>
              <a:gd name="T59" fmla="*/ 2147483647 h 140"/>
              <a:gd name="T60" fmla="*/ 2147483647 w 136"/>
              <a:gd name="T61" fmla="*/ 2147483647 h 140"/>
              <a:gd name="T62" fmla="*/ 2147483647 w 136"/>
              <a:gd name="T63" fmla="*/ 2147483647 h 140"/>
              <a:gd name="T64" fmla="*/ 2147483647 w 136"/>
              <a:gd name="T65" fmla="*/ 2147483647 h 140"/>
              <a:gd name="T66" fmla="*/ 2147483647 w 136"/>
              <a:gd name="T67" fmla="*/ 2147483647 h 140"/>
              <a:gd name="T68" fmla="*/ 2147483647 w 136"/>
              <a:gd name="T69" fmla="*/ 2147483647 h 140"/>
              <a:gd name="T70" fmla="*/ 2147483647 w 136"/>
              <a:gd name="T71" fmla="*/ 2147483647 h 140"/>
              <a:gd name="T72" fmla="*/ 2147483647 w 136"/>
              <a:gd name="T73" fmla="*/ 2147483647 h 140"/>
              <a:gd name="T74" fmla="*/ 2147483647 w 136"/>
              <a:gd name="T75" fmla="*/ 2147483647 h 140"/>
              <a:gd name="T76" fmla="*/ 2147483647 w 136"/>
              <a:gd name="T77" fmla="*/ 2147483647 h 140"/>
              <a:gd name="T78" fmla="*/ 2147483647 w 136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6"/>
              <a:gd name="T121" fmla="*/ 0 h 140"/>
              <a:gd name="T122" fmla="*/ 136 w 136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6" h="140">
                <a:moveTo>
                  <a:pt x="26" y="138"/>
                </a:moveTo>
                <a:lnTo>
                  <a:pt x="24" y="138"/>
                </a:lnTo>
                <a:lnTo>
                  <a:pt x="34" y="136"/>
                </a:lnTo>
                <a:lnTo>
                  <a:pt x="44" y="136"/>
                </a:lnTo>
                <a:lnTo>
                  <a:pt x="52" y="136"/>
                </a:lnTo>
                <a:lnTo>
                  <a:pt x="56" y="138"/>
                </a:lnTo>
                <a:lnTo>
                  <a:pt x="62" y="140"/>
                </a:lnTo>
                <a:lnTo>
                  <a:pt x="66" y="140"/>
                </a:lnTo>
                <a:lnTo>
                  <a:pt x="80" y="140"/>
                </a:lnTo>
                <a:lnTo>
                  <a:pt x="86" y="140"/>
                </a:lnTo>
                <a:lnTo>
                  <a:pt x="94" y="136"/>
                </a:lnTo>
                <a:lnTo>
                  <a:pt x="110" y="136"/>
                </a:lnTo>
                <a:lnTo>
                  <a:pt x="110" y="134"/>
                </a:lnTo>
                <a:lnTo>
                  <a:pt x="108" y="130"/>
                </a:lnTo>
                <a:lnTo>
                  <a:pt x="110" y="124"/>
                </a:lnTo>
                <a:lnTo>
                  <a:pt x="114" y="122"/>
                </a:lnTo>
                <a:lnTo>
                  <a:pt x="118" y="118"/>
                </a:lnTo>
                <a:lnTo>
                  <a:pt x="122" y="116"/>
                </a:lnTo>
                <a:lnTo>
                  <a:pt x="116" y="110"/>
                </a:lnTo>
                <a:lnTo>
                  <a:pt x="108" y="102"/>
                </a:lnTo>
                <a:lnTo>
                  <a:pt x="100" y="96"/>
                </a:lnTo>
                <a:lnTo>
                  <a:pt x="98" y="90"/>
                </a:lnTo>
                <a:lnTo>
                  <a:pt x="96" y="86"/>
                </a:lnTo>
                <a:lnTo>
                  <a:pt x="126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64"/>
                </a:lnTo>
                <a:lnTo>
                  <a:pt x="128" y="50"/>
                </a:lnTo>
                <a:lnTo>
                  <a:pt x="122" y="36"/>
                </a:lnTo>
                <a:lnTo>
                  <a:pt x="122" y="16"/>
                </a:lnTo>
                <a:lnTo>
                  <a:pt x="118" y="12"/>
                </a:lnTo>
                <a:lnTo>
                  <a:pt x="116" y="8"/>
                </a:lnTo>
                <a:lnTo>
                  <a:pt x="110" y="6"/>
                </a:lnTo>
                <a:lnTo>
                  <a:pt x="104" y="4"/>
                </a:lnTo>
                <a:lnTo>
                  <a:pt x="98" y="4"/>
                </a:lnTo>
                <a:lnTo>
                  <a:pt x="92" y="8"/>
                </a:lnTo>
                <a:lnTo>
                  <a:pt x="86" y="10"/>
                </a:lnTo>
                <a:lnTo>
                  <a:pt x="82" y="16"/>
                </a:lnTo>
                <a:lnTo>
                  <a:pt x="76" y="12"/>
                </a:lnTo>
                <a:lnTo>
                  <a:pt x="70" y="8"/>
                </a:lnTo>
                <a:lnTo>
                  <a:pt x="56" y="0"/>
                </a:lnTo>
                <a:lnTo>
                  <a:pt x="42" y="0"/>
                </a:lnTo>
                <a:lnTo>
                  <a:pt x="44" y="8"/>
                </a:lnTo>
                <a:lnTo>
                  <a:pt x="46" y="12"/>
                </a:lnTo>
                <a:lnTo>
                  <a:pt x="54" y="22"/>
                </a:lnTo>
                <a:lnTo>
                  <a:pt x="52" y="18"/>
                </a:lnTo>
                <a:lnTo>
                  <a:pt x="46" y="16"/>
                </a:lnTo>
                <a:lnTo>
                  <a:pt x="42" y="18"/>
                </a:lnTo>
                <a:lnTo>
                  <a:pt x="40" y="20"/>
                </a:lnTo>
                <a:lnTo>
                  <a:pt x="38" y="22"/>
                </a:lnTo>
                <a:lnTo>
                  <a:pt x="36" y="22"/>
                </a:lnTo>
                <a:lnTo>
                  <a:pt x="32" y="20"/>
                </a:lnTo>
                <a:lnTo>
                  <a:pt x="28" y="20"/>
                </a:lnTo>
                <a:lnTo>
                  <a:pt x="24" y="18"/>
                </a:lnTo>
                <a:lnTo>
                  <a:pt x="16" y="20"/>
                </a:lnTo>
                <a:lnTo>
                  <a:pt x="16" y="30"/>
                </a:lnTo>
                <a:lnTo>
                  <a:pt x="14" y="38"/>
                </a:lnTo>
                <a:lnTo>
                  <a:pt x="14" y="44"/>
                </a:lnTo>
                <a:lnTo>
                  <a:pt x="16" y="44"/>
                </a:lnTo>
                <a:lnTo>
                  <a:pt x="12" y="52"/>
                </a:lnTo>
                <a:lnTo>
                  <a:pt x="8" y="56"/>
                </a:lnTo>
                <a:lnTo>
                  <a:pt x="6" y="60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6" y="76"/>
                </a:lnTo>
                <a:lnTo>
                  <a:pt x="8" y="82"/>
                </a:lnTo>
                <a:lnTo>
                  <a:pt x="6" y="84"/>
                </a:lnTo>
                <a:lnTo>
                  <a:pt x="6" y="86"/>
                </a:lnTo>
                <a:lnTo>
                  <a:pt x="10" y="94"/>
                </a:lnTo>
                <a:lnTo>
                  <a:pt x="10" y="98"/>
                </a:lnTo>
                <a:lnTo>
                  <a:pt x="10" y="102"/>
                </a:lnTo>
                <a:lnTo>
                  <a:pt x="12" y="102"/>
                </a:lnTo>
                <a:lnTo>
                  <a:pt x="22" y="106"/>
                </a:lnTo>
                <a:lnTo>
                  <a:pt x="28" y="108"/>
                </a:lnTo>
                <a:lnTo>
                  <a:pt x="34" y="110"/>
                </a:lnTo>
                <a:lnTo>
                  <a:pt x="32" y="122"/>
                </a:lnTo>
                <a:lnTo>
                  <a:pt x="30" y="130"/>
                </a:lnTo>
                <a:lnTo>
                  <a:pt x="26" y="136"/>
                </a:lnTo>
                <a:lnTo>
                  <a:pt x="26" y="138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4" name="Freeform 79"/>
          <p:cNvSpPr>
            <a:spLocks/>
          </p:cNvSpPr>
          <p:nvPr/>
        </p:nvSpPr>
        <p:spPr bwMode="auto">
          <a:xfrm>
            <a:off x="4319588" y="2441575"/>
            <a:ext cx="239712" cy="174625"/>
          </a:xfrm>
          <a:custGeom>
            <a:avLst/>
            <a:gdLst>
              <a:gd name="T0" fmla="*/ 2147483647 w 151"/>
              <a:gd name="T1" fmla="*/ 2147483647 h 110"/>
              <a:gd name="T2" fmla="*/ 2147483647 w 151"/>
              <a:gd name="T3" fmla="*/ 2147483647 h 110"/>
              <a:gd name="T4" fmla="*/ 2147483647 w 151"/>
              <a:gd name="T5" fmla="*/ 2147483647 h 110"/>
              <a:gd name="T6" fmla="*/ 2147483647 w 151"/>
              <a:gd name="T7" fmla="*/ 2147483647 h 110"/>
              <a:gd name="T8" fmla="*/ 2147483647 w 151"/>
              <a:gd name="T9" fmla="*/ 2147483647 h 110"/>
              <a:gd name="T10" fmla="*/ 2147483647 w 151"/>
              <a:gd name="T11" fmla="*/ 2147483647 h 110"/>
              <a:gd name="T12" fmla="*/ 2147483647 w 151"/>
              <a:gd name="T13" fmla="*/ 2147483647 h 110"/>
              <a:gd name="T14" fmla="*/ 2147483647 w 151"/>
              <a:gd name="T15" fmla="*/ 2147483647 h 110"/>
              <a:gd name="T16" fmla="*/ 2147483647 w 151"/>
              <a:gd name="T17" fmla="*/ 2147483647 h 110"/>
              <a:gd name="T18" fmla="*/ 2147483647 w 151"/>
              <a:gd name="T19" fmla="*/ 2147483647 h 110"/>
              <a:gd name="T20" fmla="*/ 2147483647 w 151"/>
              <a:gd name="T21" fmla="*/ 2147483647 h 110"/>
              <a:gd name="T22" fmla="*/ 2147483647 w 151"/>
              <a:gd name="T23" fmla="*/ 2147483647 h 110"/>
              <a:gd name="T24" fmla="*/ 2147483647 w 151"/>
              <a:gd name="T25" fmla="*/ 2147483647 h 110"/>
              <a:gd name="T26" fmla="*/ 2147483647 w 151"/>
              <a:gd name="T27" fmla="*/ 2147483647 h 110"/>
              <a:gd name="T28" fmla="*/ 2147483647 w 151"/>
              <a:gd name="T29" fmla="*/ 2147483647 h 110"/>
              <a:gd name="T30" fmla="*/ 2147483647 w 151"/>
              <a:gd name="T31" fmla="*/ 2147483647 h 110"/>
              <a:gd name="T32" fmla="*/ 2147483647 w 151"/>
              <a:gd name="T33" fmla="*/ 2147483647 h 110"/>
              <a:gd name="T34" fmla="*/ 2147483647 w 151"/>
              <a:gd name="T35" fmla="*/ 2147483647 h 110"/>
              <a:gd name="T36" fmla="*/ 2147483647 w 151"/>
              <a:gd name="T37" fmla="*/ 2147483647 h 110"/>
              <a:gd name="T38" fmla="*/ 2147483647 w 151"/>
              <a:gd name="T39" fmla="*/ 2147483647 h 110"/>
              <a:gd name="T40" fmla="*/ 2147483647 w 151"/>
              <a:gd name="T41" fmla="*/ 2147483647 h 110"/>
              <a:gd name="T42" fmla="*/ 2147483647 w 151"/>
              <a:gd name="T43" fmla="*/ 2147483647 h 110"/>
              <a:gd name="T44" fmla="*/ 2147483647 w 151"/>
              <a:gd name="T45" fmla="*/ 2147483647 h 110"/>
              <a:gd name="T46" fmla="*/ 2147483647 w 151"/>
              <a:gd name="T47" fmla="*/ 2147483647 h 110"/>
              <a:gd name="T48" fmla="*/ 2147483647 w 151"/>
              <a:gd name="T49" fmla="*/ 2147483647 h 110"/>
              <a:gd name="T50" fmla="*/ 0 w 151"/>
              <a:gd name="T51" fmla="*/ 2147483647 h 110"/>
              <a:gd name="T52" fmla="*/ 0 w 151"/>
              <a:gd name="T53" fmla="*/ 2147483647 h 110"/>
              <a:gd name="T54" fmla="*/ 2147483647 w 151"/>
              <a:gd name="T55" fmla="*/ 2147483647 h 110"/>
              <a:gd name="T56" fmla="*/ 2147483647 w 151"/>
              <a:gd name="T57" fmla="*/ 2147483647 h 110"/>
              <a:gd name="T58" fmla="*/ 2147483647 w 151"/>
              <a:gd name="T59" fmla="*/ 2147483647 h 110"/>
              <a:gd name="T60" fmla="*/ 2147483647 w 151"/>
              <a:gd name="T61" fmla="*/ 0 h 110"/>
              <a:gd name="T62" fmla="*/ 2147483647 w 151"/>
              <a:gd name="T63" fmla="*/ 0 h 110"/>
              <a:gd name="T64" fmla="*/ 2147483647 w 151"/>
              <a:gd name="T65" fmla="*/ 2147483647 h 110"/>
              <a:gd name="T66" fmla="*/ 2147483647 w 151"/>
              <a:gd name="T67" fmla="*/ 2147483647 h 110"/>
              <a:gd name="T68" fmla="*/ 2147483647 w 151"/>
              <a:gd name="T69" fmla="*/ 2147483647 h 110"/>
              <a:gd name="T70" fmla="*/ 2147483647 w 151"/>
              <a:gd name="T71" fmla="*/ 2147483647 h 110"/>
              <a:gd name="T72" fmla="*/ 2147483647 w 151"/>
              <a:gd name="T73" fmla="*/ 2147483647 h 110"/>
              <a:gd name="T74" fmla="*/ 2147483647 w 151"/>
              <a:gd name="T75" fmla="*/ 2147483647 h 110"/>
              <a:gd name="T76" fmla="*/ 2147483647 w 151"/>
              <a:gd name="T77" fmla="*/ 2147483647 h 110"/>
              <a:gd name="T78" fmla="*/ 2147483647 w 151"/>
              <a:gd name="T79" fmla="*/ 2147483647 h 110"/>
              <a:gd name="T80" fmla="*/ 2147483647 w 151"/>
              <a:gd name="T81" fmla="*/ 2147483647 h 110"/>
              <a:gd name="T82" fmla="*/ 2147483647 w 151"/>
              <a:gd name="T83" fmla="*/ 2147483647 h 110"/>
              <a:gd name="T84" fmla="*/ 2147483647 w 151"/>
              <a:gd name="T85" fmla="*/ 2147483647 h 110"/>
              <a:gd name="T86" fmla="*/ 2147483647 w 151"/>
              <a:gd name="T87" fmla="*/ 2147483647 h 110"/>
              <a:gd name="T88" fmla="*/ 2147483647 w 151"/>
              <a:gd name="T89" fmla="*/ 2147483647 h 110"/>
              <a:gd name="T90" fmla="*/ 2147483647 w 151"/>
              <a:gd name="T91" fmla="*/ 2147483647 h 110"/>
              <a:gd name="T92" fmla="*/ 2147483647 w 151"/>
              <a:gd name="T93" fmla="*/ 2147483647 h 110"/>
              <a:gd name="T94" fmla="*/ 2147483647 w 151"/>
              <a:gd name="T95" fmla="*/ 2147483647 h 110"/>
              <a:gd name="T96" fmla="*/ 2147483647 w 151"/>
              <a:gd name="T97" fmla="*/ 2147483647 h 110"/>
              <a:gd name="T98" fmla="*/ 2147483647 w 151"/>
              <a:gd name="T99" fmla="*/ 2147483647 h 110"/>
              <a:gd name="T100" fmla="*/ 2147483647 w 151"/>
              <a:gd name="T101" fmla="*/ 2147483647 h 110"/>
              <a:gd name="T102" fmla="*/ 2147483647 w 151"/>
              <a:gd name="T103" fmla="*/ 2147483647 h 110"/>
              <a:gd name="T104" fmla="*/ 2147483647 w 151"/>
              <a:gd name="T105" fmla="*/ 2147483647 h 110"/>
              <a:gd name="T106" fmla="*/ 2147483647 w 151"/>
              <a:gd name="T107" fmla="*/ 2147483647 h 110"/>
              <a:gd name="T108" fmla="*/ 2147483647 w 151"/>
              <a:gd name="T109" fmla="*/ 2147483647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1"/>
              <a:gd name="T166" fmla="*/ 0 h 110"/>
              <a:gd name="T167" fmla="*/ 151 w 151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1" h="110">
                <a:moveTo>
                  <a:pt x="130" y="108"/>
                </a:moveTo>
                <a:lnTo>
                  <a:pt x="126" y="108"/>
                </a:lnTo>
                <a:lnTo>
                  <a:pt x="118" y="106"/>
                </a:lnTo>
                <a:lnTo>
                  <a:pt x="108" y="104"/>
                </a:lnTo>
                <a:lnTo>
                  <a:pt x="98" y="106"/>
                </a:lnTo>
                <a:lnTo>
                  <a:pt x="90" y="108"/>
                </a:lnTo>
                <a:lnTo>
                  <a:pt x="88" y="108"/>
                </a:lnTo>
                <a:lnTo>
                  <a:pt x="88" y="106"/>
                </a:lnTo>
                <a:lnTo>
                  <a:pt x="86" y="102"/>
                </a:lnTo>
                <a:lnTo>
                  <a:pt x="80" y="102"/>
                </a:lnTo>
                <a:lnTo>
                  <a:pt x="76" y="102"/>
                </a:lnTo>
                <a:lnTo>
                  <a:pt x="74" y="102"/>
                </a:lnTo>
                <a:lnTo>
                  <a:pt x="72" y="100"/>
                </a:lnTo>
                <a:lnTo>
                  <a:pt x="70" y="94"/>
                </a:lnTo>
                <a:lnTo>
                  <a:pt x="64" y="92"/>
                </a:lnTo>
                <a:lnTo>
                  <a:pt x="58" y="90"/>
                </a:lnTo>
                <a:lnTo>
                  <a:pt x="50" y="88"/>
                </a:lnTo>
                <a:lnTo>
                  <a:pt x="46" y="84"/>
                </a:lnTo>
                <a:lnTo>
                  <a:pt x="44" y="88"/>
                </a:lnTo>
                <a:lnTo>
                  <a:pt x="40" y="88"/>
                </a:lnTo>
                <a:lnTo>
                  <a:pt x="38" y="88"/>
                </a:lnTo>
                <a:lnTo>
                  <a:pt x="36" y="84"/>
                </a:lnTo>
                <a:lnTo>
                  <a:pt x="14" y="76"/>
                </a:lnTo>
                <a:lnTo>
                  <a:pt x="14" y="66"/>
                </a:lnTo>
                <a:lnTo>
                  <a:pt x="6" y="52"/>
                </a:lnTo>
                <a:lnTo>
                  <a:pt x="0" y="38"/>
                </a:lnTo>
                <a:lnTo>
                  <a:pt x="0" y="18"/>
                </a:lnTo>
                <a:lnTo>
                  <a:pt x="4" y="18"/>
                </a:lnTo>
                <a:lnTo>
                  <a:pt x="14" y="16"/>
                </a:lnTo>
                <a:lnTo>
                  <a:pt x="26" y="10"/>
                </a:lnTo>
                <a:lnTo>
                  <a:pt x="44" y="0"/>
                </a:lnTo>
                <a:lnTo>
                  <a:pt x="62" y="0"/>
                </a:lnTo>
                <a:lnTo>
                  <a:pt x="64" y="4"/>
                </a:lnTo>
                <a:lnTo>
                  <a:pt x="64" y="6"/>
                </a:lnTo>
                <a:lnTo>
                  <a:pt x="70" y="8"/>
                </a:lnTo>
                <a:lnTo>
                  <a:pt x="80" y="6"/>
                </a:lnTo>
                <a:lnTo>
                  <a:pt x="120" y="6"/>
                </a:lnTo>
                <a:lnTo>
                  <a:pt x="124" y="10"/>
                </a:lnTo>
                <a:lnTo>
                  <a:pt x="128" y="12"/>
                </a:lnTo>
                <a:lnTo>
                  <a:pt x="132" y="14"/>
                </a:lnTo>
                <a:lnTo>
                  <a:pt x="134" y="16"/>
                </a:lnTo>
                <a:lnTo>
                  <a:pt x="138" y="22"/>
                </a:lnTo>
                <a:lnTo>
                  <a:pt x="140" y="30"/>
                </a:lnTo>
                <a:lnTo>
                  <a:pt x="140" y="36"/>
                </a:lnTo>
                <a:lnTo>
                  <a:pt x="144" y="42"/>
                </a:lnTo>
                <a:lnTo>
                  <a:pt x="138" y="46"/>
                </a:lnTo>
                <a:lnTo>
                  <a:pt x="136" y="48"/>
                </a:lnTo>
                <a:lnTo>
                  <a:pt x="134" y="50"/>
                </a:lnTo>
                <a:lnTo>
                  <a:pt x="136" y="58"/>
                </a:lnTo>
                <a:lnTo>
                  <a:pt x="142" y="66"/>
                </a:lnTo>
                <a:lnTo>
                  <a:pt x="151" y="84"/>
                </a:lnTo>
                <a:lnTo>
                  <a:pt x="146" y="88"/>
                </a:lnTo>
                <a:lnTo>
                  <a:pt x="140" y="94"/>
                </a:lnTo>
                <a:lnTo>
                  <a:pt x="132" y="110"/>
                </a:lnTo>
                <a:lnTo>
                  <a:pt x="130" y="108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5" name="Freeform 80"/>
          <p:cNvSpPr>
            <a:spLocks/>
          </p:cNvSpPr>
          <p:nvPr/>
        </p:nvSpPr>
        <p:spPr bwMode="auto">
          <a:xfrm>
            <a:off x="4641850" y="3152775"/>
            <a:ext cx="311150" cy="311150"/>
          </a:xfrm>
          <a:custGeom>
            <a:avLst/>
            <a:gdLst>
              <a:gd name="T0" fmla="*/ 2147483647 w 196"/>
              <a:gd name="T1" fmla="*/ 2147483647 h 196"/>
              <a:gd name="T2" fmla="*/ 2147483647 w 196"/>
              <a:gd name="T3" fmla="*/ 2147483647 h 196"/>
              <a:gd name="T4" fmla="*/ 2147483647 w 196"/>
              <a:gd name="T5" fmla="*/ 2147483647 h 196"/>
              <a:gd name="T6" fmla="*/ 2147483647 w 196"/>
              <a:gd name="T7" fmla="*/ 2147483647 h 196"/>
              <a:gd name="T8" fmla="*/ 2147483647 w 196"/>
              <a:gd name="T9" fmla="*/ 2147483647 h 196"/>
              <a:gd name="T10" fmla="*/ 2147483647 w 196"/>
              <a:gd name="T11" fmla="*/ 2147483647 h 196"/>
              <a:gd name="T12" fmla="*/ 0 w 196"/>
              <a:gd name="T13" fmla="*/ 2147483647 h 196"/>
              <a:gd name="T14" fmla="*/ 2147483647 w 196"/>
              <a:gd name="T15" fmla="*/ 2147483647 h 196"/>
              <a:gd name="T16" fmla="*/ 2147483647 w 196"/>
              <a:gd name="T17" fmla="*/ 2147483647 h 196"/>
              <a:gd name="T18" fmla="*/ 0 w 196"/>
              <a:gd name="T19" fmla="*/ 2147483647 h 196"/>
              <a:gd name="T20" fmla="*/ 2147483647 w 196"/>
              <a:gd name="T21" fmla="*/ 2147483647 h 196"/>
              <a:gd name="T22" fmla="*/ 2147483647 w 196"/>
              <a:gd name="T23" fmla="*/ 2147483647 h 196"/>
              <a:gd name="T24" fmla="*/ 2147483647 w 196"/>
              <a:gd name="T25" fmla="*/ 2147483647 h 196"/>
              <a:gd name="T26" fmla="*/ 2147483647 w 196"/>
              <a:gd name="T27" fmla="*/ 2147483647 h 196"/>
              <a:gd name="T28" fmla="*/ 2147483647 w 196"/>
              <a:gd name="T29" fmla="*/ 2147483647 h 196"/>
              <a:gd name="T30" fmla="*/ 2147483647 w 196"/>
              <a:gd name="T31" fmla="*/ 2147483647 h 196"/>
              <a:gd name="T32" fmla="*/ 2147483647 w 196"/>
              <a:gd name="T33" fmla="*/ 2147483647 h 196"/>
              <a:gd name="T34" fmla="*/ 2147483647 w 196"/>
              <a:gd name="T35" fmla="*/ 2147483647 h 196"/>
              <a:gd name="T36" fmla="*/ 2147483647 w 196"/>
              <a:gd name="T37" fmla="*/ 2147483647 h 196"/>
              <a:gd name="T38" fmla="*/ 2147483647 w 196"/>
              <a:gd name="T39" fmla="*/ 2147483647 h 196"/>
              <a:gd name="T40" fmla="*/ 2147483647 w 196"/>
              <a:gd name="T41" fmla="*/ 2147483647 h 196"/>
              <a:gd name="T42" fmla="*/ 2147483647 w 196"/>
              <a:gd name="T43" fmla="*/ 2147483647 h 196"/>
              <a:gd name="T44" fmla="*/ 2147483647 w 196"/>
              <a:gd name="T45" fmla="*/ 2147483647 h 196"/>
              <a:gd name="T46" fmla="*/ 2147483647 w 196"/>
              <a:gd name="T47" fmla="*/ 2147483647 h 196"/>
              <a:gd name="T48" fmla="*/ 2147483647 w 196"/>
              <a:gd name="T49" fmla="*/ 2147483647 h 196"/>
              <a:gd name="T50" fmla="*/ 2147483647 w 196"/>
              <a:gd name="T51" fmla="*/ 2147483647 h 196"/>
              <a:gd name="T52" fmla="*/ 2147483647 w 196"/>
              <a:gd name="T53" fmla="*/ 2147483647 h 196"/>
              <a:gd name="T54" fmla="*/ 2147483647 w 196"/>
              <a:gd name="T55" fmla="*/ 2147483647 h 196"/>
              <a:gd name="T56" fmla="*/ 2147483647 w 196"/>
              <a:gd name="T57" fmla="*/ 2147483647 h 196"/>
              <a:gd name="T58" fmla="*/ 2147483647 w 196"/>
              <a:gd name="T59" fmla="*/ 2147483647 h 196"/>
              <a:gd name="T60" fmla="*/ 2147483647 w 196"/>
              <a:gd name="T61" fmla="*/ 2147483647 h 196"/>
              <a:gd name="T62" fmla="*/ 2147483647 w 196"/>
              <a:gd name="T63" fmla="*/ 2147483647 h 1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6"/>
              <a:gd name="T97" fmla="*/ 0 h 196"/>
              <a:gd name="T98" fmla="*/ 196 w 196"/>
              <a:gd name="T99" fmla="*/ 196 h 19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6" h="196">
                <a:moveTo>
                  <a:pt x="194" y="172"/>
                </a:moveTo>
                <a:lnTo>
                  <a:pt x="188" y="172"/>
                </a:lnTo>
                <a:lnTo>
                  <a:pt x="184" y="176"/>
                </a:lnTo>
                <a:lnTo>
                  <a:pt x="174" y="182"/>
                </a:lnTo>
                <a:lnTo>
                  <a:pt x="168" y="190"/>
                </a:lnTo>
                <a:lnTo>
                  <a:pt x="158" y="196"/>
                </a:lnTo>
                <a:lnTo>
                  <a:pt x="152" y="190"/>
                </a:lnTo>
                <a:lnTo>
                  <a:pt x="14" y="190"/>
                </a:lnTo>
                <a:lnTo>
                  <a:pt x="8" y="54"/>
                </a:lnTo>
                <a:lnTo>
                  <a:pt x="8" y="48"/>
                </a:lnTo>
                <a:lnTo>
                  <a:pt x="4" y="44"/>
                </a:lnTo>
                <a:lnTo>
                  <a:pt x="2" y="40"/>
                </a:lnTo>
                <a:lnTo>
                  <a:pt x="0" y="32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40" y="10"/>
                </a:lnTo>
                <a:lnTo>
                  <a:pt x="58" y="14"/>
                </a:lnTo>
                <a:lnTo>
                  <a:pt x="74" y="16"/>
                </a:lnTo>
                <a:lnTo>
                  <a:pt x="82" y="14"/>
                </a:lnTo>
                <a:lnTo>
                  <a:pt x="90" y="8"/>
                </a:lnTo>
                <a:lnTo>
                  <a:pt x="98" y="4"/>
                </a:lnTo>
                <a:lnTo>
                  <a:pt x="108" y="2"/>
                </a:lnTo>
                <a:lnTo>
                  <a:pt x="112" y="2"/>
                </a:lnTo>
                <a:lnTo>
                  <a:pt x="116" y="6"/>
                </a:lnTo>
                <a:lnTo>
                  <a:pt x="120" y="8"/>
                </a:lnTo>
                <a:lnTo>
                  <a:pt x="126" y="10"/>
                </a:lnTo>
                <a:lnTo>
                  <a:pt x="134" y="10"/>
                </a:lnTo>
                <a:lnTo>
                  <a:pt x="142" y="8"/>
                </a:lnTo>
                <a:lnTo>
                  <a:pt x="148" y="8"/>
                </a:lnTo>
                <a:lnTo>
                  <a:pt x="150" y="8"/>
                </a:lnTo>
                <a:lnTo>
                  <a:pt x="152" y="10"/>
                </a:lnTo>
                <a:lnTo>
                  <a:pt x="158" y="16"/>
                </a:lnTo>
                <a:lnTo>
                  <a:pt x="164" y="24"/>
                </a:lnTo>
                <a:lnTo>
                  <a:pt x="168" y="34"/>
                </a:lnTo>
                <a:lnTo>
                  <a:pt x="170" y="46"/>
                </a:lnTo>
                <a:lnTo>
                  <a:pt x="166" y="60"/>
                </a:lnTo>
                <a:lnTo>
                  <a:pt x="166" y="68"/>
                </a:lnTo>
                <a:lnTo>
                  <a:pt x="170" y="72"/>
                </a:lnTo>
                <a:lnTo>
                  <a:pt x="164" y="74"/>
                </a:lnTo>
                <a:lnTo>
                  <a:pt x="164" y="72"/>
                </a:lnTo>
                <a:lnTo>
                  <a:pt x="162" y="72"/>
                </a:lnTo>
                <a:lnTo>
                  <a:pt x="156" y="72"/>
                </a:lnTo>
                <a:lnTo>
                  <a:pt x="152" y="68"/>
                </a:lnTo>
                <a:lnTo>
                  <a:pt x="144" y="56"/>
                </a:lnTo>
                <a:lnTo>
                  <a:pt x="138" y="44"/>
                </a:lnTo>
                <a:lnTo>
                  <a:pt x="130" y="34"/>
                </a:lnTo>
                <a:lnTo>
                  <a:pt x="132" y="42"/>
                </a:lnTo>
                <a:lnTo>
                  <a:pt x="134" y="50"/>
                </a:lnTo>
                <a:lnTo>
                  <a:pt x="146" y="72"/>
                </a:lnTo>
                <a:lnTo>
                  <a:pt x="168" y="110"/>
                </a:lnTo>
                <a:lnTo>
                  <a:pt x="174" y="120"/>
                </a:lnTo>
                <a:lnTo>
                  <a:pt x="180" y="128"/>
                </a:lnTo>
                <a:lnTo>
                  <a:pt x="186" y="136"/>
                </a:lnTo>
                <a:lnTo>
                  <a:pt x="190" y="148"/>
                </a:lnTo>
                <a:lnTo>
                  <a:pt x="192" y="162"/>
                </a:lnTo>
                <a:lnTo>
                  <a:pt x="196" y="172"/>
                </a:lnTo>
                <a:lnTo>
                  <a:pt x="194" y="1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6" name="Freeform 81"/>
          <p:cNvSpPr>
            <a:spLocks/>
          </p:cNvSpPr>
          <p:nvPr/>
        </p:nvSpPr>
        <p:spPr bwMode="auto">
          <a:xfrm>
            <a:off x="4243388" y="3101975"/>
            <a:ext cx="420687" cy="428625"/>
          </a:xfrm>
          <a:custGeom>
            <a:avLst/>
            <a:gdLst>
              <a:gd name="T0" fmla="*/ 2147483647 w 265"/>
              <a:gd name="T1" fmla="*/ 2147483647 h 270"/>
              <a:gd name="T2" fmla="*/ 2147483647 w 265"/>
              <a:gd name="T3" fmla="*/ 2147483647 h 270"/>
              <a:gd name="T4" fmla="*/ 2147483647 w 265"/>
              <a:gd name="T5" fmla="*/ 2147483647 h 270"/>
              <a:gd name="T6" fmla="*/ 2147483647 w 265"/>
              <a:gd name="T7" fmla="*/ 2147483647 h 270"/>
              <a:gd name="T8" fmla="*/ 2147483647 w 265"/>
              <a:gd name="T9" fmla="*/ 2147483647 h 270"/>
              <a:gd name="T10" fmla="*/ 2147483647 w 265"/>
              <a:gd name="T11" fmla="*/ 2147483647 h 270"/>
              <a:gd name="T12" fmla="*/ 2147483647 w 265"/>
              <a:gd name="T13" fmla="*/ 2147483647 h 270"/>
              <a:gd name="T14" fmla="*/ 2147483647 w 265"/>
              <a:gd name="T15" fmla="*/ 2147483647 h 270"/>
              <a:gd name="T16" fmla="*/ 2147483647 w 265"/>
              <a:gd name="T17" fmla="*/ 2147483647 h 270"/>
              <a:gd name="T18" fmla="*/ 2147483647 w 265"/>
              <a:gd name="T19" fmla="*/ 2147483647 h 270"/>
              <a:gd name="T20" fmla="*/ 2147483647 w 265"/>
              <a:gd name="T21" fmla="*/ 2147483647 h 270"/>
              <a:gd name="T22" fmla="*/ 2147483647 w 265"/>
              <a:gd name="T23" fmla="*/ 2147483647 h 270"/>
              <a:gd name="T24" fmla="*/ 2147483647 w 265"/>
              <a:gd name="T25" fmla="*/ 2147483647 h 270"/>
              <a:gd name="T26" fmla="*/ 2147483647 w 265"/>
              <a:gd name="T27" fmla="*/ 2147483647 h 270"/>
              <a:gd name="T28" fmla="*/ 2147483647 w 265"/>
              <a:gd name="T29" fmla="*/ 2147483647 h 270"/>
              <a:gd name="T30" fmla="*/ 2147483647 w 265"/>
              <a:gd name="T31" fmla="*/ 2147483647 h 270"/>
              <a:gd name="T32" fmla="*/ 2147483647 w 265"/>
              <a:gd name="T33" fmla="*/ 2147483647 h 270"/>
              <a:gd name="T34" fmla="*/ 2147483647 w 265"/>
              <a:gd name="T35" fmla="*/ 2147483647 h 270"/>
              <a:gd name="T36" fmla="*/ 2147483647 w 265"/>
              <a:gd name="T37" fmla="*/ 2147483647 h 270"/>
              <a:gd name="T38" fmla="*/ 2147483647 w 265"/>
              <a:gd name="T39" fmla="*/ 2147483647 h 270"/>
              <a:gd name="T40" fmla="*/ 2147483647 w 265"/>
              <a:gd name="T41" fmla="*/ 2147483647 h 270"/>
              <a:gd name="T42" fmla="*/ 2147483647 w 265"/>
              <a:gd name="T43" fmla="*/ 2147483647 h 270"/>
              <a:gd name="T44" fmla="*/ 2147483647 w 265"/>
              <a:gd name="T45" fmla="*/ 2147483647 h 270"/>
              <a:gd name="T46" fmla="*/ 2147483647 w 265"/>
              <a:gd name="T47" fmla="*/ 2147483647 h 270"/>
              <a:gd name="T48" fmla="*/ 2147483647 w 265"/>
              <a:gd name="T49" fmla="*/ 2147483647 h 270"/>
              <a:gd name="T50" fmla="*/ 2147483647 w 265"/>
              <a:gd name="T51" fmla="*/ 2147483647 h 270"/>
              <a:gd name="T52" fmla="*/ 2147483647 w 265"/>
              <a:gd name="T53" fmla="*/ 2147483647 h 270"/>
              <a:gd name="T54" fmla="*/ 2147483647 w 265"/>
              <a:gd name="T55" fmla="*/ 2147483647 h 270"/>
              <a:gd name="T56" fmla="*/ 2147483647 w 265"/>
              <a:gd name="T57" fmla="*/ 2147483647 h 270"/>
              <a:gd name="T58" fmla="*/ 2147483647 w 265"/>
              <a:gd name="T59" fmla="*/ 2147483647 h 270"/>
              <a:gd name="T60" fmla="*/ 0 w 265"/>
              <a:gd name="T61" fmla="*/ 2147483647 h 270"/>
              <a:gd name="T62" fmla="*/ 0 w 265"/>
              <a:gd name="T63" fmla="*/ 2147483647 h 270"/>
              <a:gd name="T64" fmla="*/ 2147483647 w 265"/>
              <a:gd name="T65" fmla="*/ 2147483647 h 270"/>
              <a:gd name="T66" fmla="*/ 2147483647 w 265"/>
              <a:gd name="T67" fmla="*/ 2147483647 h 270"/>
              <a:gd name="T68" fmla="*/ 0 w 265"/>
              <a:gd name="T69" fmla="*/ 2147483647 h 270"/>
              <a:gd name="T70" fmla="*/ 2147483647 w 265"/>
              <a:gd name="T71" fmla="*/ 2147483647 h 270"/>
              <a:gd name="T72" fmla="*/ 2147483647 w 265"/>
              <a:gd name="T73" fmla="*/ 2147483647 h 270"/>
              <a:gd name="T74" fmla="*/ 2147483647 w 265"/>
              <a:gd name="T75" fmla="*/ 2147483647 h 270"/>
              <a:gd name="T76" fmla="*/ 2147483647 w 265"/>
              <a:gd name="T77" fmla="*/ 2147483647 h 270"/>
              <a:gd name="T78" fmla="*/ 2147483647 w 265"/>
              <a:gd name="T79" fmla="*/ 2147483647 h 270"/>
              <a:gd name="T80" fmla="*/ 2147483647 w 265"/>
              <a:gd name="T81" fmla="*/ 2147483647 h 270"/>
              <a:gd name="T82" fmla="*/ 2147483647 w 265"/>
              <a:gd name="T83" fmla="*/ 2147483647 h 270"/>
              <a:gd name="T84" fmla="*/ 2147483647 w 265"/>
              <a:gd name="T85" fmla="*/ 2147483647 h 270"/>
              <a:gd name="T86" fmla="*/ 2147483647 w 265"/>
              <a:gd name="T87" fmla="*/ 2147483647 h 270"/>
              <a:gd name="T88" fmla="*/ 2147483647 w 265"/>
              <a:gd name="T89" fmla="*/ 2147483647 h 2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65"/>
              <a:gd name="T136" fmla="*/ 0 h 270"/>
              <a:gd name="T137" fmla="*/ 265 w 265"/>
              <a:gd name="T138" fmla="*/ 270 h 2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65" h="270">
                <a:moveTo>
                  <a:pt x="265" y="222"/>
                </a:moveTo>
                <a:lnTo>
                  <a:pt x="259" y="86"/>
                </a:lnTo>
                <a:lnTo>
                  <a:pt x="259" y="80"/>
                </a:lnTo>
                <a:lnTo>
                  <a:pt x="255" y="76"/>
                </a:lnTo>
                <a:lnTo>
                  <a:pt x="253" y="72"/>
                </a:lnTo>
                <a:lnTo>
                  <a:pt x="251" y="64"/>
                </a:lnTo>
                <a:lnTo>
                  <a:pt x="251" y="60"/>
                </a:lnTo>
                <a:lnTo>
                  <a:pt x="253" y="56"/>
                </a:lnTo>
                <a:lnTo>
                  <a:pt x="255" y="52"/>
                </a:lnTo>
                <a:lnTo>
                  <a:pt x="257" y="48"/>
                </a:lnTo>
                <a:lnTo>
                  <a:pt x="253" y="46"/>
                </a:lnTo>
                <a:lnTo>
                  <a:pt x="251" y="44"/>
                </a:lnTo>
                <a:lnTo>
                  <a:pt x="251" y="42"/>
                </a:lnTo>
                <a:lnTo>
                  <a:pt x="251" y="40"/>
                </a:lnTo>
                <a:lnTo>
                  <a:pt x="253" y="36"/>
                </a:lnTo>
                <a:lnTo>
                  <a:pt x="257" y="32"/>
                </a:lnTo>
                <a:lnTo>
                  <a:pt x="229" y="22"/>
                </a:lnTo>
                <a:lnTo>
                  <a:pt x="223" y="18"/>
                </a:lnTo>
                <a:lnTo>
                  <a:pt x="217" y="12"/>
                </a:lnTo>
                <a:lnTo>
                  <a:pt x="211" y="6"/>
                </a:lnTo>
                <a:lnTo>
                  <a:pt x="207" y="4"/>
                </a:lnTo>
                <a:lnTo>
                  <a:pt x="203" y="4"/>
                </a:lnTo>
                <a:lnTo>
                  <a:pt x="192" y="6"/>
                </a:lnTo>
                <a:lnTo>
                  <a:pt x="182" y="12"/>
                </a:lnTo>
                <a:lnTo>
                  <a:pt x="174" y="22"/>
                </a:lnTo>
                <a:lnTo>
                  <a:pt x="172" y="26"/>
                </a:lnTo>
                <a:lnTo>
                  <a:pt x="170" y="30"/>
                </a:lnTo>
                <a:lnTo>
                  <a:pt x="172" y="38"/>
                </a:lnTo>
                <a:lnTo>
                  <a:pt x="174" y="40"/>
                </a:lnTo>
                <a:lnTo>
                  <a:pt x="176" y="42"/>
                </a:lnTo>
                <a:lnTo>
                  <a:pt x="174" y="48"/>
                </a:lnTo>
                <a:lnTo>
                  <a:pt x="170" y="52"/>
                </a:lnTo>
                <a:lnTo>
                  <a:pt x="166" y="56"/>
                </a:lnTo>
                <a:lnTo>
                  <a:pt x="158" y="58"/>
                </a:lnTo>
                <a:lnTo>
                  <a:pt x="154" y="58"/>
                </a:lnTo>
                <a:lnTo>
                  <a:pt x="148" y="56"/>
                </a:lnTo>
                <a:lnTo>
                  <a:pt x="140" y="50"/>
                </a:lnTo>
                <a:lnTo>
                  <a:pt x="132" y="44"/>
                </a:lnTo>
                <a:lnTo>
                  <a:pt x="122" y="40"/>
                </a:lnTo>
                <a:lnTo>
                  <a:pt x="118" y="38"/>
                </a:lnTo>
                <a:lnTo>
                  <a:pt x="112" y="38"/>
                </a:lnTo>
                <a:lnTo>
                  <a:pt x="108" y="38"/>
                </a:lnTo>
                <a:lnTo>
                  <a:pt x="104" y="36"/>
                </a:lnTo>
                <a:lnTo>
                  <a:pt x="98" y="32"/>
                </a:lnTo>
                <a:lnTo>
                  <a:pt x="94" y="26"/>
                </a:lnTo>
                <a:lnTo>
                  <a:pt x="90" y="20"/>
                </a:lnTo>
                <a:lnTo>
                  <a:pt x="86" y="18"/>
                </a:lnTo>
                <a:lnTo>
                  <a:pt x="80" y="16"/>
                </a:lnTo>
                <a:lnTo>
                  <a:pt x="56" y="10"/>
                </a:lnTo>
                <a:lnTo>
                  <a:pt x="44" y="6"/>
                </a:lnTo>
                <a:lnTo>
                  <a:pt x="32" y="0"/>
                </a:lnTo>
                <a:lnTo>
                  <a:pt x="28" y="4"/>
                </a:lnTo>
                <a:lnTo>
                  <a:pt x="28" y="10"/>
                </a:lnTo>
                <a:lnTo>
                  <a:pt x="28" y="14"/>
                </a:lnTo>
                <a:lnTo>
                  <a:pt x="28" y="20"/>
                </a:lnTo>
                <a:lnTo>
                  <a:pt x="18" y="26"/>
                </a:lnTo>
                <a:lnTo>
                  <a:pt x="12" y="32"/>
                </a:lnTo>
                <a:lnTo>
                  <a:pt x="8" y="38"/>
                </a:lnTo>
                <a:lnTo>
                  <a:pt x="8" y="42"/>
                </a:lnTo>
                <a:lnTo>
                  <a:pt x="10" y="44"/>
                </a:lnTo>
                <a:lnTo>
                  <a:pt x="4" y="56"/>
                </a:lnTo>
                <a:lnTo>
                  <a:pt x="0" y="60"/>
                </a:lnTo>
                <a:lnTo>
                  <a:pt x="0" y="66"/>
                </a:lnTo>
                <a:lnTo>
                  <a:pt x="0" y="74"/>
                </a:lnTo>
                <a:lnTo>
                  <a:pt x="2" y="80"/>
                </a:lnTo>
                <a:lnTo>
                  <a:pt x="4" y="86"/>
                </a:lnTo>
                <a:lnTo>
                  <a:pt x="4" y="94"/>
                </a:lnTo>
                <a:lnTo>
                  <a:pt x="6" y="128"/>
                </a:lnTo>
                <a:lnTo>
                  <a:pt x="2" y="134"/>
                </a:lnTo>
                <a:lnTo>
                  <a:pt x="0" y="142"/>
                </a:lnTo>
                <a:lnTo>
                  <a:pt x="2" y="146"/>
                </a:lnTo>
                <a:lnTo>
                  <a:pt x="4" y="150"/>
                </a:lnTo>
                <a:lnTo>
                  <a:pt x="10" y="164"/>
                </a:lnTo>
                <a:lnTo>
                  <a:pt x="12" y="170"/>
                </a:lnTo>
                <a:lnTo>
                  <a:pt x="18" y="174"/>
                </a:lnTo>
                <a:lnTo>
                  <a:pt x="30" y="178"/>
                </a:lnTo>
                <a:lnTo>
                  <a:pt x="34" y="180"/>
                </a:lnTo>
                <a:lnTo>
                  <a:pt x="38" y="186"/>
                </a:lnTo>
                <a:lnTo>
                  <a:pt x="42" y="196"/>
                </a:lnTo>
                <a:lnTo>
                  <a:pt x="44" y="196"/>
                </a:lnTo>
                <a:lnTo>
                  <a:pt x="48" y="196"/>
                </a:lnTo>
                <a:lnTo>
                  <a:pt x="58" y="196"/>
                </a:lnTo>
                <a:lnTo>
                  <a:pt x="64" y="198"/>
                </a:lnTo>
                <a:lnTo>
                  <a:pt x="70" y="200"/>
                </a:lnTo>
                <a:lnTo>
                  <a:pt x="74" y="204"/>
                </a:lnTo>
                <a:lnTo>
                  <a:pt x="78" y="210"/>
                </a:lnTo>
                <a:lnTo>
                  <a:pt x="110" y="196"/>
                </a:lnTo>
                <a:lnTo>
                  <a:pt x="247" y="270"/>
                </a:lnTo>
                <a:lnTo>
                  <a:pt x="251" y="262"/>
                </a:lnTo>
                <a:lnTo>
                  <a:pt x="265" y="262"/>
                </a:lnTo>
                <a:lnTo>
                  <a:pt x="265" y="2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7" name="Freeform 82"/>
          <p:cNvSpPr>
            <a:spLocks/>
          </p:cNvSpPr>
          <p:nvPr/>
        </p:nvSpPr>
        <p:spPr bwMode="auto">
          <a:xfrm>
            <a:off x="3767138" y="2981325"/>
            <a:ext cx="542925" cy="568325"/>
          </a:xfrm>
          <a:custGeom>
            <a:avLst/>
            <a:gdLst>
              <a:gd name="T0" fmla="*/ 2147483647 w 342"/>
              <a:gd name="T1" fmla="*/ 2147483647 h 358"/>
              <a:gd name="T2" fmla="*/ 2147483647 w 342"/>
              <a:gd name="T3" fmla="*/ 2147483647 h 358"/>
              <a:gd name="T4" fmla="*/ 2147483647 w 342"/>
              <a:gd name="T5" fmla="*/ 2147483647 h 358"/>
              <a:gd name="T6" fmla="*/ 2147483647 w 342"/>
              <a:gd name="T7" fmla="*/ 2147483647 h 358"/>
              <a:gd name="T8" fmla="*/ 2147483647 w 342"/>
              <a:gd name="T9" fmla="*/ 2147483647 h 358"/>
              <a:gd name="T10" fmla="*/ 2147483647 w 342"/>
              <a:gd name="T11" fmla="*/ 2147483647 h 358"/>
              <a:gd name="T12" fmla="*/ 2147483647 w 342"/>
              <a:gd name="T13" fmla="*/ 2147483647 h 358"/>
              <a:gd name="T14" fmla="*/ 2147483647 w 342"/>
              <a:gd name="T15" fmla="*/ 2147483647 h 358"/>
              <a:gd name="T16" fmla="*/ 2147483647 w 342"/>
              <a:gd name="T17" fmla="*/ 2147483647 h 358"/>
              <a:gd name="T18" fmla="*/ 2147483647 w 342"/>
              <a:gd name="T19" fmla="*/ 2147483647 h 358"/>
              <a:gd name="T20" fmla="*/ 2147483647 w 342"/>
              <a:gd name="T21" fmla="*/ 2147483647 h 358"/>
              <a:gd name="T22" fmla="*/ 2147483647 w 342"/>
              <a:gd name="T23" fmla="*/ 2147483647 h 358"/>
              <a:gd name="T24" fmla="*/ 2147483647 w 342"/>
              <a:gd name="T25" fmla="*/ 2147483647 h 358"/>
              <a:gd name="T26" fmla="*/ 2147483647 w 342"/>
              <a:gd name="T27" fmla="*/ 2147483647 h 358"/>
              <a:gd name="T28" fmla="*/ 2147483647 w 342"/>
              <a:gd name="T29" fmla="*/ 2147483647 h 358"/>
              <a:gd name="T30" fmla="*/ 2147483647 w 342"/>
              <a:gd name="T31" fmla="*/ 2147483647 h 358"/>
              <a:gd name="T32" fmla="*/ 2147483647 w 342"/>
              <a:gd name="T33" fmla="*/ 2147483647 h 358"/>
              <a:gd name="T34" fmla="*/ 2147483647 w 342"/>
              <a:gd name="T35" fmla="*/ 2147483647 h 358"/>
              <a:gd name="T36" fmla="*/ 2147483647 w 342"/>
              <a:gd name="T37" fmla="*/ 2147483647 h 358"/>
              <a:gd name="T38" fmla="*/ 2147483647 w 342"/>
              <a:gd name="T39" fmla="*/ 2147483647 h 358"/>
              <a:gd name="T40" fmla="*/ 2147483647 w 342"/>
              <a:gd name="T41" fmla="*/ 2147483647 h 358"/>
              <a:gd name="T42" fmla="*/ 2147483647 w 342"/>
              <a:gd name="T43" fmla="*/ 2147483647 h 358"/>
              <a:gd name="T44" fmla="*/ 2147483647 w 342"/>
              <a:gd name="T45" fmla="*/ 2147483647 h 358"/>
              <a:gd name="T46" fmla="*/ 2147483647 w 342"/>
              <a:gd name="T47" fmla="*/ 2147483647 h 358"/>
              <a:gd name="T48" fmla="*/ 2147483647 w 342"/>
              <a:gd name="T49" fmla="*/ 2147483647 h 358"/>
              <a:gd name="T50" fmla="*/ 2147483647 w 342"/>
              <a:gd name="T51" fmla="*/ 2147483647 h 358"/>
              <a:gd name="T52" fmla="*/ 2147483647 w 342"/>
              <a:gd name="T53" fmla="*/ 2147483647 h 358"/>
              <a:gd name="T54" fmla="*/ 2147483647 w 342"/>
              <a:gd name="T55" fmla="*/ 2147483647 h 358"/>
              <a:gd name="T56" fmla="*/ 2147483647 w 342"/>
              <a:gd name="T57" fmla="*/ 2147483647 h 358"/>
              <a:gd name="T58" fmla="*/ 2147483647 w 342"/>
              <a:gd name="T59" fmla="*/ 2147483647 h 358"/>
              <a:gd name="T60" fmla="*/ 2147483647 w 342"/>
              <a:gd name="T61" fmla="*/ 2147483647 h 358"/>
              <a:gd name="T62" fmla="*/ 2147483647 w 342"/>
              <a:gd name="T63" fmla="*/ 2147483647 h 358"/>
              <a:gd name="T64" fmla="*/ 0 w 342"/>
              <a:gd name="T65" fmla="*/ 2147483647 h 358"/>
              <a:gd name="T66" fmla="*/ 2147483647 w 342"/>
              <a:gd name="T67" fmla="*/ 2147483647 h 358"/>
              <a:gd name="T68" fmla="*/ 2147483647 w 342"/>
              <a:gd name="T69" fmla="*/ 2147483647 h 358"/>
              <a:gd name="T70" fmla="*/ 2147483647 w 342"/>
              <a:gd name="T71" fmla="*/ 2147483647 h 358"/>
              <a:gd name="T72" fmla="*/ 2147483647 w 342"/>
              <a:gd name="T73" fmla="*/ 2147483647 h 358"/>
              <a:gd name="T74" fmla="*/ 2147483647 w 342"/>
              <a:gd name="T75" fmla="*/ 2147483647 h 358"/>
              <a:gd name="T76" fmla="*/ 2147483647 w 342"/>
              <a:gd name="T77" fmla="*/ 2147483647 h 358"/>
              <a:gd name="T78" fmla="*/ 2147483647 w 342"/>
              <a:gd name="T79" fmla="*/ 2147483647 h 358"/>
              <a:gd name="T80" fmla="*/ 2147483647 w 342"/>
              <a:gd name="T81" fmla="*/ 2147483647 h 358"/>
              <a:gd name="T82" fmla="*/ 2147483647 w 342"/>
              <a:gd name="T83" fmla="*/ 2147483647 h 358"/>
              <a:gd name="T84" fmla="*/ 2147483647 w 342"/>
              <a:gd name="T85" fmla="*/ 2147483647 h 358"/>
              <a:gd name="T86" fmla="*/ 2147483647 w 342"/>
              <a:gd name="T87" fmla="*/ 2147483647 h 3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42"/>
              <a:gd name="T133" fmla="*/ 0 h 358"/>
              <a:gd name="T134" fmla="*/ 342 w 342"/>
              <a:gd name="T135" fmla="*/ 358 h 3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42" h="358">
                <a:moveTo>
                  <a:pt x="106" y="40"/>
                </a:moveTo>
                <a:lnTo>
                  <a:pt x="118" y="38"/>
                </a:lnTo>
                <a:lnTo>
                  <a:pt x="126" y="34"/>
                </a:lnTo>
                <a:lnTo>
                  <a:pt x="134" y="28"/>
                </a:lnTo>
                <a:lnTo>
                  <a:pt x="142" y="22"/>
                </a:lnTo>
                <a:lnTo>
                  <a:pt x="158" y="16"/>
                </a:lnTo>
                <a:lnTo>
                  <a:pt x="178" y="10"/>
                </a:lnTo>
                <a:lnTo>
                  <a:pt x="200" y="6"/>
                </a:lnTo>
                <a:lnTo>
                  <a:pt x="214" y="6"/>
                </a:lnTo>
                <a:lnTo>
                  <a:pt x="218" y="6"/>
                </a:lnTo>
                <a:lnTo>
                  <a:pt x="222" y="8"/>
                </a:lnTo>
                <a:lnTo>
                  <a:pt x="226" y="10"/>
                </a:lnTo>
                <a:lnTo>
                  <a:pt x="230" y="10"/>
                </a:lnTo>
                <a:lnTo>
                  <a:pt x="236" y="8"/>
                </a:lnTo>
                <a:lnTo>
                  <a:pt x="240" y="6"/>
                </a:lnTo>
                <a:lnTo>
                  <a:pt x="242" y="4"/>
                </a:lnTo>
                <a:lnTo>
                  <a:pt x="248" y="2"/>
                </a:lnTo>
                <a:lnTo>
                  <a:pt x="268" y="2"/>
                </a:lnTo>
                <a:lnTo>
                  <a:pt x="280" y="0"/>
                </a:lnTo>
                <a:lnTo>
                  <a:pt x="278" y="12"/>
                </a:lnTo>
                <a:lnTo>
                  <a:pt x="276" y="24"/>
                </a:lnTo>
                <a:lnTo>
                  <a:pt x="276" y="38"/>
                </a:lnTo>
                <a:lnTo>
                  <a:pt x="276" y="44"/>
                </a:lnTo>
                <a:lnTo>
                  <a:pt x="274" y="52"/>
                </a:lnTo>
                <a:lnTo>
                  <a:pt x="272" y="56"/>
                </a:lnTo>
                <a:lnTo>
                  <a:pt x="268" y="58"/>
                </a:lnTo>
                <a:lnTo>
                  <a:pt x="264" y="62"/>
                </a:lnTo>
                <a:lnTo>
                  <a:pt x="264" y="66"/>
                </a:lnTo>
                <a:lnTo>
                  <a:pt x="264" y="72"/>
                </a:lnTo>
                <a:lnTo>
                  <a:pt x="270" y="78"/>
                </a:lnTo>
                <a:lnTo>
                  <a:pt x="274" y="82"/>
                </a:lnTo>
                <a:lnTo>
                  <a:pt x="276" y="86"/>
                </a:lnTo>
                <a:lnTo>
                  <a:pt x="280" y="92"/>
                </a:lnTo>
                <a:lnTo>
                  <a:pt x="284" y="98"/>
                </a:lnTo>
                <a:lnTo>
                  <a:pt x="288" y="104"/>
                </a:lnTo>
                <a:lnTo>
                  <a:pt x="292" y="110"/>
                </a:lnTo>
                <a:lnTo>
                  <a:pt x="298" y="138"/>
                </a:lnTo>
                <a:lnTo>
                  <a:pt x="298" y="136"/>
                </a:lnTo>
                <a:lnTo>
                  <a:pt x="300" y="142"/>
                </a:lnTo>
                <a:lnTo>
                  <a:pt x="300" y="150"/>
                </a:lnTo>
                <a:lnTo>
                  <a:pt x="302" y="156"/>
                </a:lnTo>
                <a:lnTo>
                  <a:pt x="304" y="162"/>
                </a:lnTo>
                <a:lnTo>
                  <a:pt x="304" y="170"/>
                </a:lnTo>
                <a:lnTo>
                  <a:pt x="306" y="204"/>
                </a:lnTo>
                <a:lnTo>
                  <a:pt x="302" y="210"/>
                </a:lnTo>
                <a:lnTo>
                  <a:pt x="300" y="218"/>
                </a:lnTo>
                <a:lnTo>
                  <a:pt x="302" y="222"/>
                </a:lnTo>
                <a:lnTo>
                  <a:pt x="304" y="226"/>
                </a:lnTo>
                <a:lnTo>
                  <a:pt x="310" y="240"/>
                </a:lnTo>
                <a:lnTo>
                  <a:pt x="312" y="246"/>
                </a:lnTo>
                <a:lnTo>
                  <a:pt x="318" y="250"/>
                </a:lnTo>
                <a:lnTo>
                  <a:pt x="330" y="254"/>
                </a:lnTo>
                <a:lnTo>
                  <a:pt x="334" y="256"/>
                </a:lnTo>
                <a:lnTo>
                  <a:pt x="338" y="262"/>
                </a:lnTo>
                <a:lnTo>
                  <a:pt x="342" y="272"/>
                </a:lnTo>
                <a:lnTo>
                  <a:pt x="266" y="322"/>
                </a:lnTo>
                <a:lnTo>
                  <a:pt x="238" y="352"/>
                </a:lnTo>
                <a:lnTo>
                  <a:pt x="196" y="358"/>
                </a:lnTo>
                <a:lnTo>
                  <a:pt x="196" y="342"/>
                </a:lnTo>
                <a:lnTo>
                  <a:pt x="184" y="338"/>
                </a:lnTo>
                <a:lnTo>
                  <a:pt x="172" y="334"/>
                </a:lnTo>
                <a:lnTo>
                  <a:pt x="164" y="326"/>
                </a:lnTo>
                <a:lnTo>
                  <a:pt x="160" y="320"/>
                </a:lnTo>
                <a:lnTo>
                  <a:pt x="160" y="316"/>
                </a:lnTo>
                <a:lnTo>
                  <a:pt x="0" y="196"/>
                </a:lnTo>
                <a:lnTo>
                  <a:pt x="0" y="172"/>
                </a:lnTo>
                <a:lnTo>
                  <a:pt x="10" y="160"/>
                </a:lnTo>
                <a:lnTo>
                  <a:pt x="20" y="156"/>
                </a:lnTo>
                <a:lnTo>
                  <a:pt x="36" y="150"/>
                </a:lnTo>
                <a:lnTo>
                  <a:pt x="52" y="142"/>
                </a:lnTo>
                <a:lnTo>
                  <a:pt x="58" y="138"/>
                </a:lnTo>
                <a:lnTo>
                  <a:pt x="60" y="134"/>
                </a:lnTo>
                <a:lnTo>
                  <a:pt x="66" y="128"/>
                </a:lnTo>
                <a:lnTo>
                  <a:pt x="72" y="126"/>
                </a:lnTo>
                <a:lnTo>
                  <a:pt x="76" y="124"/>
                </a:lnTo>
                <a:lnTo>
                  <a:pt x="78" y="122"/>
                </a:lnTo>
                <a:lnTo>
                  <a:pt x="78" y="120"/>
                </a:lnTo>
                <a:lnTo>
                  <a:pt x="78" y="110"/>
                </a:lnTo>
                <a:lnTo>
                  <a:pt x="86" y="108"/>
                </a:lnTo>
                <a:lnTo>
                  <a:pt x="92" y="104"/>
                </a:lnTo>
                <a:lnTo>
                  <a:pt x="98" y="100"/>
                </a:lnTo>
                <a:lnTo>
                  <a:pt x="104" y="100"/>
                </a:lnTo>
                <a:lnTo>
                  <a:pt x="114" y="100"/>
                </a:lnTo>
                <a:lnTo>
                  <a:pt x="118" y="100"/>
                </a:lnTo>
                <a:lnTo>
                  <a:pt x="120" y="98"/>
                </a:lnTo>
                <a:lnTo>
                  <a:pt x="122" y="94"/>
                </a:lnTo>
                <a:lnTo>
                  <a:pt x="112" y="66"/>
                </a:lnTo>
                <a:lnTo>
                  <a:pt x="104" y="40"/>
                </a:lnTo>
                <a:lnTo>
                  <a:pt x="106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8" name="Freeform 83"/>
          <p:cNvSpPr>
            <a:spLocks/>
          </p:cNvSpPr>
          <p:nvPr/>
        </p:nvSpPr>
        <p:spPr bwMode="auto">
          <a:xfrm>
            <a:off x="3652838" y="3022600"/>
            <a:ext cx="307975" cy="263525"/>
          </a:xfrm>
          <a:custGeom>
            <a:avLst/>
            <a:gdLst>
              <a:gd name="T0" fmla="*/ 2147483647 w 194"/>
              <a:gd name="T1" fmla="*/ 2147483647 h 166"/>
              <a:gd name="T2" fmla="*/ 2147483647 w 194"/>
              <a:gd name="T3" fmla="*/ 2147483647 h 166"/>
              <a:gd name="T4" fmla="*/ 2147483647 w 194"/>
              <a:gd name="T5" fmla="*/ 2147483647 h 166"/>
              <a:gd name="T6" fmla="*/ 2147483647 w 194"/>
              <a:gd name="T7" fmla="*/ 2147483647 h 166"/>
              <a:gd name="T8" fmla="*/ 2147483647 w 194"/>
              <a:gd name="T9" fmla="*/ 2147483647 h 166"/>
              <a:gd name="T10" fmla="*/ 2147483647 w 194"/>
              <a:gd name="T11" fmla="*/ 2147483647 h 166"/>
              <a:gd name="T12" fmla="*/ 2147483647 w 194"/>
              <a:gd name="T13" fmla="*/ 2147483647 h 166"/>
              <a:gd name="T14" fmla="*/ 2147483647 w 194"/>
              <a:gd name="T15" fmla="*/ 2147483647 h 166"/>
              <a:gd name="T16" fmla="*/ 2147483647 w 194"/>
              <a:gd name="T17" fmla="*/ 2147483647 h 166"/>
              <a:gd name="T18" fmla="*/ 2147483647 w 194"/>
              <a:gd name="T19" fmla="*/ 2147483647 h 166"/>
              <a:gd name="T20" fmla="*/ 2147483647 w 194"/>
              <a:gd name="T21" fmla="*/ 2147483647 h 166"/>
              <a:gd name="T22" fmla="*/ 2147483647 w 194"/>
              <a:gd name="T23" fmla="*/ 2147483647 h 166"/>
              <a:gd name="T24" fmla="*/ 2147483647 w 194"/>
              <a:gd name="T25" fmla="*/ 2147483647 h 166"/>
              <a:gd name="T26" fmla="*/ 2147483647 w 194"/>
              <a:gd name="T27" fmla="*/ 2147483647 h 166"/>
              <a:gd name="T28" fmla="*/ 2147483647 w 194"/>
              <a:gd name="T29" fmla="*/ 2147483647 h 166"/>
              <a:gd name="T30" fmla="*/ 2147483647 w 194"/>
              <a:gd name="T31" fmla="*/ 2147483647 h 166"/>
              <a:gd name="T32" fmla="*/ 2147483647 w 194"/>
              <a:gd name="T33" fmla="*/ 2147483647 h 166"/>
              <a:gd name="T34" fmla="*/ 2147483647 w 194"/>
              <a:gd name="T35" fmla="*/ 2147483647 h 166"/>
              <a:gd name="T36" fmla="*/ 2147483647 w 194"/>
              <a:gd name="T37" fmla="*/ 2147483647 h 166"/>
              <a:gd name="T38" fmla="*/ 2147483647 w 194"/>
              <a:gd name="T39" fmla="*/ 2147483647 h 166"/>
              <a:gd name="T40" fmla="*/ 2147483647 w 194"/>
              <a:gd name="T41" fmla="*/ 2147483647 h 166"/>
              <a:gd name="T42" fmla="*/ 2147483647 w 194"/>
              <a:gd name="T43" fmla="*/ 2147483647 h 166"/>
              <a:gd name="T44" fmla="*/ 2147483647 w 194"/>
              <a:gd name="T45" fmla="*/ 2147483647 h 166"/>
              <a:gd name="T46" fmla="*/ 2147483647 w 194"/>
              <a:gd name="T47" fmla="*/ 2147483647 h 166"/>
              <a:gd name="T48" fmla="*/ 2147483647 w 194"/>
              <a:gd name="T49" fmla="*/ 2147483647 h 166"/>
              <a:gd name="T50" fmla="*/ 2147483647 w 194"/>
              <a:gd name="T51" fmla="*/ 2147483647 h 166"/>
              <a:gd name="T52" fmla="*/ 2147483647 w 194"/>
              <a:gd name="T53" fmla="*/ 2147483647 h 166"/>
              <a:gd name="T54" fmla="*/ 2147483647 w 194"/>
              <a:gd name="T55" fmla="*/ 2147483647 h 166"/>
              <a:gd name="T56" fmla="*/ 2147483647 w 194"/>
              <a:gd name="T57" fmla="*/ 2147483647 h 166"/>
              <a:gd name="T58" fmla="*/ 2147483647 w 194"/>
              <a:gd name="T59" fmla="*/ 2147483647 h 166"/>
              <a:gd name="T60" fmla="*/ 2147483647 w 194"/>
              <a:gd name="T61" fmla="*/ 2147483647 h 166"/>
              <a:gd name="T62" fmla="*/ 2147483647 w 194"/>
              <a:gd name="T63" fmla="*/ 0 h 166"/>
              <a:gd name="T64" fmla="*/ 2147483647 w 194"/>
              <a:gd name="T65" fmla="*/ 2147483647 h 166"/>
              <a:gd name="T66" fmla="*/ 2147483647 w 194"/>
              <a:gd name="T67" fmla="*/ 2147483647 h 166"/>
              <a:gd name="T68" fmla="*/ 2147483647 w 194"/>
              <a:gd name="T69" fmla="*/ 2147483647 h 166"/>
              <a:gd name="T70" fmla="*/ 2147483647 w 194"/>
              <a:gd name="T71" fmla="*/ 2147483647 h 166"/>
              <a:gd name="T72" fmla="*/ 2147483647 w 194"/>
              <a:gd name="T73" fmla="*/ 2147483647 h 166"/>
              <a:gd name="T74" fmla="*/ 2147483647 w 194"/>
              <a:gd name="T75" fmla="*/ 2147483647 h 166"/>
              <a:gd name="T76" fmla="*/ 2147483647 w 194"/>
              <a:gd name="T77" fmla="*/ 2147483647 h 166"/>
              <a:gd name="T78" fmla="*/ 2147483647 w 194"/>
              <a:gd name="T79" fmla="*/ 2147483647 h 166"/>
              <a:gd name="T80" fmla="*/ 2147483647 w 194"/>
              <a:gd name="T81" fmla="*/ 2147483647 h 166"/>
              <a:gd name="T82" fmla="*/ 2147483647 w 194"/>
              <a:gd name="T83" fmla="*/ 2147483647 h 166"/>
              <a:gd name="T84" fmla="*/ 2147483647 w 194"/>
              <a:gd name="T85" fmla="*/ 2147483647 h 166"/>
              <a:gd name="T86" fmla="*/ 2147483647 w 194"/>
              <a:gd name="T87" fmla="*/ 2147483647 h 166"/>
              <a:gd name="T88" fmla="*/ 2147483647 w 194"/>
              <a:gd name="T89" fmla="*/ 2147483647 h 166"/>
              <a:gd name="T90" fmla="*/ 2147483647 w 194"/>
              <a:gd name="T91" fmla="*/ 2147483647 h 166"/>
              <a:gd name="T92" fmla="*/ 2147483647 w 194"/>
              <a:gd name="T93" fmla="*/ 2147483647 h 166"/>
              <a:gd name="T94" fmla="*/ 2147483647 w 194"/>
              <a:gd name="T95" fmla="*/ 2147483647 h 166"/>
              <a:gd name="T96" fmla="*/ 2147483647 w 194"/>
              <a:gd name="T97" fmla="*/ 2147483647 h 166"/>
              <a:gd name="T98" fmla="*/ 2147483647 w 194"/>
              <a:gd name="T99" fmla="*/ 2147483647 h 166"/>
              <a:gd name="T100" fmla="*/ 2147483647 w 194"/>
              <a:gd name="T101" fmla="*/ 2147483647 h 166"/>
              <a:gd name="T102" fmla="*/ 2147483647 w 194"/>
              <a:gd name="T103" fmla="*/ 2147483647 h 166"/>
              <a:gd name="T104" fmla="*/ 2147483647 w 194"/>
              <a:gd name="T105" fmla="*/ 2147483647 h 166"/>
              <a:gd name="T106" fmla="*/ 0 w 194"/>
              <a:gd name="T107" fmla="*/ 2147483647 h 166"/>
              <a:gd name="T108" fmla="*/ 2147483647 w 194"/>
              <a:gd name="T109" fmla="*/ 2147483647 h 16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4"/>
              <a:gd name="T166" fmla="*/ 0 h 166"/>
              <a:gd name="T167" fmla="*/ 194 w 194"/>
              <a:gd name="T168" fmla="*/ 166 h 16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4" h="166">
                <a:moveTo>
                  <a:pt x="72" y="164"/>
                </a:moveTo>
                <a:lnTo>
                  <a:pt x="72" y="146"/>
                </a:lnTo>
                <a:lnTo>
                  <a:pt x="82" y="134"/>
                </a:lnTo>
                <a:lnTo>
                  <a:pt x="92" y="130"/>
                </a:lnTo>
                <a:lnTo>
                  <a:pt x="108" y="124"/>
                </a:lnTo>
                <a:lnTo>
                  <a:pt x="124" y="116"/>
                </a:lnTo>
                <a:lnTo>
                  <a:pt x="130" y="112"/>
                </a:lnTo>
                <a:lnTo>
                  <a:pt x="132" y="108"/>
                </a:lnTo>
                <a:lnTo>
                  <a:pt x="138" y="102"/>
                </a:lnTo>
                <a:lnTo>
                  <a:pt x="144" y="100"/>
                </a:lnTo>
                <a:lnTo>
                  <a:pt x="148" y="98"/>
                </a:lnTo>
                <a:lnTo>
                  <a:pt x="150" y="96"/>
                </a:lnTo>
                <a:lnTo>
                  <a:pt x="150" y="94"/>
                </a:lnTo>
                <a:lnTo>
                  <a:pt x="150" y="84"/>
                </a:lnTo>
                <a:lnTo>
                  <a:pt x="158" y="82"/>
                </a:lnTo>
                <a:lnTo>
                  <a:pt x="164" y="78"/>
                </a:lnTo>
                <a:lnTo>
                  <a:pt x="170" y="74"/>
                </a:lnTo>
                <a:lnTo>
                  <a:pt x="176" y="74"/>
                </a:lnTo>
                <a:lnTo>
                  <a:pt x="186" y="74"/>
                </a:lnTo>
                <a:lnTo>
                  <a:pt x="190" y="74"/>
                </a:lnTo>
                <a:lnTo>
                  <a:pt x="192" y="72"/>
                </a:lnTo>
                <a:lnTo>
                  <a:pt x="194" y="68"/>
                </a:lnTo>
                <a:lnTo>
                  <a:pt x="184" y="40"/>
                </a:lnTo>
                <a:lnTo>
                  <a:pt x="176" y="14"/>
                </a:lnTo>
                <a:lnTo>
                  <a:pt x="178" y="14"/>
                </a:lnTo>
                <a:lnTo>
                  <a:pt x="158" y="16"/>
                </a:lnTo>
                <a:lnTo>
                  <a:pt x="146" y="14"/>
                </a:lnTo>
                <a:lnTo>
                  <a:pt x="136" y="12"/>
                </a:lnTo>
                <a:lnTo>
                  <a:pt x="134" y="10"/>
                </a:lnTo>
                <a:lnTo>
                  <a:pt x="132" y="6"/>
                </a:lnTo>
                <a:lnTo>
                  <a:pt x="130" y="2"/>
                </a:lnTo>
                <a:lnTo>
                  <a:pt x="126" y="0"/>
                </a:lnTo>
                <a:lnTo>
                  <a:pt x="122" y="2"/>
                </a:lnTo>
                <a:lnTo>
                  <a:pt x="118" y="4"/>
                </a:lnTo>
                <a:lnTo>
                  <a:pt x="114" y="16"/>
                </a:lnTo>
                <a:lnTo>
                  <a:pt x="110" y="28"/>
                </a:lnTo>
                <a:lnTo>
                  <a:pt x="106" y="36"/>
                </a:lnTo>
                <a:lnTo>
                  <a:pt x="98" y="44"/>
                </a:lnTo>
                <a:lnTo>
                  <a:pt x="88" y="48"/>
                </a:lnTo>
                <a:lnTo>
                  <a:pt x="80" y="56"/>
                </a:lnTo>
                <a:lnTo>
                  <a:pt x="70" y="64"/>
                </a:lnTo>
                <a:lnTo>
                  <a:pt x="66" y="70"/>
                </a:lnTo>
                <a:lnTo>
                  <a:pt x="64" y="76"/>
                </a:lnTo>
                <a:lnTo>
                  <a:pt x="64" y="88"/>
                </a:lnTo>
                <a:lnTo>
                  <a:pt x="62" y="102"/>
                </a:lnTo>
                <a:lnTo>
                  <a:pt x="58" y="116"/>
                </a:lnTo>
                <a:lnTo>
                  <a:pt x="54" y="122"/>
                </a:lnTo>
                <a:lnTo>
                  <a:pt x="48" y="128"/>
                </a:lnTo>
                <a:lnTo>
                  <a:pt x="34" y="140"/>
                </a:lnTo>
                <a:lnTo>
                  <a:pt x="26" y="146"/>
                </a:lnTo>
                <a:lnTo>
                  <a:pt x="20" y="150"/>
                </a:lnTo>
                <a:lnTo>
                  <a:pt x="12" y="154"/>
                </a:lnTo>
                <a:lnTo>
                  <a:pt x="4" y="158"/>
                </a:lnTo>
                <a:lnTo>
                  <a:pt x="0" y="166"/>
                </a:lnTo>
                <a:lnTo>
                  <a:pt x="72" y="1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89" name="Freeform 84"/>
          <p:cNvSpPr>
            <a:spLocks/>
          </p:cNvSpPr>
          <p:nvPr/>
        </p:nvSpPr>
        <p:spPr bwMode="auto">
          <a:xfrm>
            <a:off x="4357688" y="3413125"/>
            <a:ext cx="287337" cy="498475"/>
          </a:xfrm>
          <a:custGeom>
            <a:avLst/>
            <a:gdLst>
              <a:gd name="T0" fmla="*/ 2147483647 w 181"/>
              <a:gd name="T1" fmla="*/ 2147483647 h 314"/>
              <a:gd name="T2" fmla="*/ 2147483647 w 181"/>
              <a:gd name="T3" fmla="*/ 2147483647 h 314"/>
              <a:gd name="T4" fmla="*/ 2147483647 w 181"/>
              <a:gd name="T5" fmla="*/ 2147483647 h 314"/>
              <a:gd name="T6" fmla="*/ 2147483647 w 181"/>
              <a:gd name="T7" fmla="*/ 2147483647 h 314"/>
              <a:gd name="T8" fmla="*/ 2147483647 w 181"/>
              <a:gd name="T9" fmla="*/ 2147483647 h 314"/>
              <a:gd name="T10" fmla="*/ 2147483647 w 181"/>
              <a:gd name="T11" fmla="*/ 2147483647 h 314"/>
              <a:gd name="T12" fmla="*/ 2147483647 w 181"/>
              <a:gd name="T13" fmla="*/ 2147483647 h 314"/>
              <a:gd name="T14" fmla="*/ 2147483647 w 181"/>
              <a:gd name="T15" fmla="*/ 2147483647 h 314"/>
              <a:gd name="T16" fmla="*/ 2147483647 w 181"/>
              <a:gd name="T17" fmla="*/ 2147483647 h 314"/>
              <a:gd name="T18" fmla="*/ 2147483647 w 181"/>
              <a:gd name="T19" fmla="*/ 2147483647 h 314"/>
              <a:gd name="T20" fmla="*/ 2147483647 w 181"/>
              <a:gd name="T21" fmla="*/ 2147483647 h 314"/>
              <a:gd name="T22" fmla="*/ 2147483647 w 181"/>
              <a:gd name="T23" fmla="*/ 2147483647 h 314"/>
              <a:gd name="T24" fmla="*/ 2147483647 w 181"/>
              <a:gd name="T25" fmla="*/ 2147483647 h 314"/>
              <a:gd name="T26" fmla="*/ 2147483647 w 181"/>
              <a:gd name="T27" fmla="*/ 2147483647 h 314"/>
              <a:gd name="T28" fmla="*/ 2147483647 w 181"/>
              <a:gd name="T29" fmla="*/ 2147483647 h 314"/>
              <a:gd name="T30" fmla="*/ 2147483647 w 181"/>
              <a:gd name="T31" fmla="*/ 2147483647 h 314"/>
              <a:gd name="T32" fmla="*/ 2147483647 w 181"/>
              <a:gd name="T33" fmla="*/ 2147483647 h 314"/>
              <a:gd name="T34" fmla="*/ 2147483647 w 181"/>
              <a:gd name="T35" fmla="*/ 2147483647 h 314"/>
              <a:gd name="T36" fmla="*/ 2147483647 w 181"/>
              <a:gd name="T37" fmla="*/ 2147483647 h 314"/>
              <a:gd name="T38" fmla="*/ 2147483647 w 181"/>
              <a:gd name="T39" fmla="*/ 2147483647 h 314"/>
              <a:gd name="T40" fmla="*/ 2147483647 w 181"/>
              <a:gd name="T41" fmla="*/ 2147483647 h 314"/>
              <a:gd name="T42" fmla="*/ 2147483647 w 181"/>
              <a:gd name="T43" fmla="*/ 2147483647 h 314"/>
              <a:gd name="T44" fmla="*/ 2147483647 w 181"/>
              <a:gd name="T45" fmla="*/ 2147483647 h 314"/>
              <a:gd name="T46" fmla="*/ 2147483647 w 181"/>
              <a:gd name="T47" fmla="*/ 2147483647 h 314"/>
              <a:gd name="T48" fmla="*/ 2147483647 w 181"/>
              <a:gd name="T49" fmla="*/ 2147483647 h 314"/>
              <a:gd name="T50" fmla="*/ 2147483647 w 181"/>
              <a:gd name="T51" fmla="*/ 2147483647 h 314"/>
              <a:gd name="T52" fmla="*/ 2147483647 w 181"/>
              <a:gd name="T53" fmla="*/ 2147483647 h 314"/>
              <a:gd name="T54" fmla="*/ 2147483647 w 181"/>
              <a:gd name="T55" fmla="*/ 2147483647 h 314"/>
              <a:gd name="T56" fmla="*/ 2147483647 w 181"/>
              <a:gd name="T57" fmla="*/ 2147483647 h 314"/>
              <a:gd name="T58" fmla="*/ 2147483647 w 181"/>
              <a:gd name="T59" fmla="*/ 2147483647 h 314"/>
              <a:gd name="T60" fmla="*/ 2147483647 w 181"/>
              <a:gd name="T61" fmla="*/ 2147483647 h 314"/>
              <a:gd name="T62" fmla="*/ 2147483647 w 181"/>
              <a:gd name="T63" fmla="*/ 2147483647 h 314"/>
              <a:gd name="T64" fmla="*/ 2147483647 w 181"/>
              <a:gd name="T65" fmla="*/ 2147483647 h 314"/>
              <a:gd name="T66" fmla="*/ 2147483647 w 181"/>
              <a:gd name="T67" fmla="*/ 2147483647 h 314"/>
              <a:gd name="T68" fmla="*/ 2147483647 w 181"/>
              <a:gd name="T69" fmla="*/ 2147483647 h 314"/>
              <a:gd name="T70" fmla="*/ 2147483647 w 181"/>
              <a:gd name="T71" fmla="*/ 2147483647 h 314"/>
              <a:gd name="T72" fmla="*/ 2147483647 w 181"/>
              <a:gd name="T73" fmla="*/ 2147483647 h 314"/>
              <a:gd name="T74" fmla="*/ 2147483647 w 181"/>
              <a:gd name="T75" fmla="*/ 2147483647 h 314"/>
              <a:gd name="T76" fmla="*/ 2147483647 w 181"/>
              <a:gd name="T77" fmla="*/ 2147483647 h 314"/>
              <a:gd name="T78" fmla="*/ 2147483647 w 181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1"/>
              <a:gd name="T121" fmla="*/ 0 h 314"/>
              <a:gd name="T122" fmla="*/ 181 w 181"/>
              <a:gd name="T123" fmla="*/ 314 h 31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1" h="314">
                <a:moveTo>
                  <a:pt x="175" y="72"/>
                </a:moveTo>
                <a:lnTo>
                  <a:pt x="181" y="148"/>
                </a:lnTo>
                <a:lnTo>
                  <a:pt x="171" y="150"/>
                </a:lnTo>
                <a:lnTo>
                  <a:pt x="165" y="154"/>
                </a:lnTo>
                <a:lnTo>
                  <a:pt x="159" y="160"/>
                </a:lnTo>
                <a:lnTo>
                  <a:pt x="157" y="168"/>
                </a:lnTo>
                <a:lnTo>
                  <a:pt x="153" y="176"/>
                </a:lnTo>
                <a:lnTo>
                  <a:pt x="151" y="184"/>
                </a:lnTo>
                <a:lnTo>
                  <a:pt x="151" y="204"/>
                </a:lnTo>
                <a:lnTo>
                  <a:pt x="149" y="208"/>
                </a:lnTo>
                <a:lnTo>
                  <a:pt x="145" y="214"/>
                </a:lnTo>
                <a:lnTo>
                  <a:pt x="145" y="216"/>
                </a:lnTo>
                <a:lnTo>
                  <a:pt x="147" y="216"/>
                </a:lnTo>
                <a:lnTo>
                  <a:pt x="155" y="220"/>
                </a:lnTo>
                <a:lnTo>
                  <a:pt x="157" y="228"/>
                </a:lnTo>
                <a:lnTo>
                  <a:pt x="159" y="232"/>
                </a:lnTo>
                <a:lnTo>
                  <a:pt x="163" y="236"/>
                </a:lnTo>
                <a:lnTo>
                  <a:pt x="165" y="244"/>
                </a:lnTo>
                <a:lnTo>
                  <a:pt x="157" y="244"/>
                </a:lnTo>
                <a:lnTo>
                  <a:pt x="153" y="244"/>
                </a:lnTo>
                <a:lnTo>
                  <a:pt x="149" y="246"/>
                </a:lnTo>
                <a:lnTo>
                  <a:pt x="141" y="254"/>
                </a:lnTo>
                <a:lnTo>
                  <a:pt x="137" y="264"/>
                </a:lnTo>
                <a:lnTo>
                  <a:pt x="133" y="274"/>
                </a:lnTo>
                <a:lnTo>
                  <a:pt x="131" y="276"/>
                </a:lnTo>
                <a:lnTo>
                  <a:pt x="127" y="278"/>
                </a:lnTo>
                <a:lnTo>
                  <a:pt x="116" y="280"/>
                </a:lnTo>
                <a:lnTo>
                  <a:pt x="96" y="282"/>
                </a:lnTo>
                <a:lnTo>
                  <a:pt x="94" y="290"/>
                </a:lnTo>
                <a:lnTo>
                  <a:pt x="92" y="296"/>
                </a:lnTo>
                <a:lnTo>
                  <a:pt x="88" y="300"/>
                </a:lnTo>
                <a:lnTo>
                  <a:pt x="82" y="304"/>
                </a:lnTo>
                <a:lnTo>
                  <a:pt x="68" y="308"/>
                </a:lnTo>
                <a:lnTo>
                  <a:pt x="56" y="310"/>
                </a:lnTo>
                <a:lnTo>
                  <a:pt x="52" y="308"/>
                </a:lnTo>
                <a:lnTo>
                  <a:pt x="50" y="306"/>
                </a:lnTo>
                <a:lnTo>
                  <a:pt x="46" y="308"/>
                </a:lnTo>
                <a:lnTo>
                  <a:pt x="42" y="312"/>
                </a:lnTo>
                <a:lnTo>
                  <a:pt x="40" y="314"/>
                </a:lnTo>
                <a:lnTo>
                  <a:pt x="38" y="312"/>
                </a:lnTo>
                <a:lnTo>
                  <a:pt x="36" y="302"/>
                </a:lnTo>
                <a:lnTo>
                  <a:pt x="32" y="294"/>
                </a:lnTo>
                <a:lnTo>
                  <a:pt x="22" y="282"/>
                </a:lnTo>
                <a:lnTo>
                  <a:pt x="14" y="274"/>
                </a:lnTo>
                <a:lnTo>
                  <a:pt x="8" y="270"/>
                </a:lnTo>
                <a:lnTo>
                  <a:pt x="10" y="268"/>
                </a:lnTo>
                <a:lnTo>
                  <a:pt x="12" y="266"/>
                </a:lnTo>
                <a:lnTo>
                  <a:pt x="20" y="264"/>
                </a:lnTo>
                <a:lnTo>
                  <a:pt x="38" y="264"/>
                </a:lnTo>
                <a:lnTo>
                  <a:pt x="30" y="256"/>
                </a:lnTo>
                <a:lnTo>
                  <a:pt x="30" y="252"/>
                </a:lnTo>
                <a:lnTo>
                  <a:pt x="28" y="246"/>
                </a:lnTo>
                <a:lnTo>
                  <a:pt x="30" y="226"/>
                </a:lnTo>
                <a:lnTo>
                  <a:pt x="28" y="220"/>
                </a:lnTo>
                <a:lnTo>
                  <a:pt x="24" y="214"/>
                </a:lnTo>
                <a:lnTo>
                  <a:pt x="18" y="206"/>
                </a:lnTo>
                <a:lnTo>
                  <a:pt x="14" y="200"/>
                </a:lnTo>
                <a:lnTo>
                  <a:pt x="10" y="202"/>
                </a:lnTo>
                <a:lnTo>
                  <a:pt x="8" y="200"/>
                </a:lnTo>
                <a:lnTo>
                  <a:pt x="4" y="194"/>
                </a:lnTo>
                <a:lnTo>
                  <a:pt x="0" y="188"/>
                </a:lnTo>
                <a:lnTo>
                  <a:pt x="2" y="178"/>
                </a:lnTo>
                <a:lnTo>
                  <a:pt x="4" y="168"/>
                </a:lnTo>
                <a:lnTo>
                  <a:pt x="8" y="160"/>
                </a:lnTo>
                <a:lnTo>
                  <a:pt x="14" y="154"/>
                </a:lnTo>
                <a:lnTo>
                  <a:pt x="24" y="140"/>
                </a:lnTo>
                <a:lnTo>
                  <a:pt x="28" y="134"/>
                </a:lnTo>
                <a:lnTo>
                  <a:pt x="32" y="126"/>
                </a:lnTo>
                <a:lnTo>
                  <a:pt x="32" y="82"/>
                </a:lnTo>
                <a:lnTo>
                  <a:pt x="32" y="76"/>
                </a:lnTo>
                <a:lnTo>
                  <a:pt x="34" y="72"/>
                </a:lnTo>
                <a:lnTo>
                  <a:pt x="36" y="68"/>
                </a:lnTo>
                <a:lnTo>
                  <a:pt x="38" y="62"/>
                </a:lnTo>
                <a:lnTo>
                  <a:pt x="36" y="50"/>
                </a:lnTo>
                <a:lnTo>
                  <a:pt x="30" y="36"/>
                </a:lnTo>
                <a:lnTo>
                  <a:pt x="24" y="22"/>
                </a:lnTo>
                <a:lnTo>
                  <a:pt x="20" y="8"/>
                </a:lnTo>
                <a:lnTo>
                  <a:pt x="22" y="6"/>
                </a:lnTo>
                <a:lnTo>
                  <a:pt x="38" y="0"/>
                </a:lnTo>
                <a:lnTo>
                  <a:pt x="175" y="74"/>
                </a:lnTo>
                <a:lnTo>
                  <a:pt x="175" y="7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0" name="Freeform 85"/>
          <p:cNvSpPr>
            <a:spLocks/>
          </p:cNvSpPr>
          <p:nvPr/>
        </p:nvSpPr>
        <p:spPr bwMode="auto">
          <a:xfrm>
            <a:off x="4587875" y="3425825"/>
            <a:ext cx="450850" cy="603250"/>
          </a:xfrm>
          <a:custGeom>
            <a:avLst/>
            <a:gdLst>
              <a:gd name="T0" fmla="*/ 2147483647 w 284"/>
              <a:gd name="T1" fmla="*/ 2147483647 h 380"/>
              <a:gd name="T2" fmla="*/ 2147483647 w 284"/>
              <a:gd name="T3" fmla="*/ 2147483647 h 380"/>
              <a:gd name="T4" fmla="*/ 2147483647 w 284"/>
              <a:gd name="T5" fmla="*/ 2147483647 h 380"/>
              <a:gd name="T6" fmla="*/ 2147483647 w 284"/>
              <a:gd name="T7" fmla="*/ 2147483647 h 380"/>
              <a:gd name="T8" fmla="*/ 2147483647 w 284"/>
              <a:gd name="T9" fmla="*/ 2147483647 h 380"/>
              <a:gd name="T10" fmla="*/ 2147483647 w 284"/>
              <a:gd name="T11" fmla="*/ 2147483647 h 380"/>
              <a:gd name="T12" fmla="*/ 2147483647 w 284"/>
              <a:gd name="T13" fmla="*/ 2147483647 h 380"/>
              <a:gd name="T14" fmla="*/ 2147483647 w 284"/>
              <a:gd name="T15" fmla="*/ 2147483647 h 380"/>
              <a:gd name="T16" fmla="*/ 2147483647 w 284"/>
              <a:gd name="T17" fmla="*/ 2147483647 h 380"/>
              <a:gd name="T18" fmla="*/ 2147483647 w 284"/>
              <a:gd name="T19" fmla="*/ 2147483647 h 380"/>
              <a:gd name="T20" fmla="*/ 2147483647 w 284"/>
              <a:gd name="T21" fmla="*/ 2147483647 h 380"/>
              <a:gd name="T22" fmla="*/ 2147483647 w 284"/>
              <a:gd name="T23" fmla="*/ 2147483647 h 380"/>
              <a:gd name="T24" fmla="*/ 2147483647 w 284"/>
              <a:gd name="T25" fmla="*/ 2147483647 h 380"/>
              <a:gd name="T26" fmla="*/ 2147483647 w 284"/>
              <a:gd name="T27" fmla="*/ 2147483647 h 380"/>
              <a:gd name="T28" fmla="*/ 2147483647 w 284"/>
              <a:gd name="T29" fmla="*/ 2147483647 h 380"/>
              <a:gd name="T30" fmla="*/ 2147483647 w 284"/>
              <a:gd name="T31" fmla="*/ 2147483647 h 380"/>
              <a:gd name="T32" fmla="*/ 2147483647 w 284"/>
              <a:gd name="T33" fmla="*/ 2147483647 h 380"/>
              <a:gd name="T34" fmla="*/ 2147483647 w 284"/>
              <a:gd name="T35" fmla="*/ 2147483647 h 380"/>
              <a:gd name="T36" fmla="*/ 2147483647 w 284"/>
              <a:gd name="T37" fmla="*/ 2147483647 h 380"/>
              <a:gd name="T38" fmla="*/ 2147483647 w 284"/>
              <a:gd name="T39" fmla="*/ 2147483647 h 380"/>
              <a:gd name="T40" fmla="*/ 2147483647 w 284"/>
              <a:gd name="T41" fmla="*/ 2147483647 h 380"/>
              <a:gd name="T42" fmla="*/ 2147483647 w 284"/>
              <a:gd name="T43" fmla="*/ 2147483647 h 380"/>
              <a:gd name="T44" fmla="*/ 2147483647 w 284"/>
              <a:gd name="T45" fmla="*/ 2147483647 h 380"/>
              <a:gd name="T46" fmla="*/ 2147483647 w 284"/>
              <a:gd name="T47" fmla="*/ 2147483647 h 380"/>
              <a:gd name="T48" fmla="*/ 2147483647 w 284"/>
              <a:gd name="T49" fmla="*/ 2147483647 h 380"/>
              <a:gd name="T50" fmla="*/ 2147483647 w 284"/>
              <a:gd name="T51" fmla="*/ 2147483647 h 380"/>
              <a:gd name="T52" fmla="*/ 2147483647 w 284"/>
              <a:gd name="T53" fmla="*/ 2147483647 h 380"/>
              <a:gd name="T54" fmla="*/ 2147483647 w 284"/>
              <a:gd name="T55" fmla="*/ 2147483647 h 380"/>
              <a:gd name="T56" fmla="*/ 2147483647 w 284"/>
              <a:gd name="T57" fmla="*/ 2147483647 h 380"/>
              <a:gd name="T58" fmla="*/ 2147483647 w 284"/>
              <a:gd name="T59" fmla="*/ 2147483647 h 380"/>
              <a:gd name="T60" fmla="*/ 2147483647 w 284"/>
              <a:gd name="T61" fmla="*/ 2147483647 h 380"/>
              <a:gd name="T62" fmla="*/ 2147483647 w 284"/>
              <a:gd name="T63" fmla="*/ 2147483647 h 380"/>
              <a:gd name="T64" fmla="*/ 2147483647 w 284"/>
              <a:gd name="T65" fmla="*/ 2147483647 h 380"/>
              <a:gd name="T66" fmla="*/ 2147483647 w 284"/>
              <a:gd name="T67" fmla="*/ 2147483647 h 380"/>
              <a:gd name="T68" fmla="*/ 2147483647 w 284"/>
              <a:gd name="T69" fmla="*/ 2147483647 h 380"/>
              <a:gd name="T70" fmla="*/ 2147483647 w 284"/>
              <a:gd name="T71" fmla="*/ 2147483647 h 380"/>
              <a:gd name="T72" fmla="*/ 2147483647 w 284"/>
              <a:gd name="T73" fmla="*/ 2147483647 h 380"/>
              <a:gd name="T74" fmla="*/ 2147483647 w 284"/>
              <a:gd name="T75" fmla="*/ 2147483647 h 380"/>
              <a:gd name="T76" fmla="*/ 2147483647 w 284"/>
              <a:gd name="T77" fmla="*/ 2147483647 h 380"/>
              <a:gd name="T78" fmla="*/ 2147483647 w 284"/>
              <a:gd name="T79" fmla="*/ 2147483647 h 380"/>
              <a:gd name="T80" fmla="*/ 2147483647 w 284"/>
              <a:gd name="T81" fmla="*/ 2147483647 h 380"/>
              <a:gd name="T82" fmla="*/ 2147483647 w 284"/>
              <a:gd name="T83" fmla="*/ 2147483647 h 380"/>
              <a:gd name="T84" fmla="*/ 2147483647 w 284"/>
              <a:gd name="T85" fmla="*/ 2147483647 h 380"/>
              <a:gd name="T86" fmla="*/ 2147483647 w 284"/>
              <a:gd name="T87" fmla="*/ 2147483647 h 380"/>
              <a:gd name="T88" fmla="*/ 2147483647 w 284"/>
              <a:gd name="T89" fmla="*/ 2147483647 h 380"/>
              <a:gd name="T90" fmla="*/ 2147483647 w 284"/>
              <a:gd name="T91" fmla="*/ 0 h 380"/>
              <a:gd name="T92" fmla="*/ 2147483647 w 284"/>
              <a:gd name="T93" fmla="*/ 2147483647 h 380"/>
              <a:gd name="T94" fmla="*/ 2147483647 w 284"/>
              <a:gd name="T95" fmla="*/ 2147483647 h 380"/>
              <a:gd name="T96" fmla="*/ 2147483647 w 284"/>
              <a:gd name="T97" fmla="*/ 2147483647 h 380"/>
              <a:gd name="T98" fmla="*/ 2147483647 w 284"/>
              <a:gd name="T99" fmla="*/ 2147483647 h 380"/>
              <a:gd name="T100" fmla="*/ 2147483647 w 284"/>
              <a:gd name="T101" fmla="*/ 2147483647 h 380"/>
              <a:gd name="T102" fmla="*/ 2147483647 w 284"/>
              <a:gd name="T103" fmla="*/ 2147483647 h 380"/>
              <a:gd name="T104" fmla="*/ 2147483647 w 284"/>
              <a:gd name="T105" fmla="*/ 2147483647 h 380"/>
              <a:gd name="T106" fmla="*/ 2147483647 w 284"/>
              <a:gd name="T107" fmla="*/ 2147483647 h 380"/>
              <a:gd name="T108" fmla="*/ 2147483647 w 284"/>
              <a:gd name="T109" fmla="*/ 2147483647 h 380"/>
              <a:gd name="T110" fmla="*/ 0 w 284"/>
              <a:gd name="T111" fmla="*/ 2147483647 h 380"/>
              <a:gd name="T112" fmla="*/ 2147483647 w 284"/>
              <a:gd name="T113" fmla="*/ 2147483647 h 380"/>
              <a:gd name="T114" fmla="*/ 2147483647 w 284"/>
              <a:gd name="T115" fmla="*/ 2147483647 h 380"/>
              <a:gd name="T116" fmla="*/ 2147483647 w 284"/>
              <a:gd name="T117" fmla="*/ 2147483647 h 3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4"/>
              <a:gd name="T178" fmla="*/ 0 h 380"/>
              <a:gd name="T179" fmla="*/ 284 w 284"/>
              <a:gd name="T180" fmla="*/ 380 h 38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4" h="380">
                <a:moveTo>
                  <a:pt x="18" y="234"/>
                </a:moveTo>
                <a:lnTo>
                  <a:pt x="20" y="234"/>
                </a:lnTo>
                <a:lnTo>
                  <a:pt x="22" y="242"/>
                </a:lnTo>
                <a:lnTo>
                  <a:pt x="26" y="250"/>
                </a:lnTo>
                <a:lnTo>
                  <a:pt x="28" y="258"/>
                </a:lnTo>
                <a:lnTo>
                  <a:pt x="30" y="266"/>
                </a:lnTo>
                <a:lnTo>
                  <a:pt x="30" y="280"/>
                </a:lnTo>
                <a:lnTo>
                  <a:pt x="42" y="280"/>
                </a:lnTo>
                <a:lnTo>
                  <a:pt x="42" y="284"/>
                </a:lnTo>
                <a:lnTo>
                  <a:pt x="44" y="286"/>
                </a:lnTo>
                <a:lnTo>
                  <a:pt x="50" y="290"/>
                </a:lnTo>
                <a:lnTo>
                  <a:pt x="56" y="294"/>
                </a:lnTo>
                <a:lnTo>
                  <a:pt x="58" y="296"/>
                </a:lnTo>
                <a:lnTo>
                  <a:pt x="58" y="302"/>
                </a:lnTo>
                <a:lnTo>
                  <a:pt x="62" y="308"/>
                </a:lnTo>
                <a:lnTo>
                  <a:pt x="66" y="312"/>
                </a:lnTo>
                <a:lnTo>
                  <a:pt x="76" y="322"/>
                </a:lnTo>
                <a:lnTo>
                  <a:pt x="86" y="330"/>
                </a:lnTo>
                <a:lnTo>
                  <a:pt x="90" y="334"/>
                </a:lnTo>
                <a:lnTo>
                  <a:pt x="94" y="340"/>
                </a:lnTo>
                <a:lnTo>
                  <a:pt x="94" y="346"/>
                </a:lnTo>
                <a:lnTo>
                  <a:pt x="94" y="350"/>
                </a:lnTo>
                <a:lnTo>
                  <a:pt x="96" y="352"/>
                </a:lnTo>
                <a:lnTo>
                  <a:pt x="106" y="360"/>
                </a:lnTo>
                <a:lnTo>
                  <a:pt x="112" y="362"/>
                </a:lnTo>
                <a:lnTo>
                  <a:pt x="120" y="366"/>
                </a:lnTo>
                <a:lnTo>
                  <a:pt x="120" y="362"/>
                </a:lnTo>
                <a:lnTo>
                  <a:pt x="124" y="362"/>
                </a:lnTo>
                <a:lnTo>
                  <a:pt x="128" y="366"/>
                </a:lnTo>
                <a:lnTo>
                  <a:pt x="134" y="362"/>
                </a:lnTo>
                <a:lnTo>
                  <a:pt x="142" y="362"/>
                </a:lnTo>
                <a:lnTo>
                  <a:pt x="144" y="366"/>
                </a:lnTo>
                <a:lnTo>
                  <a:pt x="146" y="372"/>
                </a:lnTo>
                <a:lnTo>
                  <a:pt x="156" y="380"/>
                </a:lnTo>
                <a:lnTo>
                  <a:pt x="160" y="378"/>
                </a:lnTo>
                <a:lnTo>
                  <a:pt x="168" y="376"/>
                </a:lnTo>
                <a:lnTo>
                  <a:pt x="192" y="376"/>
                </a:lnTo>
                <a:lnTo>
                  <a:pt x="200" y="376"/>
                </a:lnTo>
                <a:lnTo>
                  <a:pt x="206" y="372"/>
                </a:lnTo>
                <a:lnTo>
                  <a:pt x="212" y="368"/>
                </a:lnTo>
                <a:lnTo>
                  <a:pt x="216" y="362"/>
                </a:lnTo>
                <a:lnTo>
                  <a:pt x="244" y="362"/>
                </a:lnTo>
                <a:lnTo>
                  <a:pt x="240" y="354"/>
                </a:lnTo>
                <a:lnTo>
                  <a:pt x="236" y="348"/>
                </a:lnTo>
                <a:lnTo>
                  <a:pt x="232" y="342"/>
                </a:lnTo>
                <a:lnTo>
                  <a:pt x="228" y="336"/>
                </a:lnTo>
                <a:lnTo>
                  <a:pt x="226" y="322"/>
                </a:lnTo>
                <a:lnTo>
                  <a:pt x="222" y="318"/>
                </a:lnTo>
                <a:lnTo>
                  <a:pt x="218" y="314"/>
                </a:lnTo>
                <a:lnTo>
                  <a:pt x="204" y="304"/>
                </a:lnTo>
                <a:lnTo>
                  <a:pt x="198" y="298"/>
                </a:lnTo>
                <a:lnTo>
                  <a:pt x="194" y="294"/>
                </a:lnTo>
                <a:lnTo>
                  <a:pt x="194" y="292"/>
                </a:lnTo>
                <a:lnTo>
                  <a:pt x="196" y="290"/>
                </a:lnTo>
                <a:lnTo>
                  <a:pt x="200" y="288"/>
                </a:lnTo>
                <a:lnTo>
                  <a:pt x="206" y="286"/>
                </a:lnTo>
                <a:lnTo>
                  <a:pt x="210" y="282"/>
                </a:lnTo>
                <a:lnTo>
                  <a:pt x="212" y="270"/>
                </a:lnTo>
                <a:lnTo>
                  <a:pt x="212" y="262"/>
                </a:lnTo>
                <a:lnTo>
                  <a:pt x="212" y="252"/>
                </a:lnTo>
                <a:lnTo>
                  <a:pt x="214" y="242"/>
                </a:lnTo>
                <a:lnTo>
                  <a:pt x="218" y="240"/>
                </a:lnTo>
                <a:lnTo>
                  <a:pt x="226" y="238"/>
                </a:lnTo>
                <a:lnTo>
                  <a:pt x="228" y="228"/>
                </a:lnTo>
                <a:lnTo>
                  <a:pt x="230" y="218"/>
                </a:lnTo>
                <a:lnTo>
                  <a:pt x="238" y="204"/>
                </a:lnTo>
                <a:lnTo>
                  <a:pt x="248" y="190"/>
                </a:lnTo>
                <a:lnTo>
                  <a:pt x="250" y="182"/>
                </a:lnTo>
                <a:lnTo>
                  <a:pt x="250" y="174"/>
                </a:lnTo>
                <a:lnTo>
                  <a:pt x="250" y="152"/>
                </a:lnTo>
                <a:lnTo>
                  <a:pt x="252" y="144"/>
                </a:lnTo>
                <a:lnTo>
                  <a:pt x="254" y="136"/>
                </a:lnTo>
                <a:lnTo>
                  <a:pt x="256" y="128"/>
                </a:lnTo>
                <a:lnTo>
                  <a:pt x="256" y="116"/>
                </a:lnTo>
                <a:lnTo>
                  <a:pt x="264" y="114"/>
                </a:lnTo>
                <a:lnTo>
                  <a:pt x="272" y="110"/>
                </a:lnTo>
                <a:lnTo>
                  <a:pt x="280" y="104"/>
                </a:lnTo>
                <a:lnTo>
                  <a:pt x="284" y="98"/>
                </a:lnTo>
                <a:lnTo>
                  <a:pt x="280" y="94"/>
                </a:lnTo>
                <a:lnTo>
                  <a:pt x="276" y="90"/>
                </a:lnTo>
                <a:lnTo>
                  <a:pt x="272" y="86"/>
                </a:lnTo>
                <a:lnTo>
                  <a:pt x="268" y="82"/>
                </a:lnTo>
                <a:lnTo>
                  <a:pt x="264" y="72"/>
                </a:lnTo>
                <a:lnTo>
                  <a:pt x="260" y="62"/>
                </a:lnTo>
                <a:lnTo>
                  <a:pt x="256" y="40"/>
                </a:lnTo>
                <a:lnTo>
                  <a:pt x="254" y="30"/>
                </a:lnTo>
                <a:lnTo>
                  <a:pt x="250" y="20"/>
                </a:lnTo>
                <a:lnTo>
                  <a:pt x="246" y="12"/>
                </a:lnTo>
                <a:lnTo>
                  <a:pt x="238" y="8"/>
                </a:lnTo>
                <a:lnTo>
                  <a:pt x="232" y="4"/>
                </a:lnTo>
                <a:lnTo>
                  <a:pt x="228" y="0"/>
                </a:lnTo>
                <a:lnTo>
                  <a:pt x="222" y="0"/>
                </a:lnTo>
                <a:lnTo>
                  <a:pt x="218" y="4"/>
                </a:lnTo>
                <a:lnTo>
                  <a:pt x="208" y="10"/>
                </a:lnTo>
                <a:lnTo>
                  <a:pt x="202" y="18"/>
                </a:lnTo>
                <a:lnTo>
                  <a:pt x="192" y="24"/>
                </a:lnTo>
                <a:lnTo>
                  <a:pt x="186" y="18"/>
                </a:lnTo>
                <a:lnTo>
                  <a:pt x="48" y="18"/>
                </a:lnTo>
                <a:lnTo>
                  <a:pt x="48" y="58"/>
                </a:lnTo>
                <a:lnTo>
                  <a:pt x="34" y="58"/>
                </a:lnTo>
                <a:lnTo>
                  <a:pt x="30" y="66"/>
                </a:lnTo>
                <a:lnTo>
                  <a:pt x="36" y="140"/>
                </a:lnTo>
                <a:lnTo>
                  <a:pt x="26" y="142"/>
                </a:lnTo>
                <a:lnTo>
                  <a:pt x="20" y="146"/>
                </a:lnTo>
                <a:lnTo>
                  <a:pt x="14" y="152"/>
                </a:lnTo>
                <a:lnTo>
                  <a:pt x="12" y="160"/>
                </a:lnTo>
                <a:lnTo>
                  <a:pt x="8" y="168"/>
                </a:lnTo>
                <a:lnTo>
                  <a:pt x="6" y="176"/>
                </a:lnTo>
                <a:lnTo>
                  <a:pt x="6" y="196"/>
                </a:lnTo>
                <a:lnTo>
                  <a:pt x="4" y="200"/>
                </a:lnTo>
                <a:lnTo>
                  <a:pt x="0" y="206"/>
                </a:lnTo>
                <a:lnTo>
                  <a:pt x="0" y="208"/>
                </a:lnTo>
                <a:lnTo>
                  <a:pt x="2" y="208"/>
                </a:lnTo>
                <a:lnTo>
                  <a:pt x="10" y="212"/>
                </a:lnTo>
                <a:lnTo>
                  <a:pt x="12" y="220"/>
                </a:lnTo>
                <a:lnTo>
                  <a:pt x="14" y="224"/>
                </a:lnTo>
                <a:lnTo>
                  <a:pt x="18" y="228"/>
                </a:lnTo>
                <a:lnTo>
                  <a:pt x="20" y="236"/>
                </a:lnTo>
                <a:lnTo>
                  <a:pt x="18" y="2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1" name="Freeform 86"/>
          <p:cNvSpPr>
            <a:spLocks/>
          </p:cNvSpPr>
          <p:nvPr/>
        </p:nvSpPr>
        <p:spPr bwMode="auto">
          <a:xfrm>
            <a:off x="4895850" y="3581400"/>
            <a:ext cx="400050" cy="450850"/>
          </a:xfrm>
          <a:custGeom>
            <a:avLst/>
            <a:gdLst>
              <a:gd name="T0" fmla="*/ 2147483647 w 252"/>
              <a:gd name="T1" fmla="*/ 2147483647 h 284"/>
              <a:gd name="T2" fmla="*/ 2147483647 w 252"/>
              <a:gd name="T3" fmla="*/ 2147483647 h 284"/>
              <a:gd name="T4" fmla="*/ 2147483647 w 252"/>
              <a:gd name="T5" fmla="*/ 2147483647 h 284"/>
              <a:gd name="T6" fmla="*/ 2147483647 w 252"/>
              <a:gd name="T7" fmla="*/ 2147483647 h 284"/>
              <a:gd name="T8" fmla="*/ 2147483647 w 252"/>
              <a:gd name="T9" fmla="*/ 2147483647 h 284"/>
              <a:gd name="T10" fmla="*/ 2147483647 w 252"/>
              <a:gd name="T11" fmla="*/ 2147483647 h 284"/>
              <a:gd name="T12" fmla="*/ 2147483647 w 252"/>
              <a:gd name="T13" fmla="*/ 2147483647 h 284"/>
              <a:gd name="T14" fmla="*/ 2147483647 w 252"/>
              <a:gd name="T15" fmla="*/ 2147483647 h 284"/>
              <a:gd name="T16" fmla="*/ 2147483647 w 252"/>
              <a:gd name="T17" fmla="*/ 2147483647 h 284"/>
              <a:gd name="T18" fmla="*/ 2147483647 w 252"/>
              <a:gd name="T19" fmla="*/ 2147483647 h 284"/>
              <a:gd name="T20" fmla="*/ 2147483647 w 252"/>
              <a:gd name="T21" fmla="*/ 2147483647 h 284"/>
              <a:gd name="T22" fmla="*/ 2147483647 w 252"/>
              <a:gd name="T23" fmla="*/ 2147483647 h 284"/>
              <a:gd name="T24" fmla="*/ 2147483647 w 252"/>
              <a:gd name="T25" fmla="*/ 2147483647 h 284"/>
              <a:gd name="T26" fmla="*/ 2147483647 w 252"/>
              <a:gd name="T27" fmla="*/ 2147483647 h 284"/>
              <a:gd name="T28" fmla="*/ 2147483647 w 252"/>
              <a:gd name="T29" fmla="*/ 2147483647 h 284"/>
              <a:gd name="T30" fmla="*/ 2147483647 w 252"/>
              <a:gd name="T31" fmla="*/ 2147483647 h 284"/>
              <a:gd name="T32" fmla="*/ 2147483647 w 252"/>
              <a:gd name="T33" fmla="*/ 2147483647 h 284"/>
              <a:gd name="T34" fmla="*/ 2147483647 w 252"/>
              <a:gd name="T35" fmla="*/ 2147483647 h 284"/>
              <a:gd name="T36" fmla="*/ 2147483647 w 252"/>
              <a:gd name="T37" fmla="*/ 2147483647 h 284"/>
              <a:gd name="T38" fmla="*/ 2147483647 w 252"/>
              <a:gd name="T39" fmla="*/ 2147483647 h 284"/>
              <a:gd name="T40" fmla="*/ 2147483647 w 252"/>
              <a:gd name="T41" fmla="*/ 2147483647 h 284"/>
              <a:gd name="T42" fmla="*/ 2147483647 w 252"/>
              <a:gd name="T43" fmla="*/ 2147483647 h 284"/>
              <a:gd name="T44" fmla="*/ 2147483647 w 252"/>
              <a:gd name="T45" fmla="*/ 2147483647 h 284"/>
              <a:gd name="T46" fmla="*/ 2147483647 w 252"/>
              <a:gd name="T47" fmla="*/ 2147483647 h 284"/>
              <a:gd name="T48" fmla="*/ 2147483647 w 252"/>
              <a:gd name="T49" fmla="*/ 2147483647 h 284"/>
              <a:gd name="T50" fmla="*/ 2147483647 w 252"/>
              <a:gd name="T51" fmla="*/ 2147483647 h 284"/>
              <a:gd name="T52" fmla="*/ 2147483647 w 252"/>
              <a:gd name="T53" fmla="*/ 2147483647 h 284"/>
              <a:gd name="T54" fmla="*/ 2147483647 w 252"/>
              <a:gd name="T55" fmla="*/ 2147483647 h 284"/>
              <a:gd name="T56" fmla="*/ 2147483647 w 252"/>
              <a:gd name="T57" fmla="*/ 2147483647 h 284"/>
              <a:gd name="T58" fmla="*/ 2147483647 w 252"/>
              <a:gd name="T59" fmla="*/ 2147483647 h 284"/>
              <a:gd name="T60" fmla="*/ 0 w 252"/>
              <a:gd name="T61" fmla="*/ 2147483647 h 284"/>
              <a:gd name="T62" fmla="*/ 2147483647 w 252"/>
              <a:gd name="T63" fmla="*/ 2147483647 h 284"/>
              <a:gd name="T64" fmla="*/ 2147483647 w 252"/>
              <a:gd name="T65" fmla="*/ 2147483647 h 284"/>
              <a:gd name="T66" fmla="*/ 2147483647 w 252"/>
              <a:gd name="T67" fmla="*/ 2147483647 h 284"/>
              <a:gd name="T68" fmla="*/ 2147483647 w 252"/>
              <a:gd name="T69" fmla="*/ 2147483647 h 284"/>
              <a:gd name="T70" fmla="*/ 2147483647 w 252"/>
              <a:gd name="T71" fmla="*/ 2147483647 h 284"/>
              <a:gd name="T72" fmla="*/ 2147483647 w 252"/>
              <a:gd name="T73" fmla="*/ 2147483647 h 284"/>
              <a:gd name="T74" fmla="*/ 2147483647 w 252"/>
              <a:gd name="T75" fmla="*/ 2147483647 h 284"/>
              <a:gd name="T76" fmla="*/ 2147483647 w 252"/>
              <a:gd name="T77" fmla="*/ 2147483647 h 284"/>
              <a:gd name="T78" fmla="*/ 2147483647 w 252"/>
              <a:gd name="T79" fmla="*/ 2147483647 h 284"/>
              <a:gd name="T80" fmla="*/ 2147483647 w 252"/>
              <a:gd name="T81" fmla="*/ 2147483647 h 284"/>
              <a:gd name="T82" fmla="*/ 2147483647 w 252"/>
              <a:gd name="T83" fmla="*/ 2147483647 h 284"/>
              <a:gd name="T84" fmla="*/ 2147483647 w 252"/>
              <a:gd name="T85" fmla="*/ 2147483647 h 284"/>
              <a:gd name="T86" fmla="*/ 2147483647 w 252"/>
              <a:gd name="T87" fmla="*/ 2147483647 h 284"/>
              <a:gd name="T88" fmla="*/ 2147483647 w 252"/>
              <a:gd name="T89" fmla="*/ 2147483647 h 284"/>
              <a:gd name="T90" fmla="*/ 2147483647 w 252"/>
              <a:gd name="T91" fmla="*/ 2147483647 h 284"/>
              <a:gd name="T92" fmla="*/ 2147483647 w 252"/>
              <a:gd name="T93" fmla="*/ 2147483647 h 284"/>
              <a:gd name="T94" fmla="*/ 2147483647 w 25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2"/>
              <a:gd name="T145" fmla="*/ 0 h 284"/>
              <a:gd name="T146" fmla="*/ 252 w 25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2" h="284">
                <a:moveTo>
                  <a:pt x="170" y="102"/>
                </a:moveTo>
                <a:lnTo>
                  <a:pt x="164" y="96"/>
                </a:lnTo>
                <a:lnTo>
                  <a:pt x="170" y="102"/>
                </a:lnTo>
                <a:lnTo>
                  <a:pt x="156" y="112"/>
                </a:lnTo>
                <a:lnTo>
                  <a:pt x="150" y="120"/>
                </a:lnTo>
                <a:lnTo>
                  <a:pt x="148" y="130"/>
                </a:lnTo>
                <a:lnTo>
                  <a:pt x="150" y="136"/>
                </a:lnTo>
                <a:lnTo>
                  <a:pt x="154" y="138"/>
                </a:lnTo>
                <a:lnTo>
                  <a:pt x="162" y="138"/>
                </a:lnTo>
                <a:lnTo>
                  <a:pt x="168" y="134"/>
                </a:lnTo>
                <a:lnTo>
                  <a:pt x="168" y="142"/>
                </a:lnTo>
                <a:lnTo>
                  <a:pt x="170" y="152"/>
                </a:lnTo>
                <a:lnTo>
                  <a:pt x="176" y="164"/>
                </a:lnTo>
                <a:lnTo>
                  <a:pt x="186" y="172"/>
                </a:lnTo>
                <a:lnTo>
                  <a:pt x="196" y="180"/>
                </a:lnTo>
                <a:lnTo>
                  <a:pt x="210" y="186"/>
                </a:lnTo>
                <a:lnTo>
                  <a:pt x="224" y="192"/>
                </a:lnTo>
                <a:lnTo>
                  <a:pt x="238" y="194"/>
                </a:lnTo>
                <a:lnTo>
                  <a:pt x="252" y="196"/>
                </a:lnTo>
                <a:lnTo>
                  <a:pt x="246" y="208"/>
                </a:lnTo>
                <a:lnTo>
                  <a:pt x="236" y="218"/>
                </a:lnTo>
                <a:lnTo>
                  <a:pt x="218" y="240"/>
                </a:lnTo>
                <a:lnTo>
                  <a:pt x="214" y="248"/>
                </a:lnTo>
                <a:lnTo>
                  <a:pt x="210" y="252"/>
                </a:lnTo>
                <a:lnTo>
                  <a:pt x="208" y="254"/>
                </a:lnTo>
                <a:lnTo>
                  <a:pt x="202" y="256"/>
                </a:lnTo>
                <a:lnTo>
                  <a:pt x="198" y="254"/>
                </a:lnTo>
                <a:lnTo>
                  <a:pt x="192" y="254"/>
                </a:lnTo>
                <a:lnTo>
                  <a:pt x="186" y="256"/>
                </a:lnTo>
                <a:lnTo>
                  <a:pt x="178" y="260"/>
                </a:lnTo>
                <a:lnTo>
                  <a:pt x="168" y="268"/>
                </a:lnTo>
                <a:lnTo>
                  <a:pt x="158" y="274"/>
                </a:lnTo>
                <a:lnTo>
                  <a:pt x="154" y="276"/>
                </a:lnTo>
                <a:lnTo>
                  <a:pt x="148" y="276"/>
                </a:lnTo>
                <a:lnTo>
                  <a:pt x="142" y="276"/>
                </a:lnTo>
                <a:lnTo>
                  <a:pt x="138" y="272"/>
                </a:lnTo>
                <a:lnTo>
                  <a:pt x="136" y="270"/>
                </a:lnTo>
                <a:lnTo>
                  <a:pt x="132" y="270"/>
                </a:lnTo>
                <a:lnTo>
                  <a:pt x="128" y="270"/>
                </a:lnTo>
                <a:lnTo>
                  <a:pt x="126" y="272"/>
                </a:lnTo>
                <a:lnTo>
                  <a:pt x="122" y="276"/>
                </a:lnTo>
                <a:lnTo>
                  <a:pt x="116" y="282"/>
                </a:lnTo>
                <a:lnTo>
                  <a:pt x="114" y="284"/>
                </a:lnTo>
                <a:lnTo>
                  <a:pt x="110" y="284"/>
                </a:lnTo>
                <a:lnTo>
                  <a:pt x="102" y="284"/>
                </a:lnTo>
                <a:lnTo>
                  <a:pt x="94" y="280"/>
                </a:lnTo>
                <a:lnTo>
                  <a:pt x="80" y="274"/>
                </a:lnTo>
                <a:lnTo>
                  <a:pt x="66" y="268"/>
                </a:lnTo>
                <a:lnTo>
                  <a:pt x="58" y="266"/>
                </a:lnTo>
                <a:lnTo>
                  <a:pt x="48" y="264"/>
                </a:lnTo>
                <a:lnTo>
                  <a:pt x="50" y="264"/>
                </a:lnTo>
                <a:lnTo>
                  <a:pt x="46" y="256"/>
                </a:lnTo>
                <a:lnTo>
                  <a:pt x="42" y="250"/>
                </a:lnTo>
                <a:lnTo>
                  <a:pt x="38" y="244"/>
                </a:lnTo>
                <a:lnTo>
                  <a:pt x="34" y="238"/>
                </a:lnTo>
                <a:lnTo>
                  <a:pt x="32" y="224"/>
                </a:lnTo>
                <a:lnTo>
                  <a:pt x="28" y="220"/>
                </a:lnTo>
                <a:lnTo>
                  <a:pt x="24" y="216"/>
                </a:lnTo>
                <a:lnTo>
                  <a:pt x="10" y="206"/>
                </a:lnTo>
                <a:lnTo>
                  <a:pt x="4" y="200"/>
                </a:lnTo>
                <a:lnTo>
                  <a:pt x="0" y="196"/>
                </a:lnTo>
                <a:lnTo>
                  <a:pt x="0" y="194"/>
                </a:lnTo>
                <a:lnTo>
                  <a:pt x="2" y="192"/>
                </a:lnTo>
                <a:lnTo>
                  <a:pt x="6" y="190"/>
                </a:lnTo>
                <a:lnTo>
                  <a:pt x="12" y="188"/>
                </a:lnTo>
                <a:lnTo>
                  <a:pt x="16" y="184"/>
                </a:lnTo>
                <a:lnTo>
                  <a:pt x="18" y="172"/>
                </a:lnTo>
                <a:lnTo>
                  <a:pt x="18" y="164"/>
                </a:lnTo>
                <a:lnTo>
                  <a:pt x="18" y="154"/>
                </a:lnTo>
                <a:lnTo>
                  <a:pt x="20" y="144"/>
                </a:lnTo>
                <a:lnTo>
                  <a:pt x="24" y="142"/>
                </a:lnTo>
                <a:lnTo>
                  <a:pt x="32" y="140"/>
                </a:lnTo>
                <a:lnTo>
                  <a:pt x="34" y="130"/>
                </a:lnTo>
                <a:lnTo>
                  <a:pt x="36" y="120"/>
                </a:lnTo>
                <a:lnTo>
                  <a:pt x="44" y="106"/>
                </a:lnTo>
                <a:lnTo>
                  <a:pt x="54" y="92"/>
                </a:lnTo>
                <a:lnTo>
                  <a:pt x="56" y="84"/>
                </a:lnTo>
                <a:lnTo>
                  <a:pt x="56" y="76"/>
                </a:lnTo>
                <a:lnTo>
                  <a:pt x="56" y="54"/>
                </a:lnTo>
                <a:lnTo>
                  <a:pt x="58" y="46"/>
                </a:lnTo>
                <a:lnTo>
                  <a:pt x="60" y="38"/>
                </a:lnTo>
                <a:lnTo>
                  <a:pt x="62" y="30"/>
                </a:lnTo>
                <a:lnTo>
                  <a:pt x="62" y="18"/>
                </a:lnTo>
                <a:lnTo>
                  <a:pt x="70" y="16"/>
                </a:lnTo>
                <a:lnTo>
                  <a:pt x="78" y="12"/>
                </a:lnTo>
                <a:lnTo>
                  <a:pt x="86" y="6"/>
                </a:lnTo>
                <a:lnTo>
                  <a:pt x="90" y="0"/>
                </a:lnTo>
                <a:lnTo>
                  <a:pt x="96" y="12"/>
                </a:lnTo>
                <a:lnTo>
                  <a:pt x="102" y="30"/>
                </a:lnTo>
                <a:lnTo>
                  <a:pt x="108" y="44"/>
                </a:lnTo>
                <a:lnTo>
                  <a:pt x="112" y="48"/>
                </a:lnTo>
                <a:lnTo>
                  <a:pt x="118" y="50"/>
                </a:lnTo>
                <a:lnTo>
                  <a:pt x="134" y="62"/>
                </a:lnTo>
                <a:lnTo>
                  <a:pt x="146" y="74"/>
                </a:lnTo>
                <a:lnTo>
                  <a:pt x="164" y="96"/>
                </a:lnTo>
                <a:lnTo>
                  <a:pt x="170" y="1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2" name="Freeform 87"/>
          <p:cNvSpPr>
            <a:spLocks/>
          </p:cNvSpPr>
          <p:nvPr/>
        </p:nvSpPr>
        <p:spPr bwMode="auto">
          <a:xfrm>
            <a:off x="5114925" y="3765550"/>
            <a:ext cx="285750" cy="415925"/>
          </a:xfrm>
          <a:custGeom>
            <a:avLst/>
            <a:gdLst>
              <a:gd name="T0" fmla="*/ 2147483647 w 180"/>
              <a:gd name="T1" fmla="*/ 2147483647 h 262"/>
              <a:gd name="T2" fmla="*/ 2147483647 w 180"/>
              <a:gd name="T3" fmla="*/ 2147483647 h 262"/>
              <a:gd name="T4" fmla="*/ 2147483647 w 180"/>
              <a:gd name="T5" fmla="*/ 2147483647 h 262"/>
              <a:gd name="T6" fmla="*/ 2147483647 w 180"/>
              <a:gd name="T7" fmla="*/ 2147483647 h 262"/>
              <a:gd name="T8" fmla="*/ 2147483647 w 180"/>
              <a:gd name="T9" fmla="*/ 2147483647 h 262"/>
              <a:gd name="T10" fmla="*/ 2147483647 w 180"/>
              <a:gd name="T11" fmla="*/ 2147483647 h 262"/>
              <a:gd name="T12" fmla="*/ 2147483647 w 180"/>
              <a:gd name="T13" fmla="*/ 2147483647 h 262"/>
              <a:gd name="T14" fmla="*/ 2147483647 w 180"/>
              <a:gd name="T15" fmla="*/ 2147483647 h 262"/>
              <a:gd name="T16" fmla="*/ 2147483647 w 180"/>
              <a:gd name="T17" fmla="*/ 2147483647 h 262"/>
              <a:gd name="T18" fmla="*/ 2147483647 w 180"/>
              <a:gd name="T19" fmla="*/ 2147483647 h 262"/>
              <a:gd name="T20" fmla="*/ 2147483647 w 180"/>
              <a:gd name="T21" fmla="*/ 2147483647 h 262"/>
              <a:gd name="T22" fmla="*/ 2147483647 w 180"/>
              <a:gd name="T23" fmla="*/ 2147483647 h 262"/>
              <a:gd name="T24" fmla="*/ 2147483647 w 180"/>
              <a:gd name="T25" fmla="*/ 2147483647 h 262"/>
              <a:gd name="T26" fmla="*/ 2147483647 w 180"/>
              <a:gd name="T27" fmla="*/ 2147483647 h 262"/>
              <a:gd name="T28" fmla="*/ 2147483647 w 180"/>
              <a:gd name="T29" fmla="*/ 2147483647 h 262"/>
              <a:gd name="T30" fmla="*/ 2147483647 w 180"/>
              <a:gd name="T31" fmla="*/ 2147483647 h 262"/>
              <a:gd name="T32" fmla="*/ 2147483647 w 180"/>
              <a:gd name="T33" fmla="*/ 2147483647 h 262"/>
              <a:gd name="T34" fmla="*/ 2147483647 w 180"/>
              <a:gd name="T35" fmla="*/ 2147483647 h 262"/>
              <a:gd name="T36" fmla="*/ 2147483647 w 180"/>
              <a:gd name="T37" fmla="*/ 2147483647 h 262"/>
              <a:gd name="T38" fmla="*/ 2147483647 w 180"/>
              <a:gd name="T39" fmla="*/ 2147483647 h 262"/>
              <a:gd name="T40" fmla="*/ 2147483647 w 180"/>
              <a:gd name="T41" fmla="*/ 2147483647 h 262"/>
              <a:gd name="T42" fmla="*/ 2147483647 w 180"/>
              <a:gd name="T43" fmla="*/ 2147483647 h 262"/>
              <a:gd name="T44" fmla="*/ 2147483647 w 180"/>
              <a:gd name="T45" fmla="*/ 2147483647 h 262"/>
              <a:gd name="T46" fmla="*/ 2147483647 w 180"/>
              <a:gd name="T47" fmla="*/ 2147483647 h 262"/>
              <a:gd name="T48" fmla="*/ 2147483647 w 180"/>
              <a:gd name="T49" fmla="*/ 2147483647 h 262"/>
              <a:gd name="T50" fmla="*/ 2147483647 w 180"/>
              <a:gd name="T51" fmla="*/ 2147483647 h 262"/>
              <a:gd name="T52" fmla="*/ 2147483647 w 180"/>
              <a:gd name="T53" fmla="*/ 2147483647 h 262"/>
              <a:gd name="T54" fmla="*/ 2147483647 w 180"/>
              <a:gd name="T55" fmla="*/ 2147483647 h 262"/>
              <a:gd name="T56" fmla="*/ 2147483647 w 180"/>
              <a:gd name="T57" fmla="*/ 2147483647 h 262"/>
              <a:gd name="T58" fmla="*/ 2147483647 w 180"/>
              <a:gd name="T59" fmla="*/ 2147483647 h 262"/>
              <a:gd name="T60" fmla="*/ 2147483647 w 180"/>
              <a:gd name="T61" fmla="*/ 2147483647 h 262"/>
              <a:gd name="T62" fmla="*/ 2147483647 w 180"/>
              <a:gd name="T63" fmla="*/ 2147483647 h 262"/>
              <a:gd name="T64" fmla="*/ 0 w 180"/>
              <a:gd name="T65" fmla="*/ 2147483647 h 262"/>
              <a:gd name="T66" fmla="*/ 2147483647 w 180"/>
              <a:gd name="T67" fmla="*/ 2147483647 h 2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0"/>
              <a:gd name="T103" fmla="*/ 0 h 262"/>
              <a:gd name="T104" fmla="*/ 180 w 180"/>
              <a:gd name="T105" fmla="*/ 262 h 2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0" h="262">
                <a:moveTo>
                  <a:pt x="18" y="158"/>
                </a:moveTo>
                <a:lnTo>
                  <a:pt x="26" y="154"/>
                </a:lnTo>
                <a:lnTo>
                  <a:pt x="34" y="148"/>
                </a:lnTo>
                <a:lnTo>
                  <a:pt x="42" y="144"/>
                </a:lnTo>
                <a:lnTo>
                  <a:pt x="48" y="140"/>
                </a:lnTo>
                <a:lnTo>
                  <a:pt x="54" y="138"/>
                </a:lnTo>
                <a:lnTo>
                  <a:pt x="60" y="138"/>
                </a:lnTo>
                <a:lnTo>
                  <a:pt x="64" y="140"/>
                </a:lnTo>
                <a:lnTo>
                  <a:pt x="70" y="138"/>
                </a:lnTo>
                <a:lnTo>
                  <a:pt x="72" y="136"/>
                </a:lnTo>
                <a:lnTo>
                  <a:pt x="76" y="132"/>
                </a:lnTo>
                <a:lnTo>
                  <a:pt x="80" y="124"/>
                </a:lnTo>
                <a:lnTo>
                  <a:pt x="98" y="102"/>
                </a:lnTo>
                <a:lnTo>
                  <a:pt x="108" y="92"/>
                </a:lnTo>
                <a:lnTo>
                  <a:pt x="114" y="80"/>
                </a:lnTo>
                <a:lnTo>
                  <a:pt x="100" y="78"/>
                </a:lnTo>
                <a:lnTo>
                  <a:pt x="86" y="76"/>
                </a:lnTo>
                <a:lnTo>
                  <a:pt x="72" y="70"/>
                </a:lnTo>
                <a:lnTo>
                  <a:pt x="58" y="64"/>
                </a:lnTo>
                <a:lnTo>
                  <a:pt x="48" y="56"/>
                </a:lnTo>
                <a:lnTo>
                  <a:pt x="38" y="48"/>
                </a:lnTo>
                <a:lnTo>
                  <a:pt x="32" y="36"/>
                </a:lnTo>
                <a:lnTo>
                  <a:pt x="30" y="26"/>
                </a:lnTo>
                <a:lnTo>
                  <a:pt x="30" y="18"/>
                </a:lnTo>
                <a:lnTo>
                  <a:pt x="42" y="6"/>
                </a:lnTo>
                <a:lnTo>
                  <a:pt x="42" y="12"/>
                </a:lnTo>
                <a:lnTo>
                  <a:pt x="42" y="14"/>
                </a:lnTo>
                <a:lnTo>
                  <a:pt x="42" y="18"/>
                </a:lnTo>
                <a:lnTo>
                  <a:pt x="46" y="22"/>
                </a:lnTo>
                <a:lnTo>
                  <a:pt x="52" y="26"/>
                </a:lnTo>
                <a:lnTo>
                  <a:pt x="56" y="30"/>
                </a:lnTo>
                <a:lnTo>
                  <a:pt x="62" y="30"/>
                </a:lnTo>
                <a:lnTo>
                  <a:pt x="68" y="30"/>
                </a:lnTo>
                <a:lnTo>
                  <a:pt x="72" y="26"/>
                </a:lnTo>
                <a:lnTo>
                  <a:pt x="76" y="22"/>
                </a:lnTo>
                <a:lnTo>
                  <a:pt x="80" y="22"/>
                </a:lnTo>
                <a:lnTo>
                  <a:pt x="94" y="22"/>
                </a:lnTo>
                <a:lnTo>
                  <a:pt x="104" y="20"/>
                </a:lnTo>
                <a:lnTo>
                  <a:pt x="114" y="18"/>
                </a:lnTo>
                <a:lnTo>
                  <a:pt x="128" y="14"/>
                </a:lnTo>
                <a:lnTo>
                  <a:pt x="142" y="14"/>
                </a:lnTo>
                <a:lnTo>
                  <a:pt x="146" y="14"/>
                </a:lnTo>
                <a:lnTo>
                  <a:pt x="150" y="12"/>
                </a:lnTo>
                <a:lnTo>
                  <a:pt x="156" y="8"/>
                </a:lnTo>
                <a:lnTo>
                  <a:pt x="160" y="2"/>
                </a:lnTo>
                <a:lnTo>
                  <a:pt x="164" y="2"/>
                </a:lnTo>
                <a:lnTo>
                  <a:pt x="168" y="0"/>
                </a:lnTo>
                <a:lnTo>
                  <a:pt x="174" y="2"/>
                </a:lnTo>
                <a:lnTo>
                  <a:pt x="180" y="2"/>
                </a:lnTo>
                <a:lnTo>
                  <a:pt x="176" y="8"/>
                </a:lnTo>
                <a:lnTo>
                  <a:pt x="174" y="16"/>
                </a:lnTo>
                <a:lnTo>
                  <a:pt x="174" y="28"/>
                </a:lnTo>
                <a:lnTo>
                  <a:pt x="172" y="40"/>
                </a:lnTo>
                <a:lnTo>
                  <a:pt x="166" y="54"/>
                </a:lnTo>
                <a:lnTo>
                  <a:pt x="156" y="82"/>
                </a:lnTo>
                <a:lnTo>
                  <a:pt x="136" y="120"/>
                </a:lnTo>
                <a:lnTo>
                  <a:pt x="114" y="152"/>
                </a:lnTo>
                <a:lnTo>
                  <a:pt x="104" y="168"/>
                </a:lnTo>
                <a:lnTo>
                  <a:pt x="90" y="182"/>
                </a:lnTo>
                <a:lnTo>
                  <a:pt x="76" y="196"/>
                </a:lnTo>
                <a:lnTo>
                  <a:pt x="60" y="210"/>
                </a:lnTo>
                <a:lnTo>
                  <a:pt x="46" y="222"/>
                </a:lnTo>
                <a:lnTo>
                  <a:pt x="34" y="234"/>
                </a:lnTo>
                <a:lnTo>
                  <a:pt x="12" y="262"/>
                </a:lnTo>
                <a:lnTo>
                  <a:pt x="6" y="258"/>
                </a:lnTo>
                <a:lnTo>
                  <a:pt x="0" y="254"/>
                </a:lnTo>
                <a:lnTo>
                  <a:pt x="0" y="182"/>
                </a:lnTo>
                <a:lnTo>
                  <a:pt x="16" y="158"/>
                </a:lnTo>
                <a:lnTo>
                  <a:pt x="18" y="15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3" name="Freeform 88"/>
          <p:cNvSpPr>
            <a:spLocks/>
          </p:cNvSpPr>
          <p:nvPr/>
        </p:nvSpPr>
        <p:spPr bwMode="auto">
          <a:xfrm>
            <a:off x="4389438" y="3797300"/>
            <a:ext cx="350837" cy="263525"/>
          </a:xfrm>
          <a:custGeom>
            <a:avLst/>
            <a:gdLst>
              <a:gd name="T0" fmla="*/ 2147483647 w 221"/>
              <a:gd name="T1" fmla="*/ 2147483647 h 166"/>
              <a:gd name="T2" fmla="*/ 2147483647 w 221"/>
              <a:gd name="T3" fmla="*/ 2147483647 h 166"/>
              <a:gd name="T4" fmla="*/ 2147483647 w 221"/>
              <a:gd name="T5" fmla="*/ 2147483647 h 166"/>
              <a:gd name="T6" fmla="*/ 2147483647 w 221"/>
              <a:gd name="T7" fmla="*/ 2147483647 h 166"/>
              <a:gd name="T8" fmla="*/ 2147483647 w 221"/>
              <a:gd name="T9" fmla="*/ 2147483647 h 166"/>
              <a:gd name="T10" fmla="*/ 2147483647 w 221"/>
              <a:gd name="T11" fmla="*/ 2147483647 h 166"/>
              <a:gd name="T12" fmla="*/ 2147483647 w 221"/>
              <a:gd name="T13" fmla="*/ 2147483647 h 166"/>
              <a:gd name="T14" fmla="*/ 2147483647 w 221"/>
              <a:gd name="T15" fmla="*/ 2147483647 h 166"/>
              <a:gd name="T16" fmla="*/ 2147483647 w 221"/>
              <a:gd name="T17" fmla="*/ 2147483647 h 166"/>
              <a:gd name="T18" fmla="*/ 2147483647 w 221"/>
              <a:gd name="T19" fmla="*/ 2147483647 h 166"/>
              <a:gd name="T20" fmla="*/ 2147483647 w 221"/>
              <a:gd name="T21" fmla="*/ 0 h 166"/>
              <a:gd name="T22" fmla="*/ 2147483647 w 221"/>
              <a:gd name="T23" fmla="*/ 2147483647 h 166"/>
              <a:gd name="T24" fmla="*/ 2147483647 w 221"/>
              <a:gd name="T25" fmla="*/ 2147483647 h 166"/>
              <a:gd name="T26" fmla="*/ 2147483647 w 221"/>
              <a:gd name="T27" fmla="*/ 2147483647 h 166"/>
              <a:gd name="T28" fmla="*/ 2147483647 w 221"/>
              <a:gd name="T29" fmla="*/ 2147483647 h 166"/>
              <a:gd name="T30" fmla="*/ 2147483647 w 221"/>
              <a:gd name="T31" fmla="*/ 2147483647 h 166"/>
              <a:gd name="T32" fmla="*/ 2147483647 w 221"/>
              <a:gd name="T33" fmla="*/ 2147483647 h 166"/>
              <a:gd name="T34" fmla="*/ 2147483647 w 221"/>
              <a:gd name="T35" fmla="*/ 2147483647 h 166"/>
              <a:gd name="T36" fmla="*/ 2147483647 w 221"/>
              <a:gd name="T37" fmla="*/ 2147483647 h 166"/>
              <a:gd name="T38" fmla="*/ 2147483647 w 221"/>
              <a:gd name="T39" fmla="*/ 2147483647 h 166"/>
              <a:gd name="T40" fmla="*/ 2147483647 w 221"/>
              <a:gd name="T41" fmla="*/ 2147483647 h 166"/>
              <a:gd name="T42" fmla="*/ 2147483647 w 221"/>
              <a:gd name="T43" fmla="*/ 2147483647 h 166"/>
              <a:gd name="T44" fmla="*/ 2147483647 w 221"/>
              <a:gd name="T45" fmla="*/ 2147483647 h 166"/>
              <a:gd name="T46" fmla="*/ 2147483647 w 221"/>
              <a:gd name="T47" fmla="*/ 2147483647 h 166"/>
              <a:gd name="T48" fmla="*/ 0 w 221"/>
              <a:gd name="T49" fmla="*/ 2147483647 h 166"/>
              <a:gd name="T50" fmla="*/ 2147483647 w 221"/>
              <a:gd name="T51" fmla="*/ 2147483647 h 166"/>
              <a:gd name="T52" fmla="*/ 2147483647 w 221"/>
              <a:gd name="T53" fmla="*/ 2147483647 h 166"/>
              <a:gd name="T54" fmla="*/ 2147483647 w 221"/>
              <a:gd name="T55" fmla="*/ 2147483647 h 166"/>
              <a:gd name="T56" fmla="*/ 2147483647 w 221"/>
              <a:gd name="T57" fmla="*/ 2147483647 h 166"/>
              <a:gd name="T58" fmla="*/ 2147483647 w 221"/>
              <a:gd name="T59" fmla="*/ 2147483647 h 166"/>
              <a:gd name="T60" fmla="*/ 2147483647 w 221"/>
              <a:gd name="T61" fmla="*/ 2147483647 h 166"/>
              <a:gd name="T62" fmla="*/ 2147483647 w 221"/>
              <a:gd name="T63" fmla="*/ 2147483647 h 166"/>
              <a:gd name="T64" fmla="*/ 2147483647 w 221"/>
              <a:gd name="T65" fmla="*/ 2147483647 h 166"/>
              <a:gd name="T66" fmla="*/ 2147483647 w 221"/>
              <a:gd name="T67" fmla="*/ 2147483647 h 166"/>
              <a:gd name="T68" fmla="*/ 2147483647 w 221"/>
              <a:gd name="T69" fmla="*/ 2147483647 h 166"/>
              <a:gd name="T70" fmla="*/ 2147483647 w 221"/>
              <a:gd name="T71" fmla="*/ 2147483647 h 166"/>
              <a:gd name="T72" fmla="*/ 2147483647 w 221"/>
              <a:gd name="T73" fmla="*/ 2147483647 h 166"/>
              <a:gd name="T74" fmla="*/ 2147483647 w 221"/>
              <a:gd name="T75" fmla="*/ 2147483647 h 166"/>
              <a:gd name="T76" fmla="*/ 2147483647 w 221"/>
              <a:gd name="T77" fmla="*/ 2147483647 h 166"/>
              <a:gd name="T78" fmla="*/ 2147483647 w 221"/>
              <a:gd name="T79" fmla="*/ 2147483647 h 166"/>
              <a:gd name="T80" fmla="*/ 2147483647 w 221"/>
              <a:gd name="T81" fmla="*/ 2147483647 h 166"/>
              <a:gd name="T82" fmla="*/ 2147483647 w 221"/>
              <a:gd name="T83" fmla="*/ 2147483647 h 166"/>
              <a:gd name="T84" fmla="*/ 2147483647 w 221"/>
              <a:gd name="T85" fmla="*/ 2147483647 h 166"/>
              <a:gd name="T86" fmla="*/ 2147483647 w 221"/>
              <a:gd name="T87" fmla="*/ 2147483647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21"/>
              <a:gd name="T133" fmla="*/ 0 h 166"/>
              <a:gd name="T134" fmla="*/ 221 w 221"/>
              <a:gd name="T135" fmla="*/ 166 h 16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21" h="166">
                <a:moveTo>
                  <a:pt x="221" y="118"/>
                </a:moveTo>
                <a:lnTo>
                  <a:pt x="219" y="116"/>
                </a:lnTo>
                <a:lnTo>
                  <a:pt x="219" y="112"/>
                </a:lnTo>
                <a:lnTo>
                  <a:pt x="219" y="106"/>
                </a:lnTo>
                <a:lnTo>
                  <a:pt x="215" y="100"/>
                </a:lnTo>
                <a:lnTo>
                  <a:pt x="211" y="96"/>
                </a:lnTo>
                <a:lnTo>
                  <a:pt x="201" y="88"/>
                </a:lnTo>
                <a:lnTo>
                  <a:pt x="191" y="78"/>
                </a:lnTo>
                <a:lnTo>
                  <a:pt x="187" y="74"/>
                </a:lnTo>
                <a:lnTo>
                  <a:pt x="183" y="68"/>
                </a:lnTo>
                <a:lnTo>
                  <a:pt x="183" y="62"/>
                </a:lnTo>
                <a:lnTo>
                  <a:pt x="181" y="60"/>
                </a:lnTo>
                <a:lnTo>
                  <a:pt x="175" y="56"/>
                </a:lnTo>
                <a:lnTo>
                  <a:pt x="169" y="52"/>
                </a:lnTo>
                <a:lnTo>
                  <a:pt x="167" y="50"/>
                </a:lnTo>
                <a:lnTo>
                  <a:pt x="167" y="46"/>
                </a:lnTo>
                <a:lnTo>
                  <a:pt x="155" y="46"/>
                </a:lnTo>
                <a:lnTo>
                  <a:pt x="155" y="32"/>
                </a:lnTo>
                <a:lnTo>
                  <a:pt x="153" y="24"/>
                </a:lnTo>
                <a:lnTo>
                  <a:pt x="151" y="16"/>
                </a:lnTo>
                <a:lnTo>
                  <a:pt x="147" y="8"/>
                </a:lnTo>
                <a:lnTo>
                  <a:pt x="145" y="0"/>
                </a:lnTo>
                <a:lnTo>
                  <a:pt x="143" y="0"/>
                </a:lnTo>
                <a:lnTo>
                  <a:pt x="145" y="2"/>
                </a:lnTo>
                <a:lnTo>
                  <a:pt x="137" y="2"/>
                </a:lnTo>
                <a:lnTo>
                  <a:pt x="133" y="2"/>
                </a:lnTo>
                <a:lnTo>
                  <a:pt x="129" y="4"/>
                </a:lnTo>
                <a:lnTo>
                  <a:pt x="121" y="12"/>
                </a:lnTo>
                <a:lnTo>
                  <a:pt x="117" y="22"/>
                </a:lnTo>
                <a:lnTo>
                  <a:pt x="113" y="32"/>
                </a:lnTo>
                <a:lnTo>
                  <a:pt x="111" y="34"/>
                </a:lnTo>
                <a:lnTo>
                  <a:pt x="107" y="36"/>
                </a:lnTo>
                <a:lnTo>
                  <a:pt x="96" y="38"/>
                </a:lnTo>
                <a:lnTo>
                  <a:pt x="76" y="40"/>
                </a:lnTo>
                <a:lnTo>
                  <a:pt x="74" y="48"/>
                </a:lnTo>
                <a:lnTo>
                  <a:pt x="72" y="54"/>
                </a:lnTo>
                <a:lnTo>
                  <a:pt x="68" y="58"/>
                </a:lnTo>
                <a:lnTo>
                  <a:pt x="62" y="62"/>
                </a:lnTo>
                <a:lnTo>
                  <a:pt x="48" y="66"/>
                </a:lnTo>
                <a:lnTo>
                  <a:pt x="36" y="68"/>
                </a:lnTo>
                <a:lnTo>
                  <a:pt x="32" y="66"/>
                </a:lnTo>
                <a:lnTo>
                  <a:pt x="30" y="64"/>
                </a:lnTo>
                <a:lnTo>
                  <a:pt x="26" y="66"/>
                </a:lnTo>
                <a:lnTo>
                  <a:pt x="22" y="70"/>
                </a:lnTo>
                <a:lnTo>
                  <a:pt x="20" y="72"/>
                </a:lnTo>
                <a:lnTo>
                  <a:pt x="18" y="70"/>
                </a:lnTo>
                <a:lnTo>
                  <a:pt x="14" y="74"/>
                </a:lnTo>
                <a:lnTo>
                  <a:pt x="8" y="82"/>
                </a:lnTo>
                <a:lnTo>
                  <a:pt x="2" y="92"/>
                </a:lnTo>
                <a:lnTo>
                  <a:pt x="0" y="102"/>
                </a:lnTo>
                <a:lnTo>
                  <a:pt x="0" y="112"/>
                </a:lnTo>
                <a:lnTo>
                  <a:pt x="2" y="122"/>
                </a:lnTo>
                <a:lnTo>
                  <a:pt x="10" y="138"/>
                </a:lnTo>
                <a:lnTo>
                  <a:pt x="20" y="152"/>
                </a:lnTo>
                <a:lnTo>
                  <a:pt x="30" y="166"/>
                </a:lnTo>
                <a:lnTo>
                  <a:pt x="34" y="158"/>
                </a:lnTo>
                <a:lnTo>
                  <a:pt x="38" y="152"/>
                </a:lnTo>
                <a:lnTo>
                  <a:pt x="44" y="148"/>
                </a:lnTo>
                <a:lnTo>
                  <a:pt x="56" y="148"/>
                </a:lnTo>
                <a:lnTo>
                  <a:pt x="66" y="148"/>
                </a:lnTo>
                <a:lnTo>
                  <a:pt x="68" y="138"/>
                </a:lnTo>
                <a:lnTo>
                  <a:pt x="70" y="128"/>
                </a:lnTo>
                <a:lnTo>
                  <a:pt x="72" y="124"/>
                </a:lnTo>
                <a:lnTo>
                  <a:pt x="76" y="122"/>
                </a:lnTo>
                <a:lnTo>
                  <a:pt x="80" y="118"/>
                </a:lnTo>
                <a:lnTo>
                  <a:pt x="84" y="118"/>
                </a:lnTo>
                <a:lnTo>
                  <a:pt x="90" y="118"/>
                </a:lnTo>
                <a:lnTo>
                  <a:pt x="96" y="120"/>
                </a:lnTo>
                <a:lnTo>
                  <a:pt x="109" y="126"/>
                </a:lnTo>
                <a:lnTo>
                  <a:pt x="121" y="132"/>
                </a:lnTo>
                <a:lnTo>
                  <a:pt x="129" y="134"/>
                </a:lnTo>
                <a:lnTo>
                  <a:pt x="137" y="134"/>
                </a:lnTo>
                <a:lnTo>
                  <a:pt x="139" y="134"/>
                </a:lnTo>
                <a:lnTo>
                  <a:pt x="141" y="130"/>
                </a:lnTo>
                <a:lnTo>
                  <a:pt x="143" y="126"/>
                </a:lnTo>
                <a:lnTo>
                  <a:pt x="145" y="124"/>
                </a:lnTo>
                <a:lnTo>
                  <a:pt x="149" y="126"/>
                </a:lnTo>
                <a:lnTo>
                  <a:pt x="151" y="126"/>
                </a:lnTo>
                <a:lnTo>
                  <a:pt x="157" y="124"/>
                </a:lnTo>
                <a:lnTo>
                  <a:pt x="161" y="122"/>
                </a:lnTo>
                <a:lnTo>
                  <a:pt x="167" y="120"/>
                </a:lnTo>
                <a:lnTo>
                  <a:pt x="173" y="120"/>
                </a:lnTo>
                <a:lnTo>
                  <a:pt x="185" y="120"/>
                </a:lnTo>
                <a:lnTo>
                  <a:pt x="187" y="114"/>
                </a:lnTo>
                <a:lnTo>
                  <a:pt x="191" y="112"/>
                </a:lnTo>
                <a:lnTo>
                  <a:pt x="199" y="114"/>
                </a:lnTo>
                <a:lnTo>
                  <a:pt x="207" y="116"/>
                </a:lnTo>
                <a:lnTo>
                  <a:pt x="221" y="116"/>
                </a:lnTo>
                <a:lnTo>
                  <a:pt x="221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4" name="Freeform 89"/>
          <p:cNvSpPr>
            <a:spLocks/>
          </p:cNvSpPr>
          <p:nvPr/>
        </p:nvSpPr>
        <p:spPr bwMode="auto">
          <a:xfrm>
            <a:off x="4924425" y="4000500"/>
            <a:ext cx="215900" cy="288925"/>
          </a:xfrm>
          <a:custGeom>
            <a:avLst/>
            <a:gdLst>
              <a:gd name="T0" fmla="*/ 2147483647 w 136"/>
              <a:gd name="T1" fmla="*/ 2147483647 h 182"/>
              <a:gd name="T2" fmla="*/ 2147483647 w 136"/>
              <a:gd name="T3" fmla="*/ 2147483647 h 182"/>
              <a:gd name="T4" fmla="*/ 2147483647 w 136"/>
              <a:gd name="T5" fmla="*/ 2147483647 h 182"/>
              <a:gd name="T6" fmla="*/ 2147483647 w 136"/>
              <a:gd name="T7" fmla="*/ 2147483647 h 182"/>
              <a:gd name="T8" fmla="*/ 2147483647 w 136"/>
              <a:gd name="T9" fmla="*/ 2147483647 h 182"/>
              <a:gd name="T10" fmla="*/ 2147483647 w 136"/>
              <a:gd name="T11" fmla="*/ 2147483647 h 182"/>
              <a:gd name="T12" fmla="*/ 2147483647 w 136"/>
              <a:gd name="T13" fmla="*/ 2147483647 h 182"/>
              <a:gd name="T14" fmla="*/ 2147483647 w 136"/>
              <a:gd name="T15" fmla="*/ 2147483647 h 182"/>
              <a:gd name="T16" fmla="*/ 2147483647 w 136"/>
              <a:gd name="T17" fmla="*/ 2147483647 h 182"/>
              <a:gd name="T18" fmla="*/ 2147483647 w 136"/>
              <a:gd name="T19" fmla="*/ 2147483647 h 182"/>
              <a:gd name="T20" fmla="*/ 2147483647 w 136"/>
              <a:gd name="T21" fmla="*/ 2147483647 h 182"/>
              <a:gd name="T22" fmla="*/ 2147483647 w 136"/>
              <a:gd name="T23" fmla="*/ 2147483647 h 182"/>
              <a:gd name="T24" fmla="*/ 2147483647 w 136"/>
              <a:gd name="T25" fmla="*/ 2147483647 h 182"/>
              <a:gd name="T26" fmla="*/ 2147483647 w 136"/>
              <a:gd name="T27" fmla="*/ 2147483647 h 182"/>
              <a:gd name="T28" fmla="*/ 2147483647 w 136"/>
              <a:gd name="T29" fmla="*/ 2147483647 h 182"/>
              <a:gd name="T30" fmla="*/ 2147483647 w 136"/>
              <a:gd name="T31" fmla="*/ 2147483647 h 182"/>
              <a:gd name="T32" fmla="*/ 2147483647 w 136"/>
              <a:gd name="T33" fmla="*/ 0 h 182"/>
              <a:gd name="T34" fmla="*/ 2147483647 w 136"/>
              <a:gd name="T35" fmla="*/ 0 h 182"/>
              <a:gd name="T36" fmla="*/ 0 w 136"/>
              <a:gd name="T37" fmla="*/ 2147483647 h 182"/>
              <a:gd name="T38" fmla="*/ 2147483647 w 136"/>
              <a:gd name="T39" fmla="*/ 2147483647 h 182"/>
              <a:gd name="T40" fmla="*/ 2147483647 w 136"/>
              <a:gd name="T41" fmla="*/ 2147483647 h 182"/>
              <a:gd name="T42" fmla="*/ 2147483647 w 136"/>
              <a:gd name="T43" fmla="*/ 2147483647 h 182"/>
              <a:gd name="T44" fmla="*/ 2147483647 w 136"/>
              <a:gd name="T45" fmla="*/ 2147483647 h 182"/>
              <a:gd name="T46" fmla="*/ 2147483647 w 136"/>
              <a:gd name="T47" fmla="*/ 2147483647 h 182"/>
              <a:gd name="T48" fmla="*/ 2147483647 w 136"/>
              <a:gd name="T49" fmla="*/ 2147483647 h 182"/>
              <a:gd name="T50" fmla="*/ 2147483647 w 136"/>
              <a:gd name="T51" fmla="*/ 2147483647 h 182"/>
              <a:gd name="T52" fmla="*/ 0 w 136"/>
              <a:gd name="T53" fmla="*/ 2147483647 h 182"/>
              <a:gd name="T54" fmla="*/ 0 w 136"/>
              <a:gd name="T55" fmla="*/ 2147483647 h 182"/>
              <a:gd name="T56" fmla="*/ 2147483647 w 136"/>
              <a:gd name="T57" fmla="*/ 2147483647 h 182"/>
              <a:gd name="T58" fmla="*/ 2147483647 w 136"/>
              <a:gd name="T59" fmla="*/ 2147483647 h 182"/>
              <a:gd name="T60" fmla="*/ 2147483647 w 136"/>
              <a:gd name="T61" fmla="*/ 2147483647 h 182"/>
              <a:gd name="T62" fmla="*/ 2147483647 w 136"/>
              <a:gd name="T63" fmla="*/ 2147483647 h 182"/>
              <a:gd name="T64" fmla="*/ 2147483647 w 136"/>
              <a:gd name="T65" fmla="*/ 2147483647 h 182"/>
              <a:gd name="T66" fmla="*/ 2147483647 w 136"/>
              <a:gd name="T67" fmla="*/ 2147483647 h 182"/>
              <a:gd name="T68" fmla="*/ 2147483647 w 136"/>
              <a:gd name="T69" fmla="*/ 2147483647 h 182"/>
              <a:gd name="T70" fmla="*/ 2147483647 w 136"/>
              <a:gd name="T71" fmla="*/ 2147483647 h 182"/>
              <a:gd name="T72" fmla="*/ 2147483647 w 136"/>
              <a:gd name="T73" fmla="*/ 2147483647 h 182"/>
              <a:gd name="T74" fmla="*/ 2147483647 w 136"/>
              <a:gd name="T75" fmla="*/ 2147483647 h 182"/>
              <a:gd name="T76" fmla="*/ 2147483647 w 136"/>
              <a:gd name="T77" fmla="*/ 2147483647 h 182"/>
              <a:gd name="T78" fmla="*/ 2147483647 w 136"/>
              <a:gd name="T79" fmla="*/ 2147483647 h 182"/>
              <a:gd name="T80" fmla="*/ 2147483647 w 136"/>
              <a:gd name="T81" fmla="*/ 2147483647 h 1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6"/>
              <a:gd name="T124" fmla="*/ 0 h 182"/>
              <a:gd name="T125" fmla="*/ 136 w 136"/>
              <a:gd name="T126" fmla="*/ 182 h 18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6" h="182">
                <a:moveTo>
                  <a:pt x="130" y="12"/>
                </a:moveTo>
                <a:lnTo>
                  <a:pt x="124" y="12"/>
                </a:lnTo>
                <a:lnTo>
                  <a:pt x="120" y="8"/>
                </a:lnTo>
                <a:lnTo>
                  <a:pt x="118" y="6"/>
                </a:lnTo>
                <a:lnTo>
                  <a:pt x="114" y="6"/>
                </a:lnTo>
                <a:lnTo>
                  <a:pt x="110" y="6"/>
                </a:lnTo>
                <a:lnTo>
                  <a:pt x="108" y="8"/>
                </a:lnTo>
                <a:lnTo>
                  <a:pt x="104" y="12"/>
                </a:lnTo>
                <a:lnTo>
                  <a:pt x="98" y="18"/>
                </a:lnTo>
                <a:lnTo>
                  <a:pt x="96" y="20"/>
                </a:lnTo>
                <a:lnTo>
                  <a:pt x="92" y="20"/>
                </a:lnTo>
                <a:lnTo>
                  <a:pt x="84" y="20"/>
                </a:lnTo>
                <a:lnTo>
                  <a:pt x="76" y="16"/>
                </a:lnTo>
                <a:lnTo>
                  <a:pt x="62" y="10"/>
                </a:lnTo>
                <a:lnTo>
                  <a:pt x="50" y="4"/>
                </a:lnTo>
                <a:lnTo>
                  <a:pt x="42" y="2"/>
                </a:lnTo>
                <a:lnTo>
                  <a:pt x="32" y="0"/>
                </a:lnTo>
                <a:lnTo>
                  <a:pt x="4" y="0"/>
                </a:lnTo>
                <a:lnTo>
                  <a:pt x="0" y="6"/>
                </a:lnTo>
                <a:lnTo>
                  <a:pt x="4" y="14"/>
                </a:lnTo>
                <a:lnTo>
                  <a:pt x="8" y="22"/>
                </a:lnTo>
                <a:lnTo>
                  <a:pt x="16" y="36"/>
                </a:lnTo>
                <a:lnTo>
                  <a:pt x="18" y="42"/>
                </a:lnTo>
                <a:lnTo>
                  <a:pt x="18" y="46"/>
                </a:lnTo>
                <a:lnTo>
                  <a:pt x="18" y="52"/>
                </a:lnTo>
                <a:lnTo>
                  <a:pt x="18" y="56"/>
                </a:lnTo>
                <a:lnTo>
                  <a:pt x="0" y="82"/>
                </a:lnTo>
                <a:lnTo>
                  <a:pt x="0" y="108"/>
                </a:lnTo>
                <a:lnTo>
                  <a:pt x="66" y="148"/>
                </a:lnTo>
                <a:lnTo>
                  <a:pt x="66" y="158"/>
                </a:lnTo>
                <a:lnTo>
                  <a:pt x="94" y="182"/>
                </a:lnTo>
                <a:lnTo>
                  <a:pt x="98" y="178"/>
                </a:lnTo>
                <a:lnTo>
                  <a:pt x="102" y="170"/>
                </a:lnTo>
                <a:lnTo>
                  <a:pt x="116" y="140"/>
                </a:lnTo>
                <a:lnTo>
                  <a:pt x="132" y="114"/>
                </a:lnTo>
                <a:lnTo>
                  <a:pt x="126" y="110"/>
                </a:lnTo>
                <a:lnTo>
                  <a:pt x="120" y="106"/>
                </a:lnTo>
                <a:lnTo>
                  <a:pt x="120" y="34"/>
                </a:lnTo>
                <a:lnTo>
                  <a:pt x="130" y="16"/>
                </a:lnTo>
                <a:lnTo>
                  <a:pt x="136" y="12"/>
                </a:lnTo>
                <a:lnTo>
                  <a:pt x="13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5" name="Freeform 90"/>
          <p:cNvSpPr>
            <a:spLocks/>
          </p:cNvSpPr>
          <p:nvPr/>
        </p:nvSpPr>
        <p:spPr bwMode="auto">
          <a:xfrm>
            <a:off x="4803775" y="4000500"/>
            <a:ext cx="149225" cy="184150"/>
          </a:xfrm>
          <a:custGeom>
            <a:avLst/>
            <a:gdLst>
              <a:gd name="T0" fmla="*/ 2147483647 w 94"/>
              <a:gd name="T1" fmla="*/ 0 h 116"/>
              <a:gd name="T2" fmla="*/ 2147483647 w 94"/>
              <a:gd name="T3" fmla="*/ 2147483647 h 116"/>
              <a:gd name="T4" fmla="*/ 2147483647 w 94"/>
              <a:gd name="T5" fmla="*/ 2147483647 h 116"/>
              <a:gd name="T6" fmla="*/ 2147483647 w 94"/>
              <a:gd name="T7" fmla="*/ 2147483647 h 116"/>
              <a:gd name="T8" fmla="*/ 2147483647 w 94"/>
              <a:gd name="T9" fmla="*/ 2147483647 h 116"/>
              <a:gd name="T10" fmla="*/ 2147483647 w 94"/>
              <a:gd name="T11" fmla="*/ 2147483647 h 116"/>
              <a:gd name="T12" fmla="*/ 2147483647 w 94"/>
              <a:gd name="T13" fmla="*/ 2147483647 h 116"/>
              <a:gd name="T14" fmla="*/ 2147483647 w 94"/>
              <a:gd name="T15" fmla="*/ 2147483647 h 116"/>
              <a:gd name="T16" fmla="*/ 2147483647 w 94"/>
              <a:gd name="T17" fmla="*/ 2147483647 h 116"/>
              <a:gd name="T18" fmla="*/ 2147483647 w 94"/>
              <a:gd name="T19" fmla="*/ 2147483647 h 116"/>
              <a:gd name="T20" fmla="*/ 2147483647 w 94"/>
              <a:gd name="T21" fmla="*/ 2147483647 h 116"/>
              <a:gd name="T22" fmla="*/ 2147483647 w 94"/>
              <a:gd name="T23" fmla="*/ 2147483647 h 116"/>
              <a:gd name="T24" fmla="*/ 2147483647 w 94"/>
              <a:gd name="T25" fmla="*/ 2147483647 h 116"/>
              <a:gd name="T26" fmla="*/ 2147483647 w 94"/>
              <a:gd name="T27" fmla="*/ 2147483647 h 116"/>
              <a:gd name="T28" fmla="*/ 0 w 94"/>
              <a:gd name="T29" fmla="*/ 2147483647 h 116"/>
              <a:gd name="T30" fmla="*/ 0 w 94"/>
              <a:gd name="T31" fmla="*/ 2147483647 h 116"/>
              <a:gd name="T32" fmla="*/ 2147483647 w 94"/>
              <a:gd name="T33" fmla="*/ 2147483647 h 116"/>
              <a:gd name="T34" fmla="*/ 2147483647 w 94"/>
              <a:gd name="T35" fmla="*/ 2147483647 h 116"/>
              <a:gd name="T36" fmla="*/ 2147483647 w 94"/>
              <a:gd name="T37" fmla="*/ 2147483647 h 116"/>
              <a:gd name="T38" fmla="*/ 2147483647 w 94"/>
              <a:gd name="T39" fmla="*/ 2147483647 h 116"/>
              <a:gd name="T40" fmla="*/ 2147483647 w 94"/>
              <a:gd name="T41" fmla="*/ 2147483647 h 116"/>
              <a:gd name="T42" fmla="*/ 2147483647 w 94"/>
              <a:gd name="T43" fmla="*/ 2147483647 h 116"/>
              <a:gd name="T44" fmla="*/ 2147483647 w 94"/>
              <a:gd name="T45" fmla="*/ 2147483647 h 116"/>
              <a:gd name="T46" fmla="*/ 2147483647 w 94"/>
              <a:gd name="T47" fmla="*/ 2147483647 h 116"/>
              <a:gd name="T48" fmla="*/ 2147483647 w 94"/>
              <a:gd name="T49" fmla="*/ 2147483647 h 116"/>
              <a:gd name="T50" fmla="*/ 2147483647 w 94"/>
              <a:gd name="T51" fmla="*/ 2147483647 h 116"/>
              <a:gd name="T52" fmla="*/ 2147483647 w 94"/>
              <a:gd name="T53" fmla="*/ 2147483647 h 116"/>
              <a:gd name="T54" fmla="*/ 2147483647 w 94"/>
              <a:gd name="T55" fmla="*/ 2147483647 h 116"/>
              <a:gd name="T56" fmla="*/ 2147483647 w 94"/>
              <a:gd name="T57" fmla="*/ 2147483647 h 116"/>
              <a:gd name="T58" fmla="*/ 2147483647 w 94"/>
              <a:gd name="T59" fmla="*/ 0 h 1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4"/>
              <a:gd name="T91" fmla="*/ 0 h 116"/>
              <a:gd name="T92" fmla="*/ 94 w 94"/>
              <a:gd name="T93" fmla="*/ 116 h 1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4" h="116">
                <a:moveTo>
                  <a:pt x="80" y="0"/>
                </a:moveTo>
                <a:lnTo>
                  <a:pt x="76" y="6"/>
                </a:lnTo>
                <a:lnTo>
                  <a:pt x="80" y="14"/>
                </a:lnTo>
                <a:lnTo>
                  <a:pt x="84" y="22"/>
                </a:lnTo>
                <a:lnTo>
                  <a:pt x="92" y="36"/>
                </a:lnTo>
                <a:lnTo>
                  <a:pt x="94" y="42"/>
                </a:lnTo>
                <a:lnTo>
                  <a:pt x="94" y="46"/>
                </a:lnTo>
                <a:lnTo>
                  <a:pt x="94" y="52"/>
                </a:lnTo>
                <a:lnTo>
                  <a:pt x="94" y="56"/>
                </a:lnTo>
                <a:lnTo>
                  <a:pt x="76" y="82"/>
                </a:lnTo>
                <a:lnTo>
                  <a:pt x="76" y="108"/>
                </a:lnTo>
                <a:lnTo>
                  <a:pt x="20" y="106"/>
                </a:lnTo>
                <a:lnTo>
                  <a:pt x="14" y="110"/>
                </a:lnTo>
                <a:lnTo>
                  <a:pt x="10" y="116"/>
                </a:lnTo>
                <a:lnTo>
                  <a:pt x="0" y="116"/>
                </a:lnTo>
                <a:lnTo>
                  <a:pt x="0" y="94"/>
                </a:lnTo>
                <a:lnTo>
                  <a:pt x="6" y="82"/>
                </a:lnTo>
                <a:lnTo>
                  <a:pt x="12" y="70"/>
                </a:lnTo>
                <a:lnTo>
                  <a:pt x="18" y="60"/>
                </a:lnTo>
                <a:lnTo>
                  <a:pt x="26" y="52"/>
                </a:lnTo>
                <a:lnTo>
                  <a:pt x="26" y="42"/>
                </a:lnTo>
                <a:lnTo>
                  <a:pt x="22" y="38"/>
                </a:lnTo>
                <a:lnTo>
                  <a:pt x="22" y="30"/>
                </a:lnTo>
                <a:lnTo>
                  <a:pt x="20" y="18"/>
                </a:lnTo>
                <a:lnTo>
                  <a:pt x="24" y="16"/>
                </a:lnTo>
                <a:lnTo>
                  <a:pt x="32" y="14"/>
                </a:lnTo>
                <a:lnTo>
                  <a:pt x="56" y="14"/>
                </a:lnTo>
                <a:lnTo>
                  <a:pt x="66" y="12"/>
                </a:lnTo>
                <a:lnTo>
                  <a:pt x="76" y="6"/>
                </a:lnTo>
                <a:lnTo>
                  <a:pt x="8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6" name="Freeform 91"/>
          <p:cNvSpPr>
            <a:spLocks/>
          </p:cNvSpPr>
          <p:nvPr/>
        </p:nvSpPr>
        <p:spPr bwMode="auto">
          <a:xfrm>
            <a:off x="4797425" y="4168775"/>
            <a:ext cx="311150" cy="339725"/>
          </a:xfrm>
          <a:custGeom>
            <a:avLst/>
            <a:gdLst>
              <a:gd name="T0" fmla="*/ 2147483647 w 196"/>
              <a:gd name="T1" fmla="*/ 2147483647 h 214"/>
              <a:gd name="T2" fmla="*/ 2147483647 w 196"/>
              <a:gd name="T3" fmla="*/ 2147483647 h 214"/>
              <a:gd name="T4" fmla="*/ 2147483647 w 196"/>
              <a:gd name="T5" fmla="*/ 2147483647 h 214"/>
              <a:gd name="T6" fmla="*/ 2147483647 w 196"/>
              <a:gd name="T7" fmla="*/ 2147483647 h 214"/>
              <a:gd name="T8" fmla="*/ 2147483647 w 196"/>
              <a:gd name="T9" fmla="*/ 2147483647 h 214"/>
              <a:gd name="T10" fmla="*/ 2147483647 w 196"/>
              <a:gd name="T11" fmla="*/ 2147483647 h 214"/>
              <a:gd name="T12" fmla="*/ 2147483647 w 196"/>
              <a:gd name="T13" fmla="*/ 2147483647 h 214"/>
              <a:gd name="T14" fmla="*/ 2147483647 w 196"/>
              <a:gd name="T15" fmla="*/ 2147483647 h 214"/>
              <a:gd name="T16" fmla="*/ 2147483647 w 196"/>
              <a:gd name="T17" fmla="*/ 2147483647 h 214"/>
              <a:gd name="T18" fmla="*/ 2147483647 w 196"/>
              <a:gd name="T19" fmla="*/ 2147483647 h 214"/>
              <a:gd name="T20" fmla="*/ 2147483647 w 196"/>
              <a:gd name="T21" fmla="*/ 2147483647 h 214"/>
              <a:gd name="T22" fmla="*/ 2147483647 w 196"/>
              <a:gd name="T23" fmla="*/ 2147483647 h 214"/>
              <a:gd name="T24" fmla="*/ 2147483647 w 196"/>
              <a:gd name="T25" fmla="*/ 2147483647 h 214"/>
              <a:gd name="T26" fmla="*/ 2147483647 w 196"/>
              <a:gd name="T27" fmla="*/ 2147483647 h 214"/>
              <a:gd name="T28" fmla="*/ 2147483647 w 196"/>
              <a:gd name="T29" fmla="*/ 2147483647 h 214"/>
              <a:gd name="T30" fmla="*/ 2147483647 w 196"/>
              <a:gd name="T31" fmla="*/ 2147483647 h 214"/>
              <a:gd name="T32" fmla="*/ 2147483647 w 196"/>
              <a:gd name="T33" fmla="*/ 2147483647 h 214"/>
              <a:gd name="T34" fmla="*/ 2147483647 w 196"/>
              <a:gd name="T35" fmla="*/ 2147483647 h 214"/>
              <a:gd name="T36" fmla="*/ 2147483647 w 196"/>
              <a:gd name="T37" fmla="*/ 2147483647 h 214"/>
              <a:gd name="T38" fmla="*/ 2147483647 w 196"/>
              <a:gd name="T39" fmla="*/ 2147483647 h 214"/>
              <a:gd name="T40" fmla="*/ 2147483647 w 196"/>
              <a:gd name="T41" fmla="*/ 2147483647 h 214"/>
              <a:gd name="T42" fmla="*/ 2147483647 w 196"/>
              <a:gd name="T43" fmla="*/ 2147483647 h 214"/>
              <a:gd name="T44" fmla="*/ 2147483647 w 196"/>
              <a:gd name="T45" fmla="*/ 2147483647 h 214"/>
              <a:gd name="T46" fmla="*/ 2147483647 w 196"/>
              <a:gd name="T47" fmla="*/ 2147483647 h 214"/>
              <a:gd name="T48" fmla="*/ 2147483647 w 196"/>
              <a:gd name="T49" fmla="*/ 2147483647 h 214"/>
              <a:gd name="T50" fmla="*/ 2147483647 w 196"/>
              <a:gd name="T51" fmla="*/ 2147483647 h 214"/>
              <a:gd name="T52" fmla="*/ 2147483647 w 196"/>
              <a:gd name="T53" fmla="*/ 2147483647 h 214"/>
              <a:gd name="T54" fmla="*/ 2147483647 w 196"/>
              <a:gd name="T55" fmla="*/ 2147483647 h 214"/>
              <a:gd name="T56" fmla="*/ 2147483647 w 196"/>
              <a:gd name="T57" fmla="*/ 2147483647 h 214"/>
              <a:gd name="T58" fmla="*/ 2147483647 w 196"/>
              <a:gd name="T59" fmla="*/ 2147483647 h 214"/>
              <a:gd name="T60" fmla="*/ 0 w 196"/>
              <a:gd name="T61" fmla="*/ 2147483647 h 214"/>
              <a:gd name="T62" fmla="*/ 2147483647 w 196"/>
              <a:gd name="T63" fmla="*/ 2147483647 h 214"/>
              <a:gd name="T64" fmla="*/ 2147483647 w 196"/>
              <a:gd name="T65" fmla="*/ 2147483647 h 214"/>
              <a:gd name="T66" fmla="*/ 2147483647 w 196"/>
              <a:gd name="T67" fmla="*/ 2147483647 h 214"/>
              <a:gd name="T68" fmla="*/ 2147483647 w 196"/>
              <a:gd name="T69" fmla="*/ 2147483647 h 214"/>
              <a:gd name="T70" fmla="*/ 2147483647 w 196"/>
              <a:gd name="T71" fmla="*/ 2147483647 h 214"/>
              <a:gd name="T72" fmla="*/ 2147483647 w 196"/>
              <a:gd name="T73" fmla="*/ 2147483647 h 214"/>
              <a:gd name="T74" fmla="*/ 2147483647 w 196"/>
              <a:gd name="T75" fmla="*/ 2147483647 h 214"/>
              <a:gd name="T76" fmla="*/ 2147483647 w 196"/>
              <a:gd name="T77" fmla="*/ 2147483647 h 214"/>
              <a:gd name="T78" fmla="*/ 2147483647 w 196"/>
              <a:gd name="T79" fmla="*/ 2147483647 h 214"/>
              <a:gd name="T80" fmla="*/ 2147483647 w 196"/>
              <a:gd name="T81" fmla="*/ 0 h 2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6"/>
              <a:gd name="T124" fmla="*/ 0 h 214"/>
              <a:gd name="T125" fmla="*/ 196 w 196"/>
              <a:gd name="T126" fmla="*/ 214 h 2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6" h="214">
                <a:moveTo>
                  <a:pt x="24" y="0"/>
                </a:moveTo>
                <a:lnTo>
                  <a:pt x="80" y="2"/>
                </a:lnTo>
                <a:lnTo>
                  <a:pt x="146" y="42"/>
                </a:lnTo>
                <a:lnTo>
                  <a:pt x="146" y="52"/>
                </a:lnTo>
                <a:lnTo>
                  <a:pt x="174" y="76"/>
                </a:lnTo>
                <a:lnTo>
                  <a:pt x="170" y="80"/>
                </a:lnTo>
                <a:lnTo>
                  <a:pt x="170" y="86"/>
                </a:lnTo>
                <a:lnTo>
                  <a:pt x="168" y="90"/>
                </a:lnTo>
                <a:lnTo>
                  <a:pt x="166" y="94"/>
                </a:lnTo>
                <a:lnTo>
                  <a:pt x="164" y="98"/>
                </a:lnTo>
                <a:lnTo>
                  <a:pt x="164" y="104"/>
                </a:lnTo>
                <a:lnTo>
                  <a:pt x="166" y="110"/>
                </a:lnTo>
                <a:lnTo>
                  <a:pt x="170" y="114"/>
                </a:lnTo>
                <a:lnTo>
                  <a:pt x="174" y="118"/>
                </a:lnTo>
                <a:lnTo>
                  <a:pt x="176" y="124"/>
                </a:lnTo>
                <a:lnTo>
                  <a:pt x="176" y="136"/>
                </a:lnTo>
                <a:lnTo>
                  <a:pt x="176" y="152"/>
                </a:lnTo>
                <a:lnTo>
                  <a:pt x="178" y="168"/>
                </a:lnTo>
                <a:lnTo>
                  <a:pt x="182" y="174"/>
                </a:lnTo>
                <a:lnTo>
                  <a:pt x="186" y="180"/>
                </a:lnTo>
                <a:lnTo>
                  <a:pt x="190" y="186"/>
                </a:lnTo>
                <a:lnTo>
                  <a:pt x="196" y="190"/>
                </a:lnTo>
                <a:lnTo>
                  <a:pt x="188" y="192"/>
                </a:lnTo>
                <a:lnTo>
                  <a:pt x="180" y="194"/>
                </a:lnTo>
                <a:lnTo>
                  <a:pt x="174" y="198"/>
                </a:lnTo>
                <a:lnTo>
                  <a:pt x="164" y="202"/>
                </a:lnTo>
                <a:lnTo>
                  <a:pt x="150" y="206"/>
                </a:lnTo>
                <a:lnTo>
                  <a:pt x="144" y="208"/>
                </a:lnTo>
                <a:lnTo>
                  <a:pt x="142" y="210"/>
                </a:lnTo>
                <a:lnTo>
                  <a:pt x="140" y="212"/>
                </a:lnTo>
                <a:lnTo>
                  <a:pt x="136" y="212"/>
                </a:lnTo>
                <a:lnTo>
                  <a:pt x="132" y="212"/>
                </a:lnTo>
                <a:lnTo>
                  <a:pt x="130" y="210"/>
                </a:lnTo>
                <a:lnTo>
                  <a:pt x="126" y="210"/>
                </a:lnTo>
                <a:lnTo>
                  <a:pt x="124" y="212"/>
                </a:lnTo>
                <a:lnTo>
                  <a:pt x="122" y="214"/>
                </a:lnTo>
                <a:lnTo>
                  <a:pt x="118" y="214"/>
                </a:lnTo>
                <a:lnTo>
                  <a:pt x="90" y="212"/>
                </a:lnTo>
                <a:lnTo>
                  <a:pt x="88" y="184"/>
                </a:lnTo>
                <a:lnTo>
                  <a:pt x="86" y="182"/>
                </a:lnTo>
                <a:lnTo>
                  <a:pt x="84" y="178"/>
                </a:lnTo>
                <a:lnTo>
                  <a:pt x="82" y="172"/>
                </a:lnTo>
                <a:lnTo>
                  <a:pt x="66" y="172"/>
                </a:lnTo>
                <a:lnTo>
                  <a:pt x="50" y="160"/>
                </a:lnTo>
                <a:lnTo>
                  <a:pt x="44" y="156"/>
                </a:lnTo>
                <a:lnTo>
                  <a:pt x="34" y="152"/>
                </a:lnTo>
                <a:lnTo>
                  <a:pt x="28" y="150"/>
                </a:lnTo>
                <a:lnTo>
                  <a:pt x="26" y="148"/>
                </a:lnTo>
                <a:lnTo>
                  <a:pt x="24" y="146"/>
                </a:lnTo>
                <a:lnTo>
                  <a:pt x="22" y="144"/>
                </a:lnTo>
                <a:lnTo>
                  <a:pt x="20" y="136"/>
                </a:lnTo>
                <a:lnTo>
                  <a:pt x="18" y="128"/>
                </a:lnTo>
                <a:lnTo>
                  <a:pt x="18" y="122"/>
                </a:lnTo>
                <a:lnTo>
                  <a:pt x="12" y="118"/>
                </a:lnTo>
                <a:lnTo>
                  <a:pt x="8" y="112"/>
                </a:lnTo>
                <a:lnTo>
                  <a:pt x="2" y="108"/>
                </a:lnTo>
                <a:lnTo>
                  <a:pt x="2" y="100"/>
                </a:lnTo>
                <a:lnTo>
                  <a:pt x="2" y="98"/>
                </a:lnTo>
                <a:lnTo>
                  <a:pt x="4" y="94"/>
                </a:lnTo>
                <a:lnTo>
                  <a:pt x="2" y="90"/>
                </a:lnTo>
                <a:lnTo>
                  <a:pt x="0" y="88"/>
                </a:lnTo>
                <a:lnTo>
                  <a:pt x="0" y="84"/>
                </a:lnTo>
                <a:lnTo>
                  <a:pt x="0" y="78"/>
                </a:lnTo>
                <a:lnTo>
                  <a:pt x="4" y="72"/>
                </a:lnTo>
                <a:lnTo>
                  <a:pt x="12" y="62"/>
                </a:lnTo>
                <a:lnTo>
                  <a:pt x="22" y="54"/>
                </a:lnTo>
                <a:lnTo>
                  <a:pt x="24" y="50"/>
                </a:lnTo>
                <a:lnTo>
                  <a:pt x="24" y="44"/>
                </a:lnTo>
                <a:lnTo>
                  <a:pt x="24" y="42"/>
                </a:lnTo>
                <a:lnTo>
                  <a:pt x="22" y="40"/>
                </a:lnTo>
                <a:lnTo>
                  <a:pt x="20" y="38"/>
                </a:lnTo>
                <a:lnTo>
                  <a:pt x="18" y="36"/>
                </a:lnTo>
                <a:lnTo>
                  <a:pt x="20" y="32"/>
                </a:lnTo>
                <a:lnTo>
                  <a:pt x="22" y="30"/>
                </a:lnTo>
                <a:lnTo>
                  <a:pt x="24" y="28"/>
                </a:lnTo>
                <a:lnTo>
                  <a:pt x="24" y="24"/>
                </a:lnTo>
                <a:lnTo>
                  <a:pt x="26" y="24"/>
                </a:lnTo>
                <a:lnTo>
                  <a:pt x="26" y="18"/>
                </a:lnTo>
                <a:lnTo>
                  <a:pt x="24" y="12"/>
                </a:lnTo>
                <a:lnTo>
                  <a:pt x="22" y="6"/>
                </a:lnTo>
                <a:lnTo>
                  <a:pt x="22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7" name="Freeform 92"/>
          <p:cNvSpPr>
            <a:spLocks/>
          </p:cNvSpPr>
          <p:nvPr/>
        </p:nvSpPr>
        <p:spPr bwMode="auto">
          <a:xfrm>
            <a:off x="4335463" y="3975100"/>
            <a:ext cx="509587" cy="587375"/>
          </a:xfrm>
          <a:custGeom>
            <a:avLst/>
            <a:gdLst>
              <a:gd name="T0" fmla="*/ 2147483647 w 321"/>
              <a:gd name="T1" fmla="*/ 2147483647 h 370"/>
              <a:gd name="T2" fmla="*/ 2147483647 w 321"/>
              <a:gd name="T3" fmla="*/ 2147483647 h 370"/>
              <a:gd name="T4" fmla="*/ 2147483647 w 321"/>
              <a:gd name="T5" fmla="*/ 2147483647 h 370"/>
              <a:gd name="T6" fmla="*/ 2147483647 w 321"/>
              <a:gd name="T7" fmla="*/ 2147483647 h 370"/>
              <a:gd name="T8" fmla="*/ 2147483647 w 321"/>
              <a:gd name="T9" fmla="*/ 2147483647 h 370"/>
              <a:gd name="T10" fmla="*/ 2147483647 w 321"/>
              <a:gd name="T11" fmla="*/ 2147483647 h 370"/>
              <a:gd name="T12" fmla="*/ 2147483647 w 321"/>
              <a:gd name="T13" fmla="*/ 2147483647 h 370"/>
              <a:gd name="T14" fmla="*/ 2147483647 w 321"/>
              <a:gd name="T15" fmla="*/ 2147483647 h 370"/>
              <a:gd name="T16" fmla="*/ 2147483647 w 321"/>
              <a:gd name="T17" fmla="*/ 2147483647 h 370"/>
              <a:gd name="T18" fmla="*/ 2147483647 w 321"/>
              <a:gd name="T19" fmla="*/ 2147483647 h 370"/>
              <a:gd name="T20" fmla="*/ 2147483647 w 321"/>
              <a:gd name="T21" fmla="*/ 2147483647 h 370"/>
              <a:gd name="T22" fmla="*/ 2147483647 w 321"/>
              <a:gd name="T23" fmla="*/ 2147483647 h 370"/>
              <a:gd name="T24" fmla="*/ 2147483647 w 321"/>
              <a:gd name="T25" fmla="*/ 2147483647 h 370"/>
              <a:gd name="T26" fmla="*/ 2147483647 w 321"/>
              <a:gd name="T27" fmla="*/ 2147483647 h 370"/>
              <a:gd name="T28" fmla="*/ 2147483647 w 321"/>
              <a:gd name="T29" fmla="*/ 2147483647 h 370"/>
              <a:gd name="T30" fmla="*/ 2147483647 w 321"/>
              <a:gd name="T31" fmla="*/ 2147483647 h 370"/>
              <a:gd name="T32" fmla="*/ 2147483647 w 321"/>
              <a:gd name="T33" fmla="*/ 2147483647 h 370"/>
              <a:gd name="T34" fmla="*/ 2147483647 w 321"/>
              <a:gd name="T35" fmla="*/ 2147483647 h 370"/>
              <a:gd name="T36" fmla="*/ 2147483647 w 321"/>
              <a:gd name="T37" fmla="*/ 2147483647 h 370"/>
              <a:gd name="T38" fmla="*/ 2147483647 w 321"/>
              <a:gd name="T39" fmla="*/ 2147483647 h 370"/>
              <a:gd name="T40" fmla="*/ 0 w 321"/>
              <a:gd name="T41" fmla="*/ 2147483647 h 370"/>
              <a:gd name="T42" fmla="*/ 2147483647 w 321"/>
              <a:gd name="T43" fmla="*/ 2147483647 h 370"/>
              <a:gd name="T44" fmla="*/ 2147483647 w 321"/>
              <a:gd name="T45" fmla="*/ 2147483647 h 370"/>
              <a:gd name="T46" fmla="*/ 2147483647 w 321"/>
              <a:gd name="T47" fmla="*/ 2147483647 h 370"/>
              <a:gd name="T48" fmla="*/ 2147483647 w 321"/>
              <a:gd name="T49" fmla="*/ 2147483647 h 370"/>
              <a:gd name="T50" fmla="*/ 2147483647 w 321"/>
              <a:gd name="T51" fmla="*/ 2147483647 h 370"/>
              <a:gd name="T52" fmla="*/ 2147483647 w 321"/>
              <a:gd name="T53" fmla="*/ 2147483647 h 370"/>
              <a:gd name="T54" fmla="*/ 2147483647 w 321"/>
              <a:gd name="T55" fmla="*/ 2147483647 h 370"/>
              <a:gd name="T56" fmla="*/ 2147483647 w 321"/>
              <a:gd name="T57" fmla="*/ 2147483647 h 370"/>
              <a:gd name="T58" fmla="*/ 2147483647 w 321"/>
              <a:gd name="T59" fmla="*/ 2147483647 h 370"/>
              <a:gd name="T60" fmla="*/ 2147483647 w 321"/>
              <a:gd name="T61" fmla="*/ 2147483647 h 370"/>
              <a:gd name="T62" fmla="*/ 2147483647 w 321"/>
              <a:gd name="T63" fmla="*/ 2147483647 h 370"/>
              <a:gd name="T64" fmla="*/ 2147483647 w 321"/>
              <a:gd name="T65" fmla="*/ 2147483647 h 370"/>
              <a:gd name="T66" fmla="*/ 2147483647 w 321"/>
              <a:gd name="T67" fmla="*/ 2147483647 h 370"/>
              <a:gd name="T68" fmla="*/ 2147483647 w 321"/>
              <a:gd name="T69" fmla="*/ 2147483647 h 370"/>
              <a:gd name="T70" fmla="*/ 2147483647 w 321"/>
              <a:gd name="T71" fmla="*/ 2147483647 h 370"/>
              <a:gd name="T72" fmla="*/ 2147483647 w 321"/>
              <a:gd name="T73" fmla="*/ 2147483647 h 370"/>
              <a:gd name="T74" fmla="*/ 2147483647 w 321"/>
              <a:gd name="T75" fmla="*/ 2147483647 h 370"/>
              <a:gd name="T76" fmla="*/ 2147483647 w 321"/>
              <a:gd name="T77" fmla="*/ 2147483647 h 370"/>
              <a:gd name="T78" fmla="*/ 2147483647 w 321"/>
              <a:gd name="T79" fmla="*/ 2147483647 h 370"/>
              <a:gd name="T80" fmla="*/ 2147483647 w 321"/>
              <a:gd name="T81" fmla="*/ 2147483647 h 370"/>
              <a:gd name="T82" fmla="*/ 2147483647 w 321"/>
              <a:gd name="T83" fmla="*/ 2147483647 h 370"/>
              <a:gd name="T84" fmla="*/ 2147483647 w 321"/>
              <a:gd name="T85" fmla="*/ 2147483647 h 370"/>
              <a:gd name="T86" fmla="*/ 2147483647 w 321"/>
              <a:gd name="T87" fmla="*/ 2147483647 h 370"/>
              <a:gd name="T88" fmla="*/ 2147483647 w 321"/>
              <a:gd name="T89" fmla="*/ 2147483647 h 370"/>
              <a:gd name="T90" fmla="*/ 2147483647 w 321"/>
              <a:gd name="T91" fmla="*/ 2147483647 h 370"/>
              <a:gd name="T92" fmla="*/ 2147483647 w 321"/>
              <a:gd name="T93" fmla="*/ 2147483647 h 370"/>
              <a:gd name="T94" fmla="*/ 2147483647 w 321"/>
              <a:gd name="T95" fmla="*/ 2147483647 h 370"/>
              <a:gd name="T96" fmla="*/ 2147483647 w 321"/>
              <a:gd name="T97" fmla="*/ 2147483647 h 370"/>
              <a:gd name="T98" fmla="*/ 2147483647 w 321"/>
              <a:gd name="T99" fmla="*/ 2147483647 h 370"/>
              <a:gd name="T100" fmla="*/ 2147483647 w 321"/>
              <a:gd name="T101" fmla="*/ 2147483647 h 370"/>
              <a:gd name="T102" fmla="*/ 2147483647 w 321"/>
              <a:gd name="T103" fmla="*/ 2147483647 h 370"/>
              <a:gd name="T104" fmla="*/ 2147483647 w 321"/>
              <a:gd name="T105" fmla="*/ 2147483647 h 370"/>
              <a:gd name="T106" fmla="*/ 2147483647 w 321"/>
              <a:gd name="T107" fmla="*/ 2147483647 h 370"/>
              <a:gd name="T108" fmla="*/ 2147483647 w 321"/>
              <a:gd name="T109" fmla="*/ 2147483647 h 370"/>
              <a:gd name="T110" fmla="*/ 2147483647 w 321"/>
              <a:gd name="T111" fmla="*/ 2147483647 h 370"/>
              <a:gd name="T112" fmla="*/ 2147483647 w 321"/>
              <a:gd name="T113" fmla="*/ 2147483647 h 370"/>
              <a:gd name="T114" fmla="*/ 2147483647 w 321"/>
              <a:gd name="T115" fmla="*/ 2147483647 h 370"/>
              <a:gd name="T116" fmla="*/ 2147483647 w 321"/>
              <a:gd name="T117" fmla="*/ 2147483647 h 3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1"/>
              <a:gd name="T178" fmla="*/ 0 h 370"/>
              <a:gd name="T179" fmla="*/ 321 w 321"/>
              <a:gd name="T180" fmla="*/ 370 h 3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1" h="370">
                <a:moveTo>
                  <a:pt x="315" y="266"/>
                </a:moveTo>
                <a:lnTo>
                  <a:pt x="301" y="268"/>
                </a:lnTo>
                <a:lnTo>
                  <a:pt x="289" y="274"/>
                </a:lnTo>
                <a:lnTo>
                  <a:pt x="283" y="276"/>
                </a:lnTo>
                <a:lnTo>
                  <a:pt x="279" y="280"/>
                </a:lnTo>
                <a:lnTo>
                  <a:pt x="277" y="286"/>
                </a:lnTo>
                <a:lnTo>
                  <a:pt x="275" y="292"/>
                </a:lnTo>
                <a:lnTo>
                  <a:pt x="275" y="332"/>
                </a:lnTo>
                <a:lnTo>
                  <a:pt x="277" y="340"/>
                </a:lnTo>
                <a:lnTo>
                  <a:pt x="279" y="344"/>
                </a:lnTo>
                <a:lnTo>
                  <a:pt x="285" y="348"/>
                </a:lnTo>
                <a:lnTo>
                  <a:pt x="297" y="348"/>
                </a:lnTo>
                <a:lnTo>
                  <a:pt x="297" y="360"/>
                </a:lnTo>
                <a:lnTo>
                  <a:pt x="295" y="364"/>
                </a:lnTo>
                <a:lnTo>
                  <a:pt x="291" y="368"/>
                </a:lnTo>
                <a:lnTo>
                  <a:pt x="287" y="370"/>
                </a:lnTo>
                <a:lnTo>
                  <a:pt x="285" y="370"/>
                </a:lnTo>
                <a:lnTo>
                  <a:pt x="281" y="362"/>
                </a:lnTo>
                <a:lnTo>
                  <a:pt x="277" y="358"/>
                </a:lnTo>
                <a:lnTo>
                  <a:pt x="267" y="350"/>
                </a:lnTo>
                <a:lnTo>
                  <a:pt x="259" y="342"/>
                </a:lnTo>
                <a:lnTo>
                  <a:pt x="255" y="340"/>
                </a:lnTo>
                <a:lnTo>
                  <a:pt x="255" y="336"/>
                </a:lnTo>
                <a:lnTo>
                  <a:pt x="249" y="338"/>
                </a:lnTo>
                <a:lnTo>
                  <a:pt x="247" y="340"/>
                </a:lnTo>
                <a:lnTo>
                  <a:pt x="245" y="340"/>
                </a:lnTo>
                <a:lnTo>
                  <a:pt x="241" y="342"/>
                </a:lnTo>
                <a:lnTo>
                  <a:pt x="235" y="340"/>
                </a:lnTo>
                <a:lnTo>
                  <a:pt x="227" y="338"/>
                </a:lnTo>
                <a:lnTo>
                  <a:pt x="223" y="334"/>
                </a:lnTo>
                <a:lnTo>
                  <a:pt x="221" y="330"/>
                </a:lnTo>
                <a:lnTo>
                  <a:pt x="205" y="324"/>
                </a:lnTo>
                <a:lnTo>
                  <a:pt x="199" y="322"/>
                </a:lnTo>
                <a:lnTo>
                  <a:pt x="191" y="322"/>
                </a:lnTo>
                <a:lnTo>
                  <a:pt x="183" y="322"/>
                </a:lnTo>
                <a:lnTo>
                  <a:pt x="179" y="324"/>
                </a:lnTo>
                <a:lnTo>
                  <a:pt x="175" y="324"/>
                </a:lnTo>
                <a:lnTo>
                  <a:pt x="167" y="322"/>
                </a:lnTo>
                <a:lnTo>
                  <a:pt x="169" y="314"/>
                </a:lnTo>
                <a:lnTo>
                  <a:pt x="169" y="310"/>
                </a:lnTo>
                <a:lnTo>
                  <a:pt x="167" y="302"/>
                </a:lnTo>
                <a:lnTo>
                  <a:pt x="163" y="300"/>
                </a:lnTo>
                <a:lnTo>
                  <a:pt x="163" y="296"/>
                </a:lnTo>
                <a:lnTo>
                  <a:pt x="165" y="272"/>
                </a:lnTo>
                <a:lnTo>
                  <a:pt x="163" y="248"/>
                </a:lnTo>
                <a:lnTo>
                  <a:pt x="157" y="250"/>
                </a:lnTo>
                <a:lnTo>
                  <a:pt x="149" y="250"/>
                </a:lnTo>
                <a:lnTo>
                  <a:pt x="143" y="248"/>
                </a:lnTo>
                <a:lnTo>
                  <a:pt x="141" y="246"/>
                </a:lnTo>
                <a:lnTo>
                  <a:pt x="139" y="244"/>
                </a:lnTo>
                <a:lnTo>
                  <a:pt x="118" y="244"/>
                </a:lnTo>
                <a:lnTo>
                  <a:pt x="118" y="252"/>
                </a:lnTo>
                <a:lnTo>
                  <a:pt x="116" y="258"/>
                </a:lnTo>
                <a:lnTo>
                  <a:pt x="112" y="260"/>
                </a:lnTo>
                <a:lnTo>
                  <a:pt x="104" y="260"/>
                </a:lnTo>
                <a:lnTo>
                  <a:pt x="92" y="260"/>
                </a:lnTo>
                <a:lnTo>
                  <a:pt x="88" y="260"/>
                </a:lnTo>
                <a:lnTo>
                  <a:pt x="84" y="258"/>
                </a:lnTo>
                <a:lnTo>
                  <a:pt x="76" y="248"/>
                </a:lnTo>
                <a:lnTo>
                  <a:pt x="70" y="236"/>
                </a:lnTo>
                <a:lnTo>
                  <a:pt x="70" y="222"/>
                </a:lnTo>
                <a:lnTo>
                  <a:pt x="2" y="222"/>
                </a:lnTo>
                <a:lnTo>
                  <a:pt x="0" y="214"/>
                </a:lnTo>
                <a:lnTo>
                  <a:pt x="2" y="204"/>
                </a:lnTo>
                <a:lnTo>
                  <a:pt x="4" y="200"/>
                </a:lnTo>
                <a:lnTo>
                  <a:pt x="8" y="198"/>
                </a:lnTo>
                <a:lnTo>
                  <a:pt x="14" y="198"/>
                </a:lnTo>
                <a:lnTo>
                  <a:pt x="16" y="198"/>
                </a:lnTo>
                <a:lnTo>
                  <a:pt x="20" y="196"/>
                </a:lnTo>
                <a:lnTo>
                  <a:pt x="22" y="194"/>
                </a:lnTo>
                <a:lnTo>
                  <a:pt x="24" y="192"/>
                </a:lnTo>
                <a:lnTo>
                  <a:pt x="28" y="192"/>
                </a:lnTo>
                <a:lnTo>
                  <a:pt x="32" y="192"/>
                </a:lnTo>
                <a:lnTo>
                  <a:pt x="32" y="196"/>
                </a:lnTo>
                <a:lnTo>
                  <a:pt x="34" y="198"/>
                </a:lnTo>
                <a:lnTo>
                  <a:pt x="38" y="198"/>
                </a:lnTo>
                <a:lnTo>
                  <a:pt x="44" y="198"/>
                </a:lnTo>
                <a:lnTo>
                  <a:pt x="48" y="194"/>
                </a:lnTo>
                <a:lnTo>
                  <a:pt x="52" y="188"/>
                </a:lnTo>
                <a:lnTo>
                  <a:pt x="56" y="180"/>
                </a:lnTo>
                <a:lnTo>
                  <a:pt x="60" y="166"/>
                </a:lnTo>
                <a:lnTo>
                  <a:pt x="60" y="152"/>
                </a:lnTo>
                <a:lnTo>
                  <a:pt x="64" y="150"/>
                </a:lnTo>
                <a:lnTo>
                  <a:pt x="68" y="146"/>
                </a:lnTo>
                <a:lnTo>
                  <a:pt x="70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0"/>
                </a:lnTo>
                <a:lnTo>
                  <a:pt x="88" y="116"/>
                </a:lnTo>
                <a:lnTo>
                  <a:pt x="86" y="112"/>
                </a:lnTo>
                <a:lnTo>
                  <a:pt x="86" y="108"/>
                </a:lnTo>
                <a:lnTo>
                  <a:pt x="86" y="104"/>
                </a:lnTo>
                <a:lnTo>
                  <a:pt x="98" y="72"/>
                </a:lnTo>
                <a:lnTo>
                  <a:pt x="102" y="58"/>
                </a:lnTo>
                <a:lnTo>
                  <a:pt x="104" y="46"/>
                </a:lnTo>
                <a:lnTo>
                  <a:pt x="102" y="42"/>
                </a:lnTo>
                <a:lnTo>
                  <a:pt x="102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26"/>
                </a:lnTo>
                <a:lnTo>
                  <a:pt x="104" y="16"/>
                </a:lnTo>
                <a:lnTo>
                  <a:pt x="106" y="12"/>
                </a:lnTo>
                <a:lnTo>
                  <a:pt x="110" y="10"/>
                </a:lnTo>
                <a:lnTo>
                  <a:pt x="114" y="6"/>
                </a:lnTo>
                <a:lnTo>
                  <a:pt x="118" y="6"/>
                </a:lnTo>
                <a:lnTo>
                  <a:pt x="124" y="6"/>
                </a:lnTo>
                <a:lnTo>
                  <a:pt x="130" y="8"/>
                </a:lnTo>
                <a:lnTo>
                  <a:pt x="143" y="14"/>
                </a:lnTo>
                <a:lnTo>
                  <a:pt x="155" y="20"/>
                </a:lnTo>
                <a:lnTo>
                  <a:pt x="163" y="22"/>
                </a:lnTo>
                <a:lnTo>
                  <a:pt x="171" y="22"/>
                </a:lnTo>
                <a:lnTo>
                  <a:pt x="173" y="22"/>
                </a:lnTo>
                <a:lnTo>
                  <a:pt x="175" y="18"/>
                </a:lnTo>
                <a:lnTo>
                  <a:pt x="177" y="14"/>
                </a:lnTo>
                <a:lnTo>
                  <a:pt x="179" y="12"/>
                </a:lnTo>
                <a:lnTo>
                  <a:pt x="183" y="14"/>
                </a:lnTo>
                <a:lnTo>
                  <a:pt x="185" y="14"/>
                </a:lnTo>
                <a:lnTo>
                  <a:pt x="191" y="12"/>
                </a:lnTo>
                <a:lnTo>
                  <a:pt x="195" y="10"/>
                </a:lnTo>
                <a:lnTo>
                  <a:pt x="201" y="8"/>
                </a:lnTo>
                <a:lnTo>
                  <a:pt x="207" y="8"/>
                </a:lnTo>
                <a:lnTo>
                  <a:pt x="219" y="8"/>
                </a:lnTo>
                <a:lnTo>
                  <a:pt x="221" y="2"/>
                </a:lnTo>
                <a:lnTo>
                  <a:pt x="225" y="0"/>
                </a:lnTo>
                <a:lnTo>
                  <a:pt x="233" y="2"/>
                </a:lnTo>
                <a:lnTo>
                  <a:pt x="241" y="4"/>
                </a:lnTo>
                <a:lnTo>
                  <a:pt x="255" y="4"/>
                </a:lnTo>
                <a:lnTo>
                  <a:pt x="265" y="12"/>
                </a:lnTo>
                <a:lnTo>
                  <a:pt x="271" y="16"/>
                </a:lnTo>
                <a:lnTo>
                  <a:pt x="279" y="20"/>
                </a:lnTo>
                <a:lnTo>
                  <a:pt x="279" y="16"/>
                </a:lnTo>
                <a:lnTo>
                  <a:pt x="283" y="16"/>
                </a:lnTo>
                <a:lnTo>
                  <a:pt x="287" y="20"/>
                </a:lnTo>
                <a:lnTo>
                  <a:pt x="293" y="16"/>
                </a:lnTo>
                <a:lnTo>
                  <a:pt x="301" y="16"/>
                </a:lnTo>
                <a:lnTo>
                  <a:pt x="303" y="20"/>
                </a:lnTo>
                <a:lnTo>
                  <a:pt x="305" y="26"/>
                </a:lnTo>
                <a:lnTo>
                  <a:pt x="315" y="34"/>
                </a:lnTo>
                <a:lnTo>
                  <a:pt x="317" y="46"/>
                </a:lnTo>
                <a:lnTo>
                  <a:pt x="317" y="54"/>
                </a:lnTo>
                <a:lnTo>
                  <a:pt x="321" y="58"/>
                </a:lnTo>
                <a:lnTo>
                  <a:pt x="321" y="68"/>
                </a:lnTo>
                <a:lnTo>
                  <a:pt x="313" y="76"/>
                </a:lnTo>
                <a:lnTo>
                  <a:pt x="307" y="86"/>
                </a:lnTo>
                <a:lnTo>
                  <a:pt x="301" y="98"/>
                </a:lnTo>
                <a:lnTo>
                  <a:pt x="295" y="110"/>
                </a:lnTo>
                <a:lnTo>
                  <a:pt x="295" y="132"/>
                </a:lnTo>
                <a:lnTo>
                  <a:pt x="291" y="136"/>
                </a:lnTo>
                <a:lnTo>
                  <a:pt x="287" y="142"/>
                </a:lnTo>
                <a:lnTo>
                  <a:pt x="285" y="148"/>
                </a:lnTo>
                <a:lnTo>
                  <a:pt x="285" y="158"/>
                </a:lnTo>
                <a:lnTo>
                  <a:pt x="287" y="162"/>
                </a:lnTo>
                <a:lnTo>
                  <a:pt x="291" y="164"/>
                </a:lnTo>
                <a:lnTo>
                  <a:pt x="291" y="168"/>
                </a:lnTo>
                <a:lnTo>
                  <a:pt x="289" y="172"/>
                </a:lnTo>
                <a:lnTo>
                  <a:pt x="289" y="176"/>
                </a:lnTo>
                <a:lnTo>
                  <a:pt x="289" y="180"/>
                </a:lnTo>
                <a:lnTo>
                  <a:pt x="291" y="186"/>
                </a:lnTo>
                <a:lnTo>
                  <a:pt x="295" y="194"/>
                </a:lnTo>
                <a:lnTo>
                  <a:pt x="291" y="200"/>
                </a:lnTo>
                <a:lnTo>
                  <a:pt x="291" y="206"/>
                </a:lnTo>
                <a:lnTo>
                  <a:pt x="291" y="210"/>
                </a:lnTo>
                <a:lnTo>
                  <a:pt x="293" y="212"/>
                </a:lnTo>
                <a:lnTo>
                  <a:pt x="295" y="216"/>
                </a:lnTo>
                <a:lnTo>
                  <a:pt x="293" y="220"/>
                </a:lnTo>
                <a:lnTo>
                  <a:pt x="293" y="222"/>
                </a:lnTo>
                <a:lnTo>
                  <a:pt x="293" y="230"/>
                </a:lnTo>
                <a:lnTo>
                  <a:pt x="299" y="234"/>
                </a:lnTo>
                <a:lnTo>
                  <a:pt x="303" y="240"/>
                </a:lnTo>
                <a:lnTo>
                  <a:pt x="309" y="244"/>
                </a:lnTo>
                <a:lnTo>
                  <a:pt x="309" y="250"/>
                </a:lnTo>
                <a:lnTo>
                  <a:pt x="311" y="258"/>
                </a:lnTo>
                <a:lnTo>
                  <a:pt x="313" y="266"/>
                </a:lnTo>
                <a:lnTo>
                  <a:pt x="315" y="268"/>
                </a:lnTo>
                <a:lnTo>
                  <a:pt x="317" y="270"/>
                </a:lnTo>
                <a:lnTo>
                  <a:pt x="315" y="2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8" name="Freeform 93"/>
          <p:cNvSpPr>
            <a:spLocks/>
          </p:cNvSpPr>
          <p:nvPr/>
        </p:nvSpPr>
        <p:spPr bwMode="auto">
          <a:xfrm>
            <a:off x="4813300" y="4470400"/>
            <a:ext cx="295275" cy="508000"/>
          </a:xfrm>
          <a:custGeom>
            <a:avLst/>
            <a:gdLst>
              <a:gd name="T0" fmla="*/ 2147483647 w 186"/>
              <a:gd name="T1" fmla="*/ 2147483647 h 320"/>
              <a:gd name="T2" fmla="*/ 2147483647 w 186"/>
              <a:gd name="T3" fmla="*/ 2147483647 h 320"/>
              <a:gd name="T4" fmla="*/ 2147483647 w 186"/>
              <a:gd name="T5" fmla="*/ 2147483647 h 320"/>
              <a:gd name="T6" fmla="*/ 2147483647 w 186"/>
              <a:gd name="T7" fmla="*/ 2147483647 h 320"/>
              <a:gd name="T8" fmla="*/ 2147483647 w 186"/>
              <a:gd name="T9" fmla="*/ 2147483647 h 320"/>
              <a:gd name="T10" fmla="*/ 2147483647 w 186"/>
              <a:gd name="T11" fmla="*/ 2147483647 h 320"/>
              <a:gd name="T12" fmla="*/ 2147483647 w 186"/>
              <a:gd name="T13" fmla="*/ 2147483647 h 320"/>
              <a:gd name="T14" fmla="*/ 2147483647 w 186"/>
              <a:gd name="T15" fmla="*/ 2147483647 h 320"/>
              <a:gd name="T16" fmla="*/ 2147483647 w 186"/>
              <a:gd name="T17" fmla="*/ 2147483647 h 320"/>
              <a:gd name="T18" fmla="*/ 2147483647 w 186"/>
              <a:gd name="T19" fmla="*/ 2147483647 h 320"/>
              <a:gd name="T20" fmla="*/ 2147483647 w 186"/>
              <a:gd name="T21" fmla="*/ 2147483647 h 320"/>
              <a:gd name="T22" fmla="*/ 2147483647 w 186"/>
              <a:gd name="T23" fmla="*/ 2147483647 h 320"/>
              <a:gd name="T24" fmla="*/ 2147483647 w 186"/>
              <a:gd name="T25" fmla="*/ 2147483647 h 320"/>
              <a:gd name="T26" fmla="*/ 2147483647 w 186"/>
              <a:gd name="T27" fmla="*/ 2147483647 h 320"/>
              <a:gd name="T28" fmla="*/ 2147483647 w 186"/>
              <a:gd name="T29" fmla="*/ 2147483647 h 320"/>
              <a:gd name="T30" fmla="*/ 2147483647 w 186"/>
              <a:gd name="T31" fmla="*/ 2147483647 h 320"/>
              <a:gd name="T32" fmla="*/ 2147483647 w 186"/>
              <a:gd name="T33" fmla="*/ 2147483647 h 320"/>
              <a:gd name="T34" fmla="*/ 2147483647 w 186"/>
              <a:gd name="T35" fmla="*/ 2147483647 h 320"/>
              <a:gd name="T36" fmla="*/ 2147483647 w 186"/>
              <a:gd name="T37" fmla="*/ 2147483647 h 320"/>
              <a:gd name="T38" fmla="*/ 2147483647 w 186"/>
              <a:gd name="T39" fmla="*/ 2147483647 h 320"/>
              <a:gd name="T40" fmla="*/ 2147483647 w 186"/>
              <a:gd name="T41" fmla="*/ 2147483647 h 320"/>
              <a:gd name="T42" fmla="*/ 2147483647 w 186"/>
              <a:gd name="T43" fmla="*/ 2147483647 h 320"/>
              <a:gd name="T44" fmla="*/ 2147483647 w 186"/>
              <a:gd name="T45" fmla="*/ 2147483647 h 320"/>
              <a:gd name="T46" fmla="*/ 2147483647 w 186"/>
              <a:gd name="T47" fmla="*/ 2147483647 h 320"/>
              <a:gd name="T48" fmla="*/ 2147483647 w 186"/>
              <a:gd name="T49" fmla="*/ 2147483647 h 320"/>
              <a:gd name="T50" fmla="*/ 2147483647 w 186"/>
              <a:gd name="T51" fmla="*/ 2147483647 h 320"/>
              <a:gd name="T52" fmla="*/ 2147483647 w 186"/>
              <a:gd name="T53" fmla="*/ 2147483647 h 320"/>
              <a:gd name="T54" fmla="*/ 2147483647 w 186"/>
              <a:gd name="T55" fmla="*/ 2147483647 h 320"/>
              <a:gd name="T56" fmla="*/ 2147483647 w 186"/>
              <a:gd name="T57" fmla="*/ 2147483647 h 320"/>
              <a:gd name="T58" fmla="*/ 2147483647 w 186"/>
              <a:gd name="T59" fmla="*/ 2147483647 h 320"/>
              <a:gd name="T60" fmla="*/ 2147483647 w 186"/>
              <a:gd name="T61" fmla="*/ 2147483647 h 320"/>
              <a:gd name="T62" fmla="*/ 2147483647 w 186"/>
              <a:gd name="T63" fmla="*/ 2147483647 h 320"/>
              <a:gd name="T64" fmla="*/ 2147483647 w 186"/>
              <a:gd name="T65" fmla="*/ 2147483647 h 320"/>
              <a:gd name="T66" fmla="*/ 2147483647 w 186"/>
              <a:gd name="T67" fmla="*/ 2147483647 h 320"/>
              <a:gd name="T68" fmla="*/ 2147483647 w 186"/>
              <a:gd name="T69" fmla="*/ 2147483647 h 320"/>
              <a:gd name="T70" fmla="*/ 2147483647 w 186"/>
              <a:gd name="T71" fmla="*/ 2147483647 h 320"/>
              <a:gd name="T72" fmla="*/ 2147483647 w 186"/>
              <a:gd name="T73" fmla="*/ 2147483647 h 320"/>
              <a:gd name="T74" fmla="*/ 2147483647 w 186"/>
              <a:gd name="T75" fmla="*/ 2147483647 h 320"/>
              <a:gd name="T76" fmla="*/ 2147483647 w 186"/>
              <a:gd name="T77" fmla="*/ 2147483647 h 320"/>
              <a:gd name="T78" fmla="*/ 2147483647 w 186"/>
              <a:gd name="T79" fmla="*/ 2147483647 h 320"/>
              <a:gd name="T80" fmla="*/ 2147483647 w 186"/>
              <a:gd name="T81" fmla="*/ 2147483647 h 320"/>
              <a:gd name="T82" fmla="*/ 2147483647 w 186"/>
              <a:gd name="T83" fmla="*/ 2147483647 h 320"/>
              <a:gd name="T84" fmla="*/ 2147483647 w 186"/>
              <a:gd name="T85" fmla="*/ 2147483647 h 320"/>
              <a:gd name="T86" fmla="*/ 2147483647 w 186"/>
              <a:gd name="T87" fmla="*/ 2147483647 h 320"/>
              <a:gd name="T88" fmla="*/ 0 w 186"/>
              <a:gd name="T89" fmla="*/ 2147483647 h 320"/>
              <a:gd name="T90" fmla="*/ 2147483647 w 186"/>
              <a:gd name="T91" fmla="*/ 2147483647 h 320"/>
              <a:gd name="T92" fmla="*/ 2147483647 w 186"/>
              <a:gd name="T93" fmla="*/ 2147483647 h 320"/>
              <a:gd name="T94" fmla="*/ 2147483647 w 186"/>
              <a:gd name="T95" fmla="*/ 2147483647 h 320"/>
              <a:gd name="T96" fmla="*/ 2147483647 w 186"/>
              <a:gd name="T97" fmla="*/ 2147483647 h 320"/>
              <a:gd name="T98" fmla="*/ 2147483647 w 186"/>
              <a:gd name="T99" fmla="*/ 2147483647 h 320"/>
              <a:gd name="T100" fmla="*/ 2147483647 w 186"/>
              <a:gd name="T101" fmla="*/ 2147483647 h 320"/>
              <a:gd name="T102" fmla="*/ 2147483647 w 186"/>
              <a:gd name="T103" fmla="*/ 2147483647 h 320"/>
              <a:gd name="T104" fmla="*/ 2147483647 w 186"/>
              <a:gd name="T105" fmla="*/ 2147483647 h 320"/>
              <a:gd name="T106" fmla="*/ 2147483647 w 186"/>
              <a:gd name="T107" fmla="*/ 2147483647 h 320"/>
              <a:gd name="T108" fmla="*/ 2147483647 w 186"/>
              <a:gd name="T109" fmla="*/ 2147483647 h 320"/>
              <a:gd name="T110" fmla="*/ 2147483647 w 186"/>
              <a:gd name="T111" fmla="*/ 2147483647 h 320"/>
              <a:gd name="T112" fmla="*/ 2147483647 w 186"/>
              <a:gd name="T113" fmla="*/ 2147483647 h 320"/>
              <a:gd name="T114" fmla="*/ 2147483647 w 186"/>
              <a:gd name="T115" fmla="*/ 2147483647 h 3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6"/>
              <a:gd name="T175" fmla="*/ 0 h 320"/>
              <a:gd name="T176" fmla="*/ 186 w 186"/>
              <a:gd name="T177" fmla="*/ 320 h 3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6" h="320">
                <a:moveTo>
                  <a:pt x="32" y="320"/>
                </a:moveTo>
                <a:lnTo>
                  <a:pt x="34" y="310"/>
                </a:lnTo>
                <a:lnTo>
                  <a:pt x="34" y="304"/>
                </a:lnTo>
                <a:lnTo>
                  <a:pt x="36" y="296"/>
                </a:lnTo>
                <a:lnTo>
                  <a:pt x="40" y="290"/>
                </a:lnTo>
                <a:lnTo>
                  <a:pt x="46" y="288"/>
                </a:lnTo>
                <a:lnTo>
                  <a:pt x="54" y="284"/>
                </a:lnTo>
                <a:lnTo>
                  <a:pt x="70" y="278"/>
                </a:lnTo>
                <a:lnTo>
                  <a:pt x="76" y="274"/>
                </a:lnTo>
                <a:lnTo>
                  <a:pt x="80" y="268"/>
                </a:lnTo>
                <a:lnTo>
                  <a:pt x="84" y="250"/>
                </a:lnTo>
                <a:lnTo>
                  <a:pt x="84" y="234"/>
                </a:lnTo>
                <a:lnTo>
                  <a:pt x="84" y="226"/>
                </a:lnTo>
                <a:lnTo>
                  <a:pt x="82" y="220"/>
                </a:lnTo>
                <a:lnTo>
                  <a:pt x="78" y="212"/>
                </a:lnTo>
                <a:lnTo>
                  <a:pt x="78" y="208"/>
                </a:lnTo>
                <a:lnTo>
                  <a:pt x="78" y="200"/>
                </a:lnTo>
                <a:lnTo>
                  <a:pt x="74" y="196"/>
                </a:lnTo>
                <a:lnTo>
                  <a:pt x="74" y="192"/>
                </a:lnTo>
                <a:lnTo>
                  <a:pt x="74" y="186"/>
                </a:lnTo>
                <a:lnTo>
                  <a:pt x="76" y="182"/>
                </a:lnTo>
                <a:lnTo>
                  <a:pt x="82" y="174"/>
                </a:lnTo>
                <a:lnTo>
                  <a:pt x="92" y="168"/>
                </a:lnTo>
                <a:lnTo>
                  <a:pt x="100" y="164"/>
                </a:lnTo>
                <a:lnTo>
                  <a:pt x="106" y="160"/>
                </a:lnTo>
                <a:lnTo>
                  <a:pt x="110" y="152"/>
                </a:lnTo>
                <a:lnTo>
                  <a:pt x="116" y="144"/>
                </a:lnTo>
                <a:lnTo>
                  <a:pt x="120" y="138"/>
                </a:lnTo>
                <a:lnTo>
                  <a:pt x="140" y="126"/>
                </a:lnTo>
                <a:lnTo>
                  <a:pt x="160" y="116"/>
                </a:lnTo>
                <a:lnTo>
                  <a:pt x="168" y="108"/>
                </a:lnTo>
                <a:lnTo>
                  <a:pt x="174" y="102"/>
                </a:lnTo>
                <a:lnTo>
                  <a:pt x="180" y="92"/>
                </a:lnTo>
                <a:lnTo>
                  <a:pt x="180" y="82"/>
                </a:lnTo>
                <a:lnTo>
                  <a:pt x="180" y="72"/>
                </a:lnTo>
                <a:lnTo>
                  <a:pt x="182" y="60"/>
                </a:lnTo>
                <a:lnTo>
                  <a:pt x="182" y="54"/>
                </a:lnTo>
                <a:lnTo>
                  <a:pt x="186" y="52"/>
                </a:lnTo>
                <a:lnTo>
                  <a:pt x="184" y="24"/>
                </a:lnTo>
                <a:lnTo>
                  <a:pt x="184" y="12"/>
                </a:lnTo>
                <a:lnTo>
                  <a:pt x="186" y="0"/>
                </a:lnTo>
                <a:lnTo>
                  <a:pt x="178" y="2"/>
                </a:lnTo>
                <a:lnTo>
                  <a:pt x="170" y="4"/>
                </a:lnTo>
                <a:lnTo>
                  <a:pt x="164" y="8"/>
                </a:lnTo>
                <a:lnTo>
                  <a:pt x="154" y="12"/>
                </a:lnTo>
                <a:lnTo>
                  <a:pt x="140" y="16"/>
                </a:lnTo>
                <a:lnTo>
                  <a:pt x="134" y="18"/>
                </a:lnTo>
                <a:lnTo>
                  <a:pt x="132" y="20"/>
                </a:lnTo>
                <a:lnTo>
                  <a:pt x="130" y="22"/>
                </a:lnTo>
                <a:lnTo>
                  <a:pt x="126" y="22"/>
                </a:lnTo>
                <a:lnTo>
                  <a:pt x="122" y="22"/>
                </a:lnTo>
                <a:lnTo>
                  <a:pt x="120" y="20"/>
                </a:lnTo>
                <a:lnTo>
                  <a:pt x="116" y="20"/>
                </a:lnTo>
                <a:lnTo>
                  <a:pt x="114" y="22"/>
                </a:lnTo>
                <a:lnTo>
                  <a:pt x="112" y="24"/>
                </a:lnTo>
                <a:lnTo>
                  <a:pt x="108" y="24"/>
                </a:lnTo>
                <a:lnTo>
                  <a:pt x="80" y="22"/>
                </a:lnTo>
                <a:lnTo>
                  <a:pt x="76" y="30"/>
                </a:lnTo>
                <a:lnTo>
                  <a:pt x="74" y="40"/>
                </a:lnTo>
                <a:lnTo>
                  <a:pt x="76" y="46"/>
                </a:lnTo>
                <a:lnTo>
                  <a:pt x="78" y="52"/>
                </a:lnTo>
                <a:lnTo>
                  <a:pt x="86" y="62"/>
                </a:lnTo>
                <a:lnTo>
                  <a:pt x="94" y="74"/>
                </a:lnTo>
                <a:lnTo>
                  <a:pt x="98" y="80"/>
                </a:lnTo>
                <a:lnTo>
                  <a:pt x="98" y="86"/>
                </a:lnTo>
                <a:lnTo>
                  <a:pt x="98" y="96"/>
                </a:lnTo>
                <a:lnTo>
                  <a:pt x="96" y="102"/>
                </a:lnTo>
                <a:lnTo>
                  <a:pt x="94" y="108"/>
                </a:lnTo>
                <a:lnTo>
                  <a:pt x="92" y="110"/>
                </a:lnTo>
                <a:lnTo>
                  <a:pt x="88" y="114"/>
                </a:lnTo>
                <a:lnTo>
                  <a:pt x="86" y="116"/>
                </a:lnTo>
                <a:lnTo>
                  <a:pt x="84" y="118"/>
                </a:lnTo>
                <a:lnTo>
                  <a:pt x="84" y="128"/>
                </a:lnTo>
                <a:lnTo>
                  <a:pt x="82" y="124"/>
                </a:lnTo>
                <a:lnTo>
                  <a:pt x="76" y="120"/>
                </a:lnTo>
                <a:lnTo>
                  <a:pt x="72" y="116"/>
                </a:lnTo>
                <a:lnTo>
                  <a:pt x="70" y="108"/>
                </a:lnTo>
                <a:lnTo>
                  <a:pt x="72" y="98"/>
                </a:lnTo>
                <a:lnTo>
                  <a:pt x="74" y="90"/>
                </a:lnTo>
                <a:lnTo>
                  <a:pt x="74" y="78"/>
                </a:lnTo>
                <a:lnTo>
                  <a:pt x="66" y="78"/>
                </a:lnTo>
                <a:lnTo>
                  <a:pt x="60" y="78"/>
                </a:lnTo>
                <a:lnTo>
                  <a:pt x="56" y="76"/>
                </a:lnTo>
                <a:lnTo>
                  <a:pt x="54" y="70"/>
                </a:lnTo>
                <a:lnTo>
                  <a:pt x="46" y="70"/>
                </a:lnTo>
                <a:lnTo>
                  <a:pt x="36" y="76"/>
                </a:lnTo>
                <a:lnTo>
                  <a:pt x="24" y="78"/>
                </a:lnTo>
                <a:lnTo>
                  <a:pt x="12" y="82"/>
                </a:lnTo>
                <a:lnTo>
                  <a:pt x="6" y="86"/>
                </a:lnTo>
                <a:lnTo>
                  <a:pt x="0" y="90"/>
                </a:lnTo>
                <a:lnTo>
                  <a:pt x="2" y="106"/>
                </a:lnTo>
                <a:lnTo>
                  <a:pt x="18" y="110"/>
                </a:lnTo>
                <a:lnTo>
                  <a:pt x="32" y="114"/>
                </a:lnTo>
                <a:lnTo>
                  <a:pt x="38" y="118"/>
                </a:lnTo>
                <a:lnTo>
                  <a:pt x="42" y="124"/>
                </a:lnTo>
                <a:lnTo>
                  <a:pt x="46" y="130"/>
                </a:lnTo>
                <a:lnTo>
                  <a:pt x="46" y="138"/>
                </a:lnTo>
                <a:lnTo>
                  <a:pt x="46" y="146"/>
                </a:lnTo>
                <a:lnTo>
                  <a:pt x="44" y="154"/>
                </a:lnTo>
                <a:lnTo>
                  <a:pt x="42" y="160"/>
                </a:lnTo>
                <a:lnTo>
                  <a:pt x="42" y="170"/>
                </a:lnTo>
                <a:lnTo>
                  <a:pt x="42" y="182"/>
                </a:lnTo>
                <a:lnTo>
                  <a:pt x="40" y="192"/>
                </a:lnTo>
                <a:lnTo>
                  <a:pt x="38" y="202"/>
                </a:lnTo>
                <a:lnTo>
                  <a:pt x="32" y="212"/>
                </a:lnTo>
                <a:lnTo>
                  <a:pt x="20" y="224"/>
                </a:lnTo>
                <a:lnTo>
                  <a:pt x="14" y="234"/>
                </a:lnTo>
                <a:lnTo>
                  <a:pt x="14" y="244"/>
                </a:lnTo>
                <a:lnTo>
                  <a:pt x="18" y="252"/>
                </a:lnTo>
                <a:lnTo>
                  <a:pt x="22" y="260"/>
                </a:lnTo>
                <a:lnTo>
                  <a:pt x="24" y="270"/>
                </a:lnTo>
                <a:lnTo>
                  <a:pt x="22" y="278"/>
                </a:lnTo>
                <a:lnTo>
                  <a:pt x="20" y="284"/>
                </a:lnTo>
                <a:lnTo>
                  <a:pt x="20" y="320"/>
                </a:lnTo>
                <a:lnTo>
                  <a:pt x="30" y="320"/>
                </a:lnTo>
                <a:lnTo>
                  <a:pt x="32" y="3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99" name="Freeform 94"/>
          <p:cNvSpPr>
            <a:spLocks/>
          </p:cNvSpPr>
          <p:nvPr/>
        </p:nvSpPr>
        <p:spPr bwMode="auto">
          <a:xfrm>
            <a:off x="4430713" y="4829175"/>
            <a:ext cx="436562" cy="400050"/>
          </a:xfrm>
          <a:custGeom>
            <a:avLst/>
            <a:gdLst>
              <a:gd name="T0" fmla="*/ 2147483647 w 275"/>
              <a:gd name="T1" fmla="*/ 2147483647 h 252"/>
              <a:gd name="T2" fmla="*/ 2147483647 w 275"/>
              <a:gd name="T3" fmla="*/ 2147483647 h 252"/>
              <a:gd name="T4" fmla="*/ 2147483647 w 275"/>
              <a:gd name="T5" fmla="*/ 2147483647 h 252"/>
              <a:gd name="T6" fmla="*/ 2147483647 w 275"/>
              <a:gd name="T7" fmla="*/ 2147483647 h 252"/>
              <a:gd name="T8" fmla="*/ 2147483647 w 275"/>
              <a:gd name="T9" fmla="*/ 2147483647 h 252"/>
              <a:gd name="T10" fmla="*/ 2147483647 w 275"/>
              <a:gd name="T11" fmla="*/ 2147483647 h 252"/>
              <a:gd name="T12" fmla="*/ 2147483647 w 275"/>
              <a:gd name="T13" fmla="*/ 2147483647 h 252"/>
              <a:gd name="T14" fmla="*/ 2147483647 w 275"/>
              <a:gd name="T15" fmla="*/ 2147483647 h 252"/>
              <a:gd name="T16" fmla="*/ 2147483647 w 275"/>
              <a:gd name="T17" fmla="*/ 2147483647 h 252"/>
              <a:gd name="T18" fmla="*/ 2147483647 w 275"/>
              <a:gd name="T19" fmla="*/ 2147483647 h 252"/>
              <a:gd name="T20" fmla="*/ 2147483647 w 275"/>
              <a:gd name="T21" fmla="*/ 2147483647 h 252"/>
              <a:gd name="T22" fmla="*/ 2147483647 w 275"/>
              <a:gd name="T23" fmla="*/ 2147483647 h 252"/>
              <a:gd name="T24" fmla="*/ 2147483647 w 275"/>
              <a:gd name="T25" fmla="*/ 2147483647 h 252"/>
              <a:gd name="T26" fmla="*/ 2147483647 w 275"/>
              <a:gd name="T27" fmla="*/ 2147483647 h 252"/>
              <a:gd name="T28" fmla="*/ 2147483647 w 275"/>
              <a:gd name="T29" fmla="*/ 2147483647 h 252"/>
              <a:gd name="T30" fmla="*/ 2147483647 w 275"/>
              <a:gd name="T31" fmla="*/ 2147483647 h 252"/>
              <a:gd name="T32" fmla="*/ 2147483647 w 275"/>
              <a:gd name="T33" fmla="*/ 2147483647 h 252"/>
              <a:gd name="T34" fmla="*/ 2147483647 w 275"/>
              <a:gd name="T35" fmla="*/ 2147483647 h 252"/>
              <a:gd name="T36" fmla="*/ 2147483647 w 275"/>
              <a:gd name="T37" fmla="*/ 2147483647 h 252"/>
              <a:gd name="T38" fmla="*/ 2147483647 w 275"/>
              <a:gd name="T39" fmla="*/ 2147483647 h 252"/>
              <a:gd name="T40" fmla="*/ 2147483647 w 275"/>
              <a:gd name="T41" fmla="*/ 2147483647 h 252"/>
              <a:gd name="T42" fmla="*/ 2147483647 w 275"/>
              <a:gd name="T43" fmla="*/ 2147483647 h 252"/>
              <a:gd name="T44" fmla="*/ 0 w 275"/>
              <a:gd name="T45" fmla="*/ 2147483647 h 252"/>
              <a:gd name="T46" fmla="*/ 2147483647 w 275"/>
              <a:gd name="T47" fmla="*/ 2147483647 h 252"/>
              <a:gd name="T48" fmla="*/ 2147483647 w 275"/>
              <a:gd name="T49" fmla="*/ 2147483647 h 252"/>
              <a:gd name="T50" fmla="*/ 2147483647 w 275"/>
              <a:gd name="T51" fmla="*/ 2147483647 h 252"/>
              <a:gd name="T52" fmla="*/ 2147483647 w 275"/>
              <a:gd name="T53" fmla="*/ 2147483647 h 252"/>
              <a:gd name="T54" fmla="*/ 2147483647 w 275"/>
              <a:gd name="T55" fmla="*/ 2147483647 h 252"/>
              <a:gd name="T56" fmla="*/ 2147483647 w 275"/>
              <a:gd name="T57" fmla="*/ 2147483647 h 252"/>
              <a:gd name="T58" fmla="*/ 2147483647 w 275"/>
              <a:gd name="T59" fmla="*/ 2147483647 h 252"/>
              <a:gd name="T60" fmla="*/ 2147483647 w 275"/>
              <a:gd name="T61" fmla="*/ 2147483647 h 252"/>
              <a:gd name="T62" fmla="*/ 2147483647 w 275"/>
              <a:gd name="T63" fmla="*/ 2147483647 h 252"/>
              <a:gd name="T64" fmla="*/ 2147483647 w 275"/>
              <a:gd name="T65" fmla="*/ 2147483647 h 252"/>
              <a:gd name="T66" fmla="*/ 2147483647 w 275"/>
              <a:gd name="T67" fmla="*/ 2147483647 h 252"/>
              <a:gd name="T68" fmla="*/ 2147483647 w 275"/>
              <a:gd name="T69" fmla="*/ 2147483647 h 252"/>
              <a:gd name="T70" fmla="*/ 2147483647 w 275"/>
              <a:gd name="T71" fmla="*/ 2147483647 h 252"/>
              <a:gd name="T72" fmla="*/ 2147483647 w 275"/>
              <a:gd name="T73" fmla="*/ 2147483647 h 252"/>
              <a:gd name="T74" fmla="*/ 2147483647 w 275"/>
              <a:gd name="T75" fmla="*/ 2147483647 h 252"/>
              <a:gd name="T76" fmla="*/ 2147483647 w 275"/>
              <a:gd name="T77" fmla="*/ 2147483647 h 252"/>
              <a:gd name="T78" fmla="*/ 2147483647 w 275"/>
              <a:gd name="T79" fmla="*/ 2147483647 h 252"/>
              <a:gd name="T80" fmla="*/ 2147483647 w 275"/>
              <a:gd name="T81" fmla="*/ 2147483647 h 252"/>
              <a:gd name="T82" fmla="*/ 2147483647 w 275"/>
              <a:gd name="T83" fmla="*/ 2147483647 h 252"/>
              <a:gd name="T84" fmla="*/ 2147483647 w 275"/>
              <a:gd name="T85" fmla="*/ 2147483647 h 252"/>
              <a:gd name="T86" fmla="*/ 2147483647 w 275"/>
              <a:gd name="T87" fmla="*/ 2147483647 h 252"/>
              <a:gd name="T88" fmla="*/ 2147483647 w 275"/>
              <a:gd name="T89" fmla="*/ 2147483647 h 252"/>
              <a:gd name="T90" fmla="*/ 2147483647 w 275"/>
              <a:gd name="T91" fmla="*/ 2147483647 h 252"/>
              <a:gd name="T92" fmla="*/ 2147483647 w 275"/>
              <a:gd name="T93" fmla="*/ 2147483647 h 252"/>
              <a:gd name="T94" fmla="*/ 2147483647 w 275"/>
              <a:gd name="T95" fmla="*/ 2147483647 h 252"/>
              <a:gd name="T96" fmla="*/ 2147483647 w 275"/>
              <a:gd name="T97" fmla="*/ 2147483647 h 2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5"/>
              <a:gd name="T148" fmla="*/ 0 h 252"/>
              <a:gd name="T149" fmla="*/ 275 w 275"/>
              <a:gd name="T150" fmla="*/ 252 h 2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5" h="252">
                <a:moveTo>
                  <a:pt x="273" y="94"/>
                </a:moveTo>
                <a:lnTo>
                  <a:pt x="271" y="100"/>
                </a:lnTo>
                <a:lnTo>
                  <a:pt x="273" y="106"/>
                </a:lnTo>
                <a:lnTo>
                  <a:pt x="275" y="108"/>
                </a:lnTo>
                <a:lnTo>
                  <a:pt x="275" y="112"/>
                </a:lnTo>
                <a:lnTo>
                  <a:pt x="275" y="116"/>
                </a:lnTo>
                <a:lnTo>
                  <a:pt x="273" y="122"/>
                </a:lnTo>
                <a:lnTo>
                  <a:pt x="267" y="128"/>
                </a:lnTo>
                <a:lnTo>
                  <a:pt x="253" y="136"/>
                </a:lnTo>
                <a:lnTo>
                  <a:pt x="243" y="146"/>
                </a:lnTo>
                <a:lnTo>
                  <a:pt x="235" y="158"/>
                </a:lnTo>
                <a:lnTo>
                  <a:pt x="221" y="182"/>
                </a:lnTo>
                <a:lnTo>
                  <a:pt x="205" y="202"/>
                </a:lnTo>
                <a:lnTo>
                  <a:pt x="195" y="212"/>
                </a:lnTo>
                <a:lnTo>
                  <a:pt x="185" y="220"/>
                </a:lnTo>
                <a:lnTo>
                  <a:pt x="175" y="222"/>
                </a:lnTo>
                <a:lnTo>
                  <a:pt x="167" y="224"/>
                </a:lnTo>
                <a:lnTo>
                  <a:pt x="157" y="228"/>
                </a:lnTo>
                <a:lnTo>
                  <a:pt x="147" y="232"/>
                </a:lnTo>
                <a:lnTo>
                  <a:pt x="141" y="236"/>
                </a:lnTo>
                <a:lnTo>
                  <a:pt x="135" y="238"/>
                </a:lnTo>
                <a:lnTo>
                  <a:pt x="121" y="238"/>
                </a:lnTo>
                <a:lnTo>
                  <a:pt x="105" y="236"/>
                </a:lnTo>
                <a:lnTo>
                  <a:pt x="89" y="236"/>
                </a:lnTo>
                <a:lnTo>
                  <a:pt x="87" y="240"/>
                </a:lnTo>
                <a:lnTo>
                  <a:pt x="83" y="244"/>
                </a:lnTo>
                <a:lnTo>
                  <a:pt x="72" y="244"/>
                </a:lnTo>
                <a:lnTo>
                  <a:pt x="62" y="244"/>
                </a:lnTo>
                <a:lnTo>
                  <a:pt x="54" y="248"/>
                </a:lnTo>
                <a:lnTo>
                  <a:pt x="48" y="252"/>
                </a:lnTo>
                <a:lnTo>
                  <a:pt x="30" y="236"/>
                </a:lnTo>
                <a:lnTo>
                  <a:pt x="22" y="226"/>
                </a:lnTo>
                <a:lnTo>
                  <a:pt x="20" y="220"/>
                </a:lnTo>
                <a:lnTo>
                  <a:pt x="22" y="216"/>
                </a:lnTo>
                <a:lnTo>
                  <a:pt x="22" y="214"/>
                </a:lnTo>
                <a:lnTo>
                  <a:pt x="22" y="216"/>
                </a:lnTo>
                <a:lnTo>
                  <a:pt x="24" y="208"/>
                </a:lnTo>
                <a:lnTo>
                  <a:pt x="26" y="198"/>
                </a:lnTo>
                <a:lnTo>
                  <a:pt x="24" y="192"/>
                </a:lnTo>
                <a:lnTo>
                  <a:pt x="20" y="186"/>
                </a:lnTo>
                <a:lnTo>
                  <a:pt x="16" y="182"/>
                </a:lnTo>
                <a:lnTo>
                  <a:pt x="16" y="178"/>
                </a:lnTo>
                <a:lnTo>
                  <a:pt x="14" y="162"/>
                </a:lnTo>
                <a:lnTo>
                  <a:pt x="10" y="150"/>
                </a:lnTo>
                <a:lnTo>
                  <a:pt x="6" y="142"/>
                </a:lnTo>
                <a:lnTo>
                  <a:pt x="0" y="132"/>
                </a:lnTo>
                <a:lnTo>
                  <a:pt x="4" y="126"/>
                </a:lnTo>
                <a:lnTo>
                  <a:pt x="6" y="122"/>
                </a:lnTo>
                <a:lnTo>
                  <a:pt x="10" y="122"/>
                </a:lnTo>
                <a:lnTo>
                  <a:pt x="14" y="130"/>
                </a:lnTo>
                <a:lnTo>
                  <a:pt x="20" y="134"/>
                </a:lnTo>
                <a:lnTo>
                  <a:pt x="26" y="136"/>
                </a:lnTo>
                <a:lnTo>
                  <a:pt x="34" y="136"/>
                </a:lnTo>
                <a:lnTo>
                  <a:pt x="44" y="136"/>
                </a:lnTo>
                <a:lnTo>
                  <a:pt x="50" y="132"/>
                </a:lnTo>
                <a:lnTo>
                  <a:pt x="54" y="128"/>
                </a:lnTo>
                <a:lnTo>
                  <a:pt x="60" y="124"/>
                </a:lnTo>
                <a:lnTo>
                  <a:pt x="60" y="58"/>
                </a:lnTo>
                <a:lnTo>
                  <a:pt x="64" y="60"/>
                </a:lnTo>
                <a:lnTo>
                  <a:pt x="72" y="70"/>
                </a:lnTo>
                <a:lnTo>
                  <a:pt x="74" y="74"/>
                </a:lnTo>
                <a:lnTo>
                  <a:pt x="74" y="80"/>
                </a:lnTo>
                <a:lnTo>
                  <a:pt x="72" y="88"/>
                </a:lnTo>
                <a:lnTo>
                  <a:pt x="70" y="96"/>
                </a:lnTo>
                <a:lnTo>
                  <a:pt x="89" y="96"/>
                </a:lnTo>
                <a:lnTo>
                  <a:pt x="97" y="90"/>
                </a:lnTo>
                <a:lnTo>
                  <a:pt x="105" y="78"/>
                </a:lnTo>
                <a:lnTo>
                  <a:pt x="113" y="68"/>
                </a:lnTo>
                <a:lnTo>
                  <a:pt x="119" y="64"/>
                </a:lnTo>
                <a:lnTo>
                  <a:pt x="125" y="66"/>
                </a:lnTo>
                <a:lnTo>
                  <a:pt x="131" y="70"/>
                </a:lnTo>
                <a:lnTo>
                  <a:pt x="135" y="74"/>
                </a:lnTo>
                <a:lnTo>
                  <a:pt x="141" y="76"/>
                </a:lnTo>
                <a:lnTo>
                  <a:pt x="149" y="74"/>
                </a:lnTo>
                <a:lnTo>
                  <a:pt x="153" y="70"/>
                </a:lnTo>
                <a:lnTo>
                  <a:pt x="157" y="64"/>
                </a:lnTo>
                <a:lnTo>
                  <a:pt x="159" y="58"/>
                </a:lnTo>
                <a:lnTo>
                  <a:pt x="163" y="54"/>
                </a:lnTo>
                <a:lnTo>
                  <a:pt x="165" y="52"/>
                </a:lnTo>
                <a:lnTo>
                  <a:pt x="169" y="50"/>
                </a:lnTo>
                <a:lnTo>
                  <a:pt x="173" y="48"/>
                </a:lnTo>
                <a:lnTo>
                  <a:pt x="185" y="34"/>
                </a:lnTo>
                <a:lnTo>
                  <a:pt x="197" y="20"/>
                </a:lnTo>
                <a:lnTo>
                  <a:pt x="203" y="12"/>
                </a:lnTo>
                <a:lnTo>
                  <a:pt x="209" y="6"/>
                </a:lnTo>
                <a:lnTo>
                  <a:pt x="217" y="2"/>
                </a:lnTo>
                <a:lnTo>
                  <a:pt x="225" y="0"/>
                </a:lnTo>
                <a:lnTo>
                  <a:pt x="233" y="2"/>
                </a:lnTo>
                <a:lnTo>
                  <a:pt x="239" y="4"/>
                </a:lnTo>
                <a:lnTo>
                  <a:pt x="245" y="6"/>
                </a:lnTo>
                <a:lnTo>
                  <a:pt x="255" y="8"/>
                </a:lnTo>
                <a:lnTo>
                  <a:pt x="255" y="18"/>
                </a:lnTo>
                <a:lnTo>
                  <a:pt x="259" y="26"/>
                </a:lnTo>
                <a:lnTo>
                  <a:pt x="263" y="34"/>
                </a:lnTo>
                <a:lnTo>
                  <a:pt x="265" y="44"/>
                </a:lnTo>
                <a:lnTo>
                  <a:pt x="263" y="52"/>
                </a:lnTo>
                <a:lnTo>
                  <a:pt x="261" y="58"/>
                </a:lnTo>
                <a:lnTo>
                  <a:pt x="261" y="94"/>
                </a:lnTo>
                <a:lnTo>
                  <a:pt x="273" y="94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0" name="Freeform 95"/>
          <p:cNvSpPr>
            <a:spLocks/>
          </p:cNvSpPr>
          <p:nvPr/>
        </p:nvSpPr>
        <p:spPr bwMode="auto">
          <a:xfrm>
            <a:off x="4683125" y="4629150"/>
            <a:ext cx="203200" cy="212725"/>
          </a:xfrm>
          <a:custGeom>
            <a:avLst/>
            <a:gdLst>
              <a:gd name="T0" fmla="*/ 2147483647 w 128"/>
              <a:gd name="T1" fmla="*/ 0 h 134"/>
              <a:gd name="T2" fmla="*/ 2147483647 w 128"/>
              <a:gd name="T3" fmla="*/ 2147483647 h 134"/>
              <a:gd name="T4" fmla="*/ 2147483647 w 128"/>
              <a:gd name="T5" fmla="*/ 2147483647 h 134"/>
              <a:gd name="T6" fmla="*/ 2147483647 w 128"/>
              <a:gd name="T7" fmla="*/ 2147483647 h 134"/>
              <a:gd name="T8" fmla="*/ 2147483647 w 128"/>
              <a:gd name="T9" fmla="*/ 2147483647 h 134"/>
              <a:gd name="T10" fmla="*/ 2147483647 w 128"/>
              <a:gd name="T11" fmla="*/ 2147483647 h 134"/>
              <a:gd name="T12" fmla="*/ 2147483647 w 128"/>
              <a:gd name="T13" fmla="*/ 2147483647 h 134"/>
              <a:gd name="T14" fmla="*/ 2147483647 w 128"/>
              <a:gd name="T15" fmla="*/ 2147483647 h 134"/>
              <a:gd name="T16" fmla="*/ 2147483647 w 128"/>
              <a:gd name="T17" fmla="*/ 2147483647 h 134"/>
              <a:gd name="T18" fmla="*/ 2147483647 w 128"/>
              <a:gd name="T19" fmla="*/ 2147483647 h 134"/>
              <a:gd name="T20" fmla="*/ 2147483647 w 128"/>
              <a:gd name="T21" fmla="*/ 2147483647 h 134"/>
              <a:gd name="T22" fmla="*/ 2147483647 w 128"/>
              <a:gd name="T23" fmla="*/ 2147483647 h 134"/>
              <a:gd name="T24" fmla="*/ 2147483647 w 128"/>
              <a:gd name="T25" fmla="*/ 2147483647 h 134"/>
              <a:gd name="T26" fmla="*/ 2147483647 w 128"/>
              <a:gd name="T27" fmla="*/ 2147483647 h 134"/>
              <a:gd name="T28" fmla="*/ 2147483647 w 128"/>
              <a:gd name="T29" fmla="*/ 2147483647 h 134"/>
              <a:gd name="T30" fmla="*/ 2147483647 w 128"/>
              <a:gd name="T31" fmla="*/ 2147483647 h 134"/>
              <a:gd name="T32" fmla="*/ 2147483647 w 128"/>
              <a:gd name="T33" fmla="*/ 2147483647 h 134"/>
              <a:gd name="T34" fmla="*/ 2147483647 w 128"/>
              <a:gd name="T35" fmla="*/ 2147483647 h 134"/>
              <a:gd name="T36" fmla="*/ 2147483647 w 128"/>
              <a:gd name="T37" fmla="*/ 2147483647 h 134"/>
              <a:gd name="T38" fmla="*/ 2147483647 w 128"/>
              <a:gd name="T39" fmla="*/ 2147483647 h 134"/>
              <a:gd name="T40" fmla="*/ 2147483647 w 128"/>
              <a:gd name="T41" fmla="*/ 2147483647 h 134"/>
              <a:gd name="T42" fmla="*/ 2147483647 w 128"/>
              <a:gd name="T43" fmla="*/ 2147483647 h 134"/>
              <a:gd name="T44" fmla="*/ 2147483647 w 128"/>
              <a:gd name="T45" fmla="*/ 2147483647 h 134"/>
              <a:gd name="T46" fmla="*/ 2147483647 w 128"/>
              <a:gd name="T47" fmla="*/ 2147483647 h 134"/>
              <a:gd name="T48" fmla="*/ 2147483647 w 128"/>
              <a:gd name="T49" fmla="*/ 2147483647 h 134"/>
              <a:gd name="T50" fmla="*/ 2147483647 w 128"/>
              <a:gd name="T51" fmla="*/ 2147483647 h 134"/>
              <a:gd name="T52" fmla="*/ 2147483647 w 128"/>
              <a:gd name="T53" fmla="*/ 2147483647 h 134"/>
              <a:gd name="T54" fmla="*/ 2147483647 w 128"/>
              <a:gd name="T55" fmla="*/ 2147483647 h 134"/>
              <a:gd name="T56" fmla="*/ 2147483647 w 128"/>
              <a:gd name="T57" fmla="*/ 2147483647 h 134"/>
              <a:gd name="T58" fmla="*/ 2147483647 w 128"/>
              <a:gd name="T59" fmla="*/ 2147483647 h 134"/>
              <a:gd name="T60" fmla="*/ 2147483647 w 128"/>
              <a:gd name="T61" fmla="*/ 2147483647 h 134"/>
              <a:gd name="T62" fmla="*/ 2147483647 w 128"/>
              <a:gd name="T63" fmla="*/ 2147483647 h 134"/>
              <a:gd name="T64" fmla="*/ 2147483647 w 128"/>
              <a:gd name="T65" fmla="*/ 2147483647 h 134"/>
              <a:gd name="T66" fmla="*/ 2147483647 w 128"/>
              <a:gd name="T67" fmla="*/ 2147483647 h 134"/>
              <a:gd name="T68" fmla="*/ 2147483647 w 128"/>
              <a:gd name="T69" fmla="*/ 2147483647 h 134"/>
              <a:gd name="T70" fmla="*/ 2147483647 w 128"/>
              <a:gd name="T71" fmla="*/ 2147483647 h 134"/>
              <a:gd name="T72" fmla="*/ 2147483647 w 128"/>
              <a:gd name="T73" fmla="*/ 2147483647 h 134"/>
              <a:gd name="T74" fmla="*/ 2147483647 w 128"/>
              <a:gd name="T75" fmla="*/ 2147483647 h 134"/>
              <a:gd name="T76" fmla="*/ 2147483647 w 128"/>
              <a:gd name="T77" fmla="*/ 2147483647 h 134"/>
              <a:gd name="T78" fmla="*/ 0 w 128"/>
              <a:gd name="T79" fmla="*/ 2147483647 h 134"/>
              <a:gd name="T80" fmla="*/ 0 w 128"/>
              <a:gd name="T81" fmla="*/ 2147483647 h 134"/>
              <a:gd name="T82" fmla="*/ 2147483647 w 128"/>
              <a:gd name="T83" fmla="*/ 2147483647 h 134"/>
              <a:gd name="T84" fmla="*/ 2147483647 w 128"/>
              <a:gd name="T85" fmla="*/ 2147483647 h 134"/>
              <a:gd name="T86" fmla="*/ 2147483647 w 128"/>
              <a:gd name="T87" fmla="*/ 2147483647 h 134"/>
              <a:gd name="T88" fmla="*/ 2147483647 w 128"/>
              <a:gd name="T89" fmla="*/ 2147483647 h 134"/>
              <a:gd name="T90" fmla="*/ 2147483647 w 128"/>
              <a:gd name="T91" fmla="*/ 2147483647 h 134"/>
              <a:gd name="T92" fmla="*/ 2147483647 w 128"/>
              <a:gd name="T93" fmla="*/ 2147483647 h 134"/>
              <a:gd name="T94" fmla="*/ 2147483647 w 128"/>
              <a:gd name="T95" fmla="*/ 2147483647 h 134"/>
              <a:gd name="T96" fmla="*/ 2147483647 w 128"/>
              <a:gd name="T97" fmla="*/ 2147483647 h 134"/>
              <a:gd name="T98" fmla="*/ 2147483647 w 128"/>
              <a:gd name="T99" fmla="*/ 2147483647 h 134"/>
              <a:gd name="T100" fmla="*/ 2147483647 w 128"/>
              <a:gd name="T101" fmla="*/ 2147483647 h 134"/>
              <a:gd name="T102" fmla="*/ 2147483647 w 128"/>
              <a:gd name="T103" fmla="*/ 2147483647 h 134"/>
              <a:gd name="T104" fmla="*/ 2147483647 w 128"/>
              <a:gd name="T105" fmla="*/ 2147483647 h 134"/>
              <a:gd name="T106" fmla="*/ 2147483647 w 128"/>
              <a:gd name="T107" fmla="*/ 0 h 134"/>
              <a:gd name="T108" fmla="*/ 2147483647 w 128"/>
              <a:gd name="T109" fmla="*/ 0 h 134"/>
              <a:gd name="T110" fmla="*/ 2147483647 w 128"/>
              <a:gd name="T111" fmla="*/ 0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34"/>
              <a:gd name="T170" fmla="*/ 128 w 12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34">
                <a:moveTo>
                  <a:pt x="84" y="0"/>
                </a:moveTo>
                <a:lnTo>
                  <a:pt x="84" y="6"/>
                </a:lnTo>
                <a:lnTo>
                  <a:pt x="100" y="10"/>
                </a:lnTo>
                <a:lnTo>
                  <a:pt x="114" y="14"/>
                </a:lnTo>
                <a:lnTo>
                  <a:pt x="120" y="18"/>
                </a:lnTo>
                <a:lnTo>
                  <a:pt x="124" y="24"/>
                </a:lnTo>
                <a:lnTo>
                  <a:pt x="128" y="30"/>
                </a:lnTo>
                <a:lnTo>
                  <a:pt x="128" y="38"/>
                </a:lnTo>
                <a:lnTo>
                  <a:pt x="128" y="46"/>
                </a:lnTo>
                <a:lnTo>
                  <a:pt x="126" y="54"/>
                </a:lnTo>
                <a:lnTo>
                  <a:pt x="124" y="60"/>
                </a:lnTo>
                <a:lnTo>
                  <a:pt x="124" y="70"/>
                </a:lnTo>
                <a:lnTo>
                  <a:pt x="124" y="82"/>
                </a:lnTo>
                <a:lnTo>
                  <a:pt x="122" y="92"/>
                </a:lnTo>
                <a:lnTo>
                  <a:pt x="120" y="102"/>
                </a:lnTo>
                <a:lnTo>
                  <a:pt x="114" y="112"/>
                </a:lnTo>
                <a:lnTo>
                  <a:pt x="102" y="124"/>
                </a:lnTo>
                <a:lnTo>
                  <a:pt x="96" y="134"/>
                </a:lnTo>
                <a:lnTo>
                  <a:pt x="86" y="132"/>
                </a:lnTo>
                <a:lnTo>
                  <a:pt x="80" y="130"/>
                </a:lnTo>
                <a:lnTo>
                  <a:pt x="74" y="128"/>
                </a:lnTo>
                <a:lnTo>
                  <a:pt x="66" y="126"/>
                </a:lnTo>
                <a:lnTo>
                  <a:pt x="58" y="128"/>
                </a:lnTo>
                <a:lnTo>
                  <a:pt x="54" y="122"/>
                </a:lnTo>
                <a:lnTo>
                  <a:pt x="50" y="122"/>
                </a:lnTo>
                <a:lnTo>
                  <a:pt x="46" y="120"/>
                </a:lnTo>
                <a:lnTo>
                  <a:pt x="40" y="118"/>
                </a:lnTo>
                <a:lnTo>
                  <a:pt x="36" y="116"/>
                </a:lnTo>
                <a:lnTo>
                  <a:pt x="36" y="110"/>
                </a:lnTo>
                <a:lnTo>
                  <a:pt x="34" y="98"/>
                </a:lnTo>
                <a:lnTo>
                  <a:pt x="32" y="92"/>
                </a:lnTo>
                <a:lnTo>
                  <a:pt x="28" y="88"/>
                </a:lnTo>
                <a:lnTo>
                  <a:pt x="20" y="82"/>
                </a:lnTo>
                <a:lnTo>
                  <a:pt x="12" y="76"/>
                </a:lnTo>
                <a:lnTo>
                  <a:pt x="8" y="70"/>
                </a:lnTo>
                <a:lnTo>
                  <a:pt x="6" y="66"/>
                </a:lnTo>
                <a:lnTo>
                  <a:pt x="8" y="64"/>
                </a:lnTo>
                <a:lnTo>
                  <a:pt x="6" y="62"/>
                </a:lnTo>
                <a:lnTo>
                  <a:pt x="4" y="58"/>
                </a:lnTo>
                <a:lnTo>
                  <a:pt x="0" y="52"/>
                </a:lnTo>
                <a:lnTo>
                  <a:pt x="0" y="48"/>
                </a:lnTo>
                <a:lnTo>
                  <a:pt x="4" y="46"/>
                </a:lnTo>
                <a:lnTo>
                  <a:pt x="12" y="46"/>
                </a:lnTo>
                <a:lnTo>
                  <a:pt x="18" y="48"/>
                </a:lnTo>
                <a:lnTo>
                  <a:pt x="22" y="48"/>
                </a:lnTo>
                <a:lnTo>
                  <a:pt x="32" y="38"/>
                </a:lnTo>
                <a:lnTo>
                  <a:pt x="46" y="26"/>
                </a:lnTo>
                <a:lnTo>
                  <a:pt x="58" y="16"/>
                </a:lnTo>
                <a:lnTo>
                  <a:pt x="62" y="12"/>
                </a:lnTo>
                <a:lnTo>
                  <a:pt x="60" y="8"/>
                </a:lnTo>
                <a:lnTo>
                  <a:pt x="60" y="6"/>
                </a:lnTo>
                <a:lnTo>
                  <a:pt x="62" y="4"/>
                </a:lnTo>
                <a:lnTo>
                  <a:pt x="66" y="2"/>
                </a:lnTo>
                <a:lnTo>
                  <a:pt x="74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1" name="Freeform 96"/>
          <p:cNvSpPr>
            <a:spLocks/>
          </p:cNvSpPr>
          <p:nvPr/>
        </p:nvSpPr>
        <p:spPr bwMode="auto">
          <a:xfrm>
            <a:off x="4594225" y="4397375"/>
            <a:ext cx="317500" cy="307975"/>
          </a:xfrm>
          <a:custGeom>
            <a:avLst/>
            <a:gdLst>
              <a:gd name="T0" fmla="*/ 2147483647 w 200"/>
              <a:gd name="T1" fmla="*/ 2147483647 h 194"/>
              <a:gd name="T2" fmla="*/ 2147483647 w 200"/>
              <a:gd name="T3" fmla="*/ 2147483647 h 194"/>
              <a:gd name="T4" fmla="*/ 2147483647 w 200"/>
              <a:gd name="T5" fmla="*/ 2147483647 h 194"/>
              <a:gd name="T6" fmla="*/ 2147483647 w 200"/>
              <a:gd name="T7" fmla="*/ 2147483647 h 194"/>
              <a:gd name="T8" fmla="*/ 2147483647 w 200"/>
              <a:gd name="T9" fmla="*/ 2147483647 h 194"/>
              <a:gd name="T10" fmla="*/ 2147483647 w 200"/>
              <a:gd name="T11" fmla="*/ 2147483647 h 194"/>
              <a:gd name="T12" fmla="*/ 2147483647 w 200"/>
              <a:gd name="T13" fmla="*/ 2147483647 h 194"/>
              <a:gd name="T14" fmla="*/ 2147483647 w 200"/>
              <a:gd name="T15" fmla="*/ 2147483647 h 194"/>
              <a:gd name="T16" fmla="*/ 2147483647 w 200"/>
              <a:gd name="T17" fmla="*/ 2147483647 h 194"/>
              <a:gd name="T18" fmla="*/ 2147483647 w 200"/>
              <a:gd name="T19" fmla="*/ 2147483647 h 194"/>
              <a:gd name="T20" fmla="*/ 2147483647 w 200"/>
              <a:gd name="T21" fmla="*/ 2147483647 h 194"/>
              <a:gd name="T22" fmla="*/ 2147483647 w 200"/>
              <a:gd name="T23" fmla="*/ 2147483647 h 194"/>
              <a:gd name="T24" fmla="*/ 2147483647 w 200"/>
              <a:gd name="T25" fmla="*/ 2147483647 h 194"/>
              <a:gd name="T26" fmla="*/ 2147483647 w 200"/>
              <a:gd name="T27" fmla="*/ 2147483647 h 194"/>
              <a:gd name="T28" fmla="*/ 2147483647 w 200"/>
              <a:gd name="T29" fmla="*/ 2147483647 h 194"/>
              <a:gd name="T30" fmla="*/ 2147483647 w 200"/>
              <a:gd name="T31" fmla="*/ 2147483647 h 194"/>
              <a:gd name="T32" fmla="*/ 2147483647 w 200"/>
              <a:gd name="T33" fmla="*/ 2147483647 h 194"/>
              <a:gd name="T34" fmla="*/ 2147483647 w 200"/>
              <a:gd name="T35" fmla="*/ 2147483647 h 194"/>
              <a:gd name="T36" fmla="*/ 2147483647 w 200"/>
              <a:gd name="T37" fmla="*/ 2147483647 h 194"/>
              <a:gd name="T38" fmla="*/ 2147483647 w 200"/>
              <a:gd name="T39" fmla="*/ 2147483647 h 194"/>
              <a:gd name="T40" fmla="*/ 2147483647 w 200"/>
              <a:gd name="T41" fmla="*/ 2147483647 h 194"/>
              <a:gd name="T42" fmla="*/ 2147483647 w 200"/>
              <a:gd name="T43" fmla="*/ 2147483647 h 194"/>
              <a:gd name="T44" fmla="*/ 2147483647 w 200"/>
              <a:gd name="T45" fmla="*/ 2147483647 h 194"/>
              <a:gd name="T46" fmla="*/ 2147483647 w 200"/>
              <a:gd name="T47" fmla="*/ 2147483647 h 194"/>
              <a:gd name="T48" fmla="*/ 2147483647 w 200"/>
              <a:gd name="T49" fmla="*/ 2147483647 h 194"/>
              <a:gd name="T50" fmla="*/ 2147483647 w 200"/>
              <a:gd name="T51" fmla="*/ 2147483647 h 194"/>
              <a:gd name="T52" fmla="*/ 2147483647 w 200"/>
              <a:gd name="T53" fmla="*/ 2147483647 h 194"/>
              <a:gd name="T54" fmla="*/ 2147483647 w 200"/>
              <a:gd name="T55" fmla="*/ 2147483647 h 194"/>
              <a:gd name="T56" fmla="*/ 2147483647 w 200"/>
              <a:gd name="T57" fmla="*/ 2147483647 h 194"/>
              <a:gd name="T58" fmla="*/ 2147483647 w 200"/>
              <a:gd name="T59" fmla="*/ 2147483647 h 194"/>
              <a:gd name="T60" fmla="*/ 2147483647 w 200"/>
              <a:gd name="T61" fmla="*/ 2147483647 h 194"/>
              <a:gd name="T62" fmla="*/ 2147483647 w 200"/>
              <a:gd name="T63" fmla="*/ 2147483647 h 194"/>
              <a:gd name="T64" fmla="*/ 2147483647 w 200"/>
              <a:gd name="T65" fmla="*/ 2147483647 h 194"/>
              <a:gd name="T66" fmla="*/ 2147483647 w 200"/>
              <a:gd name="T67" fmla="*/ 2147483647 h 194"/>
              <a:gd name="T68" fmla="*/ 2147483647 w 200"/>
              <a:gd name="T69" fmla="*/ 2147483647 h 194"/>
              <a:gd name="T70" fmla="*/ 2147483647 w 200"/>
              <a:gd name="T71" fmla="*/ 2147483647 h 194"/>
              <a:gd name="T72" fmla="*/ 0 w 200"/>
              <a:gd name="T73" fmla="*/ 2147483647 h 194"/>
              <a:gd name="T74" fmla="*/ 2147483647 w 200"/>
              <a:gd name="T75" fmla="*/ 2147483647 h 194"/>
              <a:gd name="T76" fmla="*/ 2147483647 w 200"/>
              <a:gd name="T77" fmla="*/ 2147483647 h 194"/>
              <a:gd name="T78" fmla="*/ 2147483647 w 200"/>
              <a:gd name="T79" fmla="*/ 2147483647 h 194"/>
              <a:gd name="T80" fmla="*/ 2147483647 w 200"/>
              <a:gd name="T81" fmla="*/ 2147483647 h 194"/>
              <a:gd name="T82" fmla="*/ 2147483647 w 200"/>
              <a:gd name="T83" fmla="*/ 2147483647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00"/>
              <a:gd name="T127" fmla="*/ 0 h 194"/>
              <a:gd name="T128" fmla="*/ 200 w 200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00" h="194">
                <a:moveTo>
                  <a:pt x="78" y="194"/>
                </a:moveTo>
                <a:lnTo>
                  <a:pt x="88" y="184"/>
                </a:lnTo>
                <a:lnTo>
                  <a:pt x="102" y="172"/>
                </a:lnTo>
                <a:lnTo>
                  <a:pt x="114" y="162"/>
                </a:lnTo>
                <a:lnTo>
                  <a:pt x="118" y="158"/>
                </a:lnTo>
                <a:lnTo>
                  <a:pt x="116" y="154"/>
                </a:lnTo>
                <a:lnTo>
                  <a:pt x="116" y="152"/>
                </a:lnTo>
                <a:lnTo>
                  <a:pt x="118" y="150"/>
                </a:lnTo>
                <a:lnTo>
                  <a:pt x="122" y="148"/>
                </a:lnTo>
                <a:lnTo>
                  <a:pt x="130" y="146"/>
                </a:lnTo>
                <a:lnTo>
                  <a:pt x="138" y="146"/>
                </a:lnTo>
                <a:lnTo>
                  <a:pt x="140" y="140"/>
                </a:lnTo>
                <a:lnTo>
                  <a:pt x="140" y="138"/>
                </a:lnTo>
                <a:lnTo>
                  <a:pt x="138" y="136"/>
                </a:lnTo>
                <a:lnTo>
                  <a:pt x="144" y="132"/>
                </a:lnTo>
                <a:lnTo>
                  <a:pt x="150" y="128"/>
                </a:lnTo>
                <a:lnTo>
                  <a:pt x="162" y="124"/>
                </a:lnTo>
                <a:lnTo>
                  <a:pt x="174" y="122"/>
                </a:lnTo>
                <a:lnTo>
                  <a:pt x="184" y="116"/>
                </a:lnTo>
                <a:lnTo>
                  <a:pt x="184" y="104"/>
                </a:lnTo>
                <a:lnTo>
                  <a:pt x="186" y="96"/>
                </a:lnTo>
                <a:lnTo>
                  <a:pt x="188" y="88"/>
                </a:lnTo>
                <a:lnTo>
                  <a:pt x="194" y="82"/>
                </a:lnTo>
                <a:lnTo>
                  <a:pt x="192" y="74"/>
                </a:lnTo>
                <a:lnTo>
                  <a:pt x="192" y="64"/>
                </a:lnTo>
                <a:lnTo>
                  <a:pt x="192" y="58"/>
                </a:lnTo>
                <a:lnTo>
                  <a:pt x="196" y="54"/>
                </a:lnTo>
                <a:lnTo>
                  <a:pt x="198" y="50"/>
                </a:lnTo>
                <a:lnTo>
                  <a:pt x="200" y="46"/>
                </a:lnTo>
                <a:lnTo>
                  <a:pt x="196" y="36"/>
                </a:lnTo>
                <a:lnTo>
                  <a:pt x="194" y="28"/>
                </a:lnTo>
                <a:lnTo>
                  <a:pt x="178" y="16"/>
                </a:lnTo>
                <a:lnTo>
                  <a:pt x="172" y="12"/>
                </a:lnTo>
                <a:lnTo>
                  <a:pt x="162" y="8"/>
                </a:lnTo>
                <a:lnTo>
                  <a:pt x="156" y="6"/>
                </a:lnTo>
                <a:lnTo>
                  <a:pt x="154" y="4"/>
                </a:lnTo>
                <a:lnTo>
                  <a:pt x="152" y="0"/>
                </a:lnTo>
                <a:lnTo>
                  <a:pt x="138" y="2"/>
                </a:lnTo>
                <a:lnTo>
                  <a:pt x="126" y="8"/>
                </a:lnTo>
                <a:lnTo>
                  <a:pt x="120" y="10"/>
                </a:lnTo>
                <a:lnTo>
                  <a:pt x="116" y="14"/>
                </a:lnTo>
                <a:lnTo>
                  <a:pt x="114" y="20"/>
                </a:lnTo>
                <a:lnTo>
                  <a:pt x="112" y="26"/>
                </a:lnTo>
                <a:lnTo>
                  <a:pt x="112" y="66"/>
                </a:lnTo>
                <a:lnTo>
                  <a:pt x="114" y="74"/>
                </a:lnTo>
                <a:lnTo>
                  <a:pt x="116" y="78"/>
                </a:lnTo>
                <a:lnTo>
                  <a:pt x="122" y="82"/>
                </a:lnTo>
                <a:lnTo>
                  <a:pt x="134" y="82"/>
                </a:lnTo>
                <a:lnTo>
                  <a:pt x="134" y="94"/>
                </a:lnTo>
                <a:lnTo>
                  <a:pt x="132" y="98"/>
                </a:lnTo>
                <a:lnTo>
                  <a:pt x="128" y="102"/>
                </a:lnTo>
                <a:lnTo>
                  <a:pt x="124" y="104"/>
                </a:lnTo>
                <a:lnTo>
                  <a:pt x="122" y="104"/>
                </a:lnTo>
                <a:lnTo>
                  <a:pt x="118" y="96"/>
                </a:lnTo>
                <a:lnTo>
                  <a:pt x="114" y="92"/>
                </a:lnTo>
                <a:lnTo>
                  <a:pt x="104" y="84"/>
                </a:lnTo>
                <a:lnTo>
                  <a:pt x="96" y="76"/>
                </a:lnTo>
                <a:lnTo>
                  <a:pt x="92" y="74"/>
                </a:lnTo>
                <a:lnTo>
                  <a:pt x="92" y="70"/>
                </a:lnTo>
                <a:lnTo>
                  <a:pt x="86" y="72"/>
                </a:lnTo>
                <a:lnTo>
                  <a:pt x="84" y="74"/>
                </a:lnTo>
                <a:lnTo>
                  <a:pt x="82" y="74"/>
                </a:lnTo>
                <a:lnTo>
                  <a:pt x="78" y="76"/>
                </a:lnTo>
                <a:lnTo>
                  <a:pt x="72" y="74"/>
                </a:lnTo>
                <a:lnTo>
                  <a:pt x="64" y="72"/>
                </a:lnTo>
                <a:lnTo>
                  <a:pt x="60" y="68"/>
                </a:lnTo>
                <a:lnTo>
                  <a:pt x="58" y="64"/>
                </a:lnTo>
                <a:lnTo>
                  <a:pt x="34" y="56"/>
                </a:lnTo>
                <a:lnTo>
                  <a:pt x="34" y="88"/>
                </a:lnTo>
                <a:lnTo>
                  <a:pt x="32" y="92"/>
                </a:lnTo>
                <a:lnTo>
                  <a:pt x="28" y="94"/>
                </a:lnTo>
                <a:lnTo>
                  <a:pt x="26" y="94"/>
                </a:lnTo>
                <a:lnTo>
                  <a:pt x="0" y="94"/>
                </a:lnTo>
                <a:lnTo>
                  <a:pt x="0" y="162"/>
                </a:lnTo>
                <a:lnTo>
                  <a:pt x="18" y="182"/>
                </a:lnTo>
                <a:lnTo>
                  <a:pt x="20" y="184"/>
                </a:lnTo>
                <a:lnTo>
                  <a:pt x="24" y="186"/>
                </a:lnTo>
                <a:lnTo>
                  <a:pt x="30" y="184"/>
                </a:lnTo>
                <a:lnTo>
                  <a:pt x="38" y="182"/>
                </a:lnTo>
                <a:lnTo>
                  <a:pt x="44" y="184"/>
                </a:lnTo>
                <a:lnTo>
                  <a:pt x="50" y="188"/>
                </a:lnTo>
                <a:lnTo>
                  <a:pt x="56" y="190"/>
                </a:lnTo>
                <a:lnTo>
                  <a:pt x="62" y="194"/>
                </a:lnTo>
                <a:lnTo>
                  <a:pt x="78" y="1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2" name="Freeform 97"/>
          <p:cNvSpPr>
            <a:spLocks/>
          </p:cNvSpPr>
          <p:nvPr/>
        </p:nvSpPr>
        <p:spPr bwMode="auto">
          <a:xfrm>
            <a:off x="4313238" y="4327525"/>
            <a:ext cx="334962" cy="374650"/>
          </a:xfrm>
          <a:custGeom>
            <a:avLst/>
            <a:gdLst>
              <a:gd name="T0" fmla="*/ 2147483647 w 211"/>
              <a:gd name="T1" fmla="*/ 2147483647 h 236"/>
              <a:gd name="T2" fmla="*/ 2147483647 w 211"/>
              <a:gd name="T3" fmla="*/ 2147483647 h 236"/>
              <a:gd name="T4" fmla="*/ 2147483647 w 211"/>
              <a:gd name="T5" fmla="*/ 2147483647 h 236"/>
              <a:gd name="T6" fmla="*/ 2147483647 w 211"/>
              <a:gd name="T7" fmla="*/ 2147483647 h 236"/>
              <a:gd name="T8" fmla="*/ 2147483647 w 211"/>
              <a:gd name="T9" fmla="*/ 2147483647 h 236"/>
              <a:gd name="T10" fmla="*/ 2147483647 w 211"/>
              <a:gd name="T11" fmla="*/ 2147483647 h 236"/>
              <a:gd name="T12" fmla="*/ 0 w 211"/>
              <a:gd name="T13" fmla="*/ 2147483647 h 236"/>
              <a:gd name="T14" fmla="*/ 2147483647 w 211"/>
              <a:gd name="T15" fmla="*/ 2147483647 h 236"/>
              <a:gd name="T16" fmla="*/ 2147483647 w 211"/>
              <a:gd name="T17" fmla="*/ 2147483647 h 236"/>
              <a:gd name="T18" fmla="*/ 2147483647 w 211"/>
              <a:gd name="T19" fmla="*/ 2147483647 h 236"/>
              <a:gd name="T20" fmla="*/ 2147483647 w 211"/>
              <a:gd name="T21" fmla="*/ 2147483647 h 236"/>
              <a:gd name="T22" fmla="*/ 2147483647 w 211"/>
              <a:gd name="T23" fmla="*/ 2147483647 h 236"/>
              <a:gd name="T24" fmla="*/ 2147483647 w 211"/>
              <a:gd name="T25" fmla="*/ 2147483647 h 236"/>
              <a:gd name="T26" fmla="*/ 2147483647 w 211"/>
              <a:gd name="T27" fmla="*/ 2147483647 h 236"/>
              <a:gd name="T28" fmla="*/ 2147483647 w 211"/>
              <a:gd name="T29" fmla="*/ 2147483647 h 236"/>
              <a:gd name="T30" fmla="*/ 2147483647 w 211"/>
              <a:gd name="T31" fmla="*/ 2147483647 h 236"/>
              <a:gd name="T32" fmla="*/ 2147483647 w 211"/>
              <a:gd name="T33" fmla="*/ 2147483647 h 236"/>
              <a:gd name="T34" fmla="*/ 2147483647 w 211"/>
              <a:gd name="T35" fmla="*/ 0 h 236"/>
              <a:gd name="T36" fmla="*/ 2147483647 w 211"/>
              <a:gd name="T37" fmla="*/ 2147483647 h 236"/>
              <a:gd name="T38" fmla="*/ 2147483647 w 211"/>
              <a:gd name="T39" fmla="*/ 2147483647 h 236"/>
              <a:gd name="T40" fmla="*/ 2147483647 w 211"/>
              <a:gd name="T41" fmla="*/ 2147483647 h 236"/>
              <a:gd name="T42" fmla="*/ 2147483647 w 211"/>
              <a:gd name="T43" fmla="*/ 2147483647 h 236"/>
              <a:gd name="T44" fmla="*/ 2147483647 w 211"/>
              <a:gd name="T45" fmla="*/ 2147483647 h 236"/>
              <a:gd name="T46" fmla="*/ 2147483647 w 211"/>
              <a:gd name="T47" fmla="*/ 2147483647 h 236"/>
              <a:gd name="T48" fmla="*/ 2147483647 w 211"/>
              <a:gd name="T49" fmla="*/ 2147483647 h 236"/>
              <a:gd name="T50" fmla="*/ 2147483647 w 211"/>
              <a:gd name="T51" fmla="*/ 2147483647 h 236"/>
              <a:gd name="T52" fmla="*/ 2147483647 w 211"/>
              <a:gd name="T53" fmla="*/ 2147483647 h 236"/>
              <a:gd name="T54" fmla="*/ 2147483647 w 211"/>
              <a:gd name="T55" fmla="*/ 2147483647 h 236"/>
              <a:gd name="T56" fmla="*/ 2147483647 w 211"/>
              <a:gd name="T57" fmla="*/ 2147483647 h 236"/>
              <a:gd name="T58" fmla="*/ 2147483647 w 211"/>
              <a:gd name="T59" fmla="*/ 2147483647 h 236"/>
              <a:gd name="T60" fmla="*/ 2147483647 w 211"/>
              <a:gd name="T61" fmla="*/ 2147483647 h 236"/>
              <a:gd name="T62" fmla="*/ 2147483647 w 211"/>
              <a:gd name="T63" fmla="*/ 2147483647 h 236"/>
              <a:gd name="T64" fmla="*/ 2147483647 w 211"/>
              <a:gd name="T65" fmla="*/ 2147483647 h 236"/>
              <a:gd name="T66" fmla="*/ 2147483647 w 211"/>
              <a:gd name="T67" fmla="*/ 2147483647 h 236"/>
              <a:gd name="T68" fmla="*/ 2147483647 w 211"/>
              <a:gd name="T69" fmla="*/ 2147483647 h 236"/>
              <a:gd name="T70" fmla="*/ 2147483647 w 211"/>
              <a:gd name="T71" fmla="*/ 2147483647 h 2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11"/>
              <a:gd name="T109" fmla="*/ 0 h 236"/>
              <a:gd name="T110" fmla="*/ 211 w 211"/>
              <a:gd name="T111" fmla="*/ 236 h 2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11" h="236">
                <a:moveTo>
                  <a:pt x="195" y="228"/>
                </a:moveTo>
                <a:lnTo>
                  <a:pt x="171" y="236"/>
                </a:lnTo>
                <a:lnTo>
                  <a:pt x="124" y="236"/>
                </a:lnTo>
                <a:lnTo>
                  <a:pt x="114" y="232"/>
                </a:lnTo>
                <a:lnTo>
                  <a:pt x="112" y="230"/>
                </a:lnTo>
                <a:lnTo>
                  <a:pt x="108" y="226"/>
                </a:lnTo>
                <a:lnTo>
                  <a:pt x="34" y="226"/>
                </a:lnTo>
                <a:lnTo>
                  <a:pt x="28" y="222"/>
                </a:lnTo>
                <a:lnTo>
                  <a:pt x="26" y="220"/>
                </a:lnTo>
                <a:lnTo>
                  <a:pt x="22" y="220"/>
                </a:lnTo>
                <a:lnTo>
                  <a:pt x="10" y="222"/>
                </a:lnTo>
                <a:lnTo>
                  <a:pt x="4" y="222"/>
                </a:lnTo>
                <a:lnTo>
                  <a:pt x="0" y="220"/>
                </a:lnTo>
                <a:lnTo>
                  <a:pt x="0" y="210"/>
                </a:lnTo>
                <a:lnTo>
                  <a:pt x="4" y="202"/>
                </a:lnTo>
                <a:lnTo>
                  <a:pt x="4" y="194"/>
                </a:lnTo>
                <a:lnTo>
                  <a:pt x="4" y="188"/>
                </a:lnTo>
                <a:lnTo>
                  <a:pt x="6" y="174"/>
                </a:lnTo>
                <a:lnTo>
                  <a:pt x="10" y="162"/>
                </a:lnTo>
                <a:lnTo>
                  <a:pt x="14" y="152"/>
                </a:lnTo>
                <a:lnTo>
                  <a:pt x="20" y="142"/>
                </a:lnTo>
                <a:lnTo>
                  <a:pt x="26" y="132"/>
                </a:lnTo>
                <a:lnTo>
                  <a:pt x="32" y="122"/>
                </a:lnTo>
                <a:lnTo>
                  <a:pt x="36" y="112"/>
                </a:lnTo>
                <a:lnTo>
                  <a:pt x="36" y="100"/>
                </a:lnTo>
                <a:lnTo>
                  <a:pt x="34" y="90"/>
                </a:lnTo>
                <a:lnTo>
                  <a:pt x="30" y="80"/>
                </a:lnTo>
                <a:lnTo>
                  <a:pt x="26" y="72"/>
                </a:lnTo>
                <a:lnTo>
                  <a:pt x="24" y="60"/>
                </a:lnTo>
                <a:lnTo>
                  <a:pt x="24" y="56"/>
                </a:lnTo>
                <a:lnTo>
                  <a:pt x="26" y="52"/>
                </a:lnTo>
                <a:lnTo>
                  <a:pt x="28" y="48"/>
                </a:lnTo>
                <a:lnTo>
                  <a:pt x="28" y="44"/>
                </a:lnTo>
                <a:lnTo>
                  <a:pt x="28" y="36"/>
                </a:lnTo>
                <a:lnTo>
                  <a:pt x="24" y="26"/>
                </a:lnTo>
                <a:lnTo>
                  <a:pt x="16" y="0"/>
                </a:lnTo>
                <a:lnTo>
                  <a:pt x="84" y="0"/>
                </a:lnTo>
                <a:lnTo>
                  <a:pt x="84" y="14"/>
                </a:lnTo>
                <a:lnTo>
                  <a:pt x="90" y="26"/>
                </a:lnTo>
                <a:lnTo>
                  <a:pt x="98" y="36"/>
                </a:lnTo>
                <a:lnTo>
                  <a:pt x="102" y="38"/>
                </a:lnTo>
                <a:lnTo>
                  <a:pt x="106" y="38"/>
                </a:lnTo>
                <a:lnTo>
                  <a:pt x="118" y="38"/>
                </a:lnTo>
                <a:lnTo>
                  <a:pt x="126" y="38"/>
                </a:lnTo>
                <a:lnTo>
                  <a:pt x="130" y="36"/>
                </a:lnTo>
                <a:lnTo>
                  <a:pt x="132" y="30"/>
                </a:lnTo>
                <a:lnTo>
                  <a:pt x="132" y="22"/>
                </a:lnTo>
                <a:lnTo>
                  <a:pt x="153" y="22"/>
                </a:lnTo>
                <a:lnTo>
                  <a:pt x="155" y="24"/>
                </a:lnTo>
                <a:lnTo>
                  <a:pt x="157" y="26"/>
                </a:lnTo>
                <a:lnTo>
                  <a:pt x="163" y="28"/>
                </a:lnTo>
                <a:lnTo>
                  <a:pt x="171" y="28"/>
                </a:lnTo>
                <a:lnTo>
                  <a:pt x="177" y="26"/>
                </a:lnTo>
                <a:lnTo>
                  <a:pt x="179" y="50"/>
                </a:lnTo>
                <a:lnTo>
                  <a:pt x="177" y="74"/>
                </a:lnTo>
                <a:lnTo>
                  <a:pt x="177" y="78"/>
                </a:lnTo>
                <a:lnTo>
                  <a:pt x="181" y="80"/>
                </a:lnTo>
                <a:lnTo>
                  <a:pt x="183" y="88"/>
                </a:lnTo>
                <a:lnTo>
                  <a:pt x="183" y="92"/>
                </a:lnTo>
                <a:lnTo>
                  <a:pt x="181" y="100"/>
                </a:lnTo>
                <a:lnTo>
                  <a:pt x="189" y="102"/>
                </a:lnTo>
                <a:lnTo>
                  <a:pt x="193" y="102"/>
                </a:lnTo>
                <a:lnTo>
                  <a:pt x="197" y="100"/>
                </a:lnTo>
                <a:lnTo>
                  <a:pt x="205" y="100"/>
                </a:lnTo>
                <a:lnTo>
                  <a:pt x="211" y="100"/>
                </a:lnTo>
                <a:lnTo>
                  <a:pt x="211" y="132"/>
                </a:lnTo>
                <a:lnTo>
                  <a:pt x="209" y="136"/>
                </a:lnTo>
                <a:lnTo>
                  <a:pt x="205" y="138"/>
                </a:lnTo>
                <a:lnTo>
                  <a:pt x="203" y="138"/>
                </a:lnTo>
                <a:lnTo>
                  <a:pt x="177" y="138"/>
                </a:lnTo>
                <a:lnTo>
                  <a:pt x="177" y="206"/>
                </a:lnTo>
                <a:lnTo>
                  <a:pt x="195" y="226"/>
                </a:lnTo>
                <a:lnTo>
                  <a:pt x="195" y="2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3" name="Freeform 98"/>
          <p:cNvSpPr>
            <a:spLocks/>
          </p:cNvSpPr>
          <p:nvPr/>
        </p:nvSpPr>
        <p:spPr bwMode="auto">
          <a:xfrm>
            <a:off x="4522788" y="4695825"/>
            <a:ext cx="252412" cy="285750"/>
          </a:xfrm>
          <a:custGeom>
            <a:avLst/>
            <a:gdLst>
              <a:gd name="T0" fmla="*/ 2147483647 w 159"/>
              <a:gd name="T1" fmla="*/ 2147483647 h 180"/>
              <a:gd name="T2" fmla="*/ 2147483647 w 159"/>
              <a:gd name="T3" fmla="*/ 2147483647 h 180"/>
              <a:gd name="T4" fmla="*/ 2147483647 w 159"/>
              <a:gd name="T5" fmla="*/ 2147483647 h 180"/>
              <a:gd name="T6" fmla="*/ 2147483647 w 159"/>
              <a:gd name="T7" fmla="*/ 2147483647 h 180"/>
              <a:gd name="T8" fmla="*/ 2147483647 w 159"/>
              <a:gd name="T9" fmla="*/ 2147483647 h 180"/>
              <a:gd name="T10" fmla="*/ 2147483647 w 159"/>
              <a:gd name="T11" fmla="*/ 2147483647 h 180"/>
              <a:gd name="T12" fmla="*/ 2147483647 w 159"/>
              <a:gd name="T13" fmla="*/ 2147483647 h 180"/>
              <a:gd name="T14" fmla="*/ 2147483647 w 159"/>
              <a:gd name="T15" fmla="*/ 2147483647 h 180"/>
              <a:gd name="T16" fmla="*/ 2147483647 w 159"/>
              <a:gd name="T17" fmla="*/ 2147483647 h 180"/>
              <a:gd name="T18" fmla="*/ 2147483647 w 159"/>
              <a:gd name="T19" fmla="*/ 2147483647 h 180"/>
              <a:gd name="T20" fmla="*/ 2147483647 w 159"/>
              <a:gd name="T21" fmla="*/ 2147483647 h 180"/>
              <a:gd name="T22" fmla="*/ 2147483647 w 159"/>
              <a:gd name="T23" fmla="*/ 2147483647 h 180"/>
              <a:gd name="T24" fmla="*/ 2147483647 w 159"/>
              <a:gd name="T25" fmla="*/ 2147483647 h 180"/>
              <a:gd name="T26" fmla="*/ 2147483647 w 159"/>
              <a:gd name="T27" fmla="*/ 2147483647 h 180"/>
              <a:gd name="T28" fmla="*/ 2147483647 w 159"/>
              <a:gd name="T29" fmla="*/ 2147483647 h 180"/>
              <a:gd name="T30" fmla="*/ 2147483647 w 159"/>
              <a:gd name="T31" fmla="*/ 2147483647 h 180"/>
              <a:gd name="T32" fmla="*/ 2147483647 w 159"/>
              <a:gd name="T33" fmla="*/ 2147483647 h 180"/>
              <a:gd name="T34" fmla="*/ 2147483647 w 159"/>
              <a:gd name="T35" fmla="*/ 2147483647 h 180"/>
              <a:gd name="T36" fmla="*/ 2147483647 w 159"/>
              <a:gd name="T37" fmla="*/ 2147483647 h 180"/>
              <a:gd name="T38" fmla="*/ 2147483647 w 159"/>
              <a:gd name="T39" fmla="*/ 2147483647 h 180"/>
              <a:gd name="T40" fmla="*/ 2147483647 w 159"/>
              <a:gd name="T41" fmla="*/ 2147483647 h 180"/>
              <a:gd name="T42" fmla="*/ 2147483647 w 159"/>
              <a:gd name="T43" fmla="*/ 2147483647 h 180"/>
              <a:gd name="T44" fmla="*/ 2147483647 w 159"/>
              <a:gd name="T45" fmla="*/ 2147483647 h 180"/>
              <a:gd name="T46" fmla="*/ 2147483647 w 159"/>
              <a:gd name="T47" fmla="*/ 2147483647 h 180"/>
              <a:gd name="T48" fmla="*/ 2147483647 w 159"/>
              <a:gd name="T49" fmla="*/ 2147483647 h 180"/>
              <a:gd name="T50" fmla="*/ 2147483647 w 159"/>
              <a:gd name="T51" fmla="*/ 2147483647 h 180"/>
              <a:gd name="T52" fmla="*/ 2147483647 w 159"/>
              <a:gd name="T53" fmla="*/ 2147483647 h 180"/>
              <a:gd name="T54" fmla="*/ 2147483647 w 159"/>
              <a:gd name="T55" fmla="*/ 2147483647 h 180"/>
              <a:gd name="T56" fmla="*/ 2147483647 w 159"/>
              <a:gd name="T57" fmla="*/ 2147483647 h 180"/>
              <a:gd name="T58" fmla="*/ 2147483647 w 159"/>
              <a:gd name="T59" fmla="*/ 2147483647 h 180"/>
              <a:gd name="T60" fmla="*/ 2147483647 w 159"/>
              <a:gd name="T61" fmla="*/ 2147483647 h 180"/>
              <a:gd name="T62" fmla="*/ 2147483647 w 159"/>
              <a:gd name="T63" fmla="*/ 2147483647 h 180"/>
              <a:gd name="T64" fmla="*/ 2147483647 w 159"/>
              <a:gd name="T65" fmla="*/ 2147483647 h 180"/>
              <a:gd name="T66" fmla="*/ 2147483647 w 159"/>
              <a:gd name="T67" fmla="*/ 2147483647 h 180"/>
              <a:gd name="T68" fmla="*/ 2147483647 w 159"/>
              <a:gd name="T69" fmla="*/ 2147483647 h 180"/>
              <a:gd name="T70" fmla="*/ 2147483647 w 159"/>
              <a:gd name="T71" fmla="*/ 2147483647 h 180"/>
              <a:gd name="T72" fmla="*/ 2147483647 w 159"/>
              <a:gd name="T73" fmla="*/ 2147483647 h 180"/>
              <a:gd name="T74" fmla="*/ 2147483647 w 159"/>
              <a:gd name="T75" fmla="*/ 2147483647 h 180"/>
              <a:gd name="T76" fmla="*/ 2147483647 w 159"/>
              <a:gd name="T77" fmla="*/ 2147483647 h 180"/>
              <a:gd name="T78" fmla="*/ 2147483647 w 159"/>
              <a:gd name="T79" fmla="*/ 2147483647 h 180"/>
              <a:gd name="T80" fmla="*/ 2147483647 w 159"/>
              <a:gd name="T81" fmla="*/ 2147483647 h 180"/>
              <a:gd name="T82" fmla="*/ 2147483647 w 159"/>
              <a:gd name="T83" fmla="*/ 2147483647 h 180"/>
              <a:gd name="T84" fmla="*/ 2147483647 w 159"/>
              <a:gd name="T85" fmla="*/ 2147483647 h 180"/>
              <a:gd name="T86" fmla="*/ 2147483647 w 159"/>
              <a:gd name="T87" fmla="*/ 2147483647 h 180"/>
              <a:gd name="T88" fmla="*/ 2147483647 w 159"/>
              <a:gd name="T89" fmla="*/ 2147483647 h 180"/>
              <a:gd name="T90" fmla="*/ 2147483647 w 159"/>
              <a:gd name="T91" fmla="*/ 2147483647 h 180"/>
              <a:gd name="T92" fmla="*/ 0 w 159"/>
              <a:gd name="T93" fmla="*/ 2147483647 h 180"/>
              <a:gd name="T94" fmla="*/ 0 w 159"/>
              <a:gd name="T95" fmla="*/ 2147483647 h 180"/>
              <a:gd name="T96" fmla="*/ 2147483647 w 159"/>
              <a:gd name="T97" fmla="*/ 2147483647 h 180"/>
              <a:gd name="T98" fmla="*/ 2147483647 w 159"/>
              <a:gd name="T99" fmla="*/ 2147483647 h 180"/>
              <a:gd name="T100" fmla="*/ 2147483647 w 159"/>
              <a:gd name="T101" fmla="*/ 2147483647 h 180"/>
              <a:gd name="T102" fmla="*/ 2147483647 w 159"/>
              <a:gd name="T103" fmla="*/ 2147483647 h 180"/>
              <a:gd name="T104" fmla="*/ 2147483647 w 159"/>
              <a:gd name="T105" fmla="*/ 2147483647 h 180"/>
              <a:gd name="T106" fmla="*/ 2147483647 w 159"/>
              <a:gd name="T107" fmla="*/ 2147483647 h 180"/>
              <a:gd name="T108" fmla="*/ 2147483647 w 159"/>
              <a:gd name="T109" fmla="*/ 2147483647 h 180"/>
              <a:gd name="T110" fmla="*/ 2147483647 w 159"/>
              <a:gd name="T111" fmla="*/ 0 h 180"/>
              <a:gd name="T112" fmla="*/ 2147483647 w 159"/>
              <a:gd name="T113" fmla="*/ 2147483647 h 180"/>
              <a:gd name="T114" fmla="*/ 2147483647 w 159"/>
              <a:gd name="T115" fmla="*/ 0 h 180"/>
              <a:gd name="T116" fmla="*/ 2147483647 w 159"/>
              <a:gd name="T117" fmla="*/ 2147483647 h 180"/>
              <a:gd name="T118" fmla="*/ 2147483647 w 159"/>
              <a:gd name="T119" fmla="*/ 2147483647 h 18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9"/>
              <a:gd name="T181" fmla="*/ 0 h 180"/>
              <a:gd name="T182" fmla="*/ 159 w 159"/>
              <a:gd name="T183" fmla="*/ 180 h 18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9" h="180">
                <a:moveTo>
                  <a:pt x="101" y="6"/>
                </a:moveTo>
                <a:lnTo>
                  <a:pt x="101" y="10"/>
                </a:lnTo>
                <a:lnTo>
                  <a:pt x="105" y="16"/>
                </a:lnTo>
                <a:lnTo>
                  <a:pt x="107" y="20"/>
                </a:lnTo>
                <a:lnTo>
                  <a:pt x="109" y="22"/>
                </a:lnTo>
                <a:lnTo>
                  <a:pt x="107" y="24"/>
                </a:lnTo>
                <a:lnTo>
                  <a:pt x="109" y="28"/>
                </a:lnTo>
                <a:lnTo>
                  <a:pt x="113" y="34"/>
                </a:lnTo>
                <a:lnTo>
                  <a:pt x="121" y="40"/>
                </a:lnTo>
                <a:lnTo>
                  <a:pt x="129" y="46"/>
                </a:lnTo>
                <a:lnTo>
                  <a:pt x="133" y="50"/>
                </a:lnTo>
                <a:lnTo>
                  <a:pt x="135" y="56"/>
                </a:lnTo>
                <a:lnTo>
                  <a:pt x="137" y="68"/>
                </a:lnTo>
                <a:lnTo>
                  <a:pt x="137" y="74"/>
                </a:lnTo>
                <a:lnTo>
                  <a:pt x="141" y="76"/>
                </a:lnTo>
                <a:lnTo>
                  <a:pt x="147" y="78"/>
                </a:lnTo>
                <a:lnTo>
                  <a:pt x="151" y="80"/>
                </a:lnTo>
                <a:lnTo>
                  <a:pt x="155" y="80"/>
                </a:lnTo>
                <a:lnTo>
                  <a:pt x="159" y="86"/>
                </a:lnTo>
                <a:lnTo>
                  <a:pt x="151" y="90"/>
                </a:lnTo>
                <a:lnTo>
                  <a:pt x="145" y="94"/>
                </a:lnTo>
                <a:lnTo>
                  <a:pt x="135" y="108"/>
                </a:lnTo>
                <a:lnTo>
                  <a:pt x="125" y="120"/>
                </a:lnTo>
                <a:lnTo>
                  <a:pt x="115" y="132"/>
                </a:lnTo>
                <a:lnTo>
                  <a:pt x="111" y="134"/>
                </a:lnTo>
                <a:lnTo>
                  <a:pt x="107" y="136"/>
                </a:lnTo>
                <a:lnTo>
                  <a:pt x="105" y="138"/>
                </a:lnTo>
                <a:lnTo>
                  <a:pt x="101" y="142"/>
                </a:lnTo>
                <a:lnTo>
                  <a:pt x="99" y="148"/>
                </a:lnTo>
                <a:lnTo>
                  <a:pt x="95" y="154"/>
                </a:lnTo>
                <a:lnTo>
                  <a:pt x="91" y="158"/>
                </a:lnTo>
                <a:lnTo>
                  <a:pt x="83" y="160"/>
                </a:lnTo>
                <a:lnTo>
                  <a:pt x="77" y="158"/>
                </a:lnTo>
                <a:lnTo>
                  <a:pt x="73" y="154"/>
                </a:lnTo>
                <a:lnTo>
                  <a:pt x="67" y="150"/>
                </a:lnTo>
                <a:lnTo>
                  <a:pt x="61" y="148"/>
                </a:lnTo>
                <a:lnTo>
                  <a:pt x="55" y="152"/>
                </a:lnTo>
                <a:lnTo>
                  <a:pt x="47" y="162"/>
                </a:lnTo>
                <a:lnTo>
                  <a:pt x="39" y="174"/>
                </a:lnTo>
                <a:lnTo>
                  <a:pt x="31" y="180"/>
                </a:lnTo>
                <a:lnTo>
                  <a:pt x="12" y="180"/>
                </a:lnTo>
                <a:lnTo>
                  <a:pt x="14" y="172"/>
                </a:lnTo>
                <a:lnTo>
                  <a:pt x="16" y="164"/>
                </a:lnTo>
                <a:lnTo>
                  <a:pt x="16" y="158"/>
                </a:lnTo>
                <a:lnTo>
                  <a:pt x="14" y="154"/>
                </a:lnTo>
                <a:lnTo>
                  <a:pt x="6" y="144"/>
                </a:lnTo>
                <a:lnTo>
                  <a:pt x="0" y="142"/>
                </a:lnTo>
                <a:lnTo>
                  <a:pt x="0" y="84"/>
                </a:lnTo>
                <a:lnTo>
                  <a:pt x="21" y="84"/>
                </a:lnTo>
                <a:lnTo>
                  <a:pt x="21" y="12"/>
                </a:lnTo>
                <a:lnTo>
                  <a:pt x="45" y="10"/>
                </a:lnTo>
                <a:lnTo>
                  <a:pt x="65" y="6"/>
                </a:lnTo>
                <a:lnTo>
                  <a:pt x="69" y="14"/>
                </a:lnTo>
                <a:lnTo>
                  <a:pt x="83" y="6"/>
                </a:lnTo>
                <a:lnTo>
                  <a:pt x="89" y="2"/>
                </a:lnTo>
                <a:lnTo>
                  <a:pt x="95" y="0"/>
                </a:lnTo>
                <a:lnTo>
                  <a:pt x="99" y="2"/>
                </a:lnTo>
                <a:lnTo>
                  <a:pt x="101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4" name="Freeform 99"/>
          <p:cNvSpPr>
            <a:spLocks/>
          </p:cNvSpPr>
          <p:nvPr/>
        </p:nvSpPr>
        <p:spPr bwMode="auto">
          <a:xfrm>
            <a:off x="3598863" y="3752850"/>
            <a:ext cx="187325" cy="165100"/>
          </a:xfrm>
          <a:custGeom>
            <a:avLst/>
            <a:gdLst>
              <a:gd name="T0" fmla="*/ 2147483647 w 118"/>
              <a:gd name="T1" fmla="*/ 2147483647 h 104"/>
              <a:gd name="T2" fmla="*/ 2147483647 w 118"/>
              <a:gd name="T3" fmla="*/ 2147483647 h 104"/>
              <a:gd name="T4" fmla="*/ 2147483647 w 118"/>
              <a:gd name="T5" fmla="*/ 2147483647 h 104"/>
              <a:gd name="T6" fmla="*/ 2147483647 w 118"/>
              <a:gd name="T7" fmla="*/ 2147483647 h 104"/>
              <a:gd name="T8" fmla="*/ 2147483647 w 118"/>
              <a:gd name="T9" fmla="*/ 2147483647 h 104"/>
              <a:gd name="T10" fmla="*/ 2147483647 w 118"/>
              <a:gd name="T11" fmla="*/ 2147483647 h 104"/>
              <a:gd name="T12" fmla="*/ 2147483647 w 118"/>
              <a:gd name="T13" fmla="*/ 2147483647 h 104"/>
              <a:gd name="T14" fmla="*/ 2147483647 w 118"/>
              <a:gd name="T15" fmla="*/ 2147483647 h 104"/>
              <a:gd name="T16" fmla="*/ 2147483647 w 118"/>
              <a:gd name="T17" fmla="*/ 2147483647 h 104"/>
              <a:gd name="T18" fmla="*/ 2147483647 w 118"/>
              <a:gd name="T19" fmla="*/ 2147483647 h 104"/>
              <a:gd name="T20" fmla="*/ 2147483647 w 118"/>
              <a:gd name="T21" fmla="*/ 2147483647 h 104"/>
              <a:gd name="T22" fmla="*/ 2147483647 w 118"/>
              <a:gd name="T23" fmla="*/ 2147483647 h 104"/>
              <a:gd name="T24" fmla="*/ 2147483647 w 118"/>
              <a:gd name="T25" fmla="*/ 2147483647 h 104"/>
              <a:gd name="T26" fmla="*/ 2147483647 w 118"/>
              <a:gd name="T27" fmla="*/ 2147483647 h 104"/>
              <a:gd name="T28" fmla="*/ 2147483647 w 118"/>
              <a:gd name="T29" fmla="*/ 2147483647 h 104"/>
              <a:gd name="T30" fmla="*/ 2147483647 w 118"/>
              <a:gd name="T31" fmla="*/ 2147483647 h 104"/>
              <a:gd name="T32" fmla="*/ 2147483647 w 118"/>
              <a:gd name="T33" fmla="*/ 2147483647 h 104"/>
              <a:gd name="T34" fmla="*/ 2147483647 w 118"/>
              <a:gd name="T35" fmla="*/ 2147483647 h 104"/>
              <a:gd name="T36" fmla="*/ 2147483647 w 118"/>
              <a:gd name="T37" fmla="*/ 2147483647 h 104"/>
              <a:gd name="T38" fmla="*/ 2147483647 w 118"/>
              <a:gd name="T39" fmla="*/ 2147483647 h 104"/>
              <a:gd name="T40" fmla="*/ 2147483647 w 118"/>
              <a:gd name="T41" fmla="*/ 2147483647 h 104"/>
              <a:gd name="T42" fmla="*/ 2147483647 w 118"/>
              <a:gd name="T43" fmla="*/ 2147483647 h 104"/>
              <a:gd name="T44" fmla="*/ 2147483647 w 118"/>
              <a:gd name="T45" fmla="*/ 2147483647 h 104"/>
              <a:gd name="T46" fmla="*/ 2147483647 w 118"/>
              <a:gd name="T47" fmla="*/ 2147483647 h 104"/>
              <a:gd name="T48" fmla="*/ 2147483647 w 118"/>
              <a:gd name="T49" fmla="*/ 2147483647 h 104"/>
              <a:gd name="T50" fmla="*/ 2147483647 w 118"/>
              <a:gd name="T51" fmla="*/ 0 h 104"/>
              <a:gd name="T52" fmla="*/ 2147483647 w 118"/>
              <a:gd name="T53" fmla="*/ 2147483647 h 104"/>
              <a:gd name="T54" fmla="*/ 2147483647 w 118"/>
              <a:gd name="T55" fmla="*/ 2147483647 h 104"/>
              <a:gd name="T56" fmla="*/ 2147483647 w 118"/>
              <a:gd name="T57" fmla="*/ 2147483647 h 104"/>
              <a:gd name="T58" fmla="*/ 2147483647 w 118"/>
              <a:gd name="T59" fmla="*/ 2147483647 h 104"/>
              <a:gd name="T60" fmla="*/ 0 w 118"/>
              <a:gd name="T61" fmla="*/ 2147483647 h 104"/>
              <a:gd name="T62" fmla="*/ 2147483647 w 118"/>
              <a:gd name="T63" fmla="*/ 2147483647 h 1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04"/>
              <a:gd name="T98" fmla="*/ 118 w 118"/>
              <a:gd name="T99" fmla="*/ 104 h 1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04">
                <a:moveTo>
                  <a:pt x="30" y="70"/>
                </a:moveTo>
                <a:lnTo>
                  <a:pt x="34" y="64"/>
                </a:lnTo>
                <a:lnTo>
                  <a:pt x="40" y="58"/>
                </a:lnTo>
                <a:lnTo>
                  <a:pt x="46" y="52"/>
                </a:lnTo>
                <a:lnTo>
                  <a:pt x="54" y="50"/>
                </a:lnTo>
                <a:lnTo>
                  <a:pt x="60" y="52"/>
                </a:lnTo>
                <a:lnTo>
                  <a:pt x="64" y="54"/>
                </a:lnTo>
                <a:lnTo>
                  <a:pt x="66" y="58"/>
                </a:lnTo>
                <a:lnTo>
                  <a:pt x="68" y="64"/>
                </a:lnTo>
                <a:lnTo>
                  <a:pt x="70" y="74"/>
                </a:lnTo>
                <a:lnTo>
                  <a:pt x="74" y="84"/>
                </a:lnTo>
                <a:lnTo>
                  <a:pt x="78" y="82"/>
                </a:lnTo>
                <a:lnTo>
                  <a:pt x="82" y="80"/>
                </a:lnTo>
                <a:lnTo>
                  <a:pt x="90" y="84"/>
                </a:lnTo>
                <a:lnTo>
                  <a:pt x="90" y="96"/>
                </a:lnTo>
                <a:lnTo>
                  <a:pt x="92" y="102"/>
                </a:lnTo>
                <a:lnTo>
                  <a:pt x="96" y="104"/>
                </a:lnTo>
                <a:lnTo>
                  <a:pt x="102" y="104"/>
                </a:lnTo>
                <a:lnTo>
                  <a:pt x="102" y="102"/>
                </a:lnTo>
                <a:lnTo>
                  <a:pt x="106" y="102"/>
                </a:lnTo>
                <a:lnTo>
                  <a:pt x="108" y="102"/>
                </a:lnTo>
                <a:lnTo>
                  <a:pt x="112" y="98"/>
                </a:lnTo>
                <a:lnTo>
                  <a:pt x="114" y="90"/>
                </a:lnTo>
                <a:lnTo>
                  <a:pt x="114" y="88"/>
                </a:lnTo>
                <a:lnTo>
                  <a:pt x="112" y="86"/>
                </a:lnTo>
                <a:lnTo>
                  <a:pt x="110" y="84"/>
                </a:lnTo>
                <a:lnTo>
                  <a:pt x="110" y="82"/>
                </a:lnTo>
                <a:lnTo>
                  <a:pt x="114" y="80"/>
                </a:lnTo>
                <a:lnTo>
                  <a:pt x="118" y="78"/>
                </a:lnTo>
                <a:lnTo>
                  <a:pt x="116" y="74"/>
                </a:lnTo>
                <a:lnTo>
                  <a:pt x="114" y="68"/>
                </a:lnTo>
                <a:lnTo>
                  <a:pt x="112" y="56"/>
                </a:lnTo>
                <a:lnTo>
                  <a:pt x="114" y="50"/>
                </a:lnTo>
                <a:lnTo>
                  <a:pt x="114" y="48"/>
                </a:lnTo>
                <a:lnTo>
                  <a:pt x="118" y="48"/>
                </a:lnTo>
                <a:lnTo>
                  <a:pt x="112" y="46"/>
                </a:lnTo>
                <a:lnTo>
                  <a:pt x="108" y="42"/>
                </a:lnTo>
                <a:lnTo>
                  <a:pt x="104" y="28"/>
                </a:lnTo>
                <a:lnTo>
                  <a:pt x="100" y="14"/>
                </a:lnTo>
                <a:lnTo>
                  <a:pt x="96" y="8"/>
                </a:lnTo>
                <a:lnTo>
                  <a:pt x="90" y="6"/>
                </a:lnTo>
                <a:lnTo>
                  <a:pt x="88" y="8"/>
                </a:lnTo>
                <a:lnTo>
                  <a:pt x="86" y="10"/>
                </a:lnTo>
                <a:lnTo>
                  <a:pt x="78" y="10"/>
                </a:lnTo>
                <a:lnTo>
                  <a:pt x="64" y="8"/>
                </a:lnTo>
                <a:lnTo>
                  <a:pt x="54" y="6"/>
                </a:lnTo>
                <a:lnTo>
                  <a:pt x="50" y="6"/>
                </a:lnTo>
                <a:lnTo>
                  <a:pt x="44" y="8"/>
                </a:lnTo>
                <a:lnTo>
                  <a:pt x="38" y="6"/>
                </a:lnTo>
                <a:lnTo>
                  <a:pt x="32" y="4"/>
                </a:lnTo>
                <a:lnTo>
                  <a:pt x="26" y="2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4" y="8"/>
                </a:lnTo>
                <a:lnTo>
                  <a:pt x="16" y="12"/>
                </a:lnTo>
                <a:lnTo>
                  <a:pt x="18" y="12"/>
                </a:lnTo>
                <a:lnTo>
                  <a:pt x="18" y="18"/>
                </a:lnTo>
                <a:lnTo>
                  <a:pt x="12" y="20"/>
                </a:lnTo>
                <a:lnTo>
                  <a:pt x="8" y="22"/>
                </a:lnTo>
                <a:lnTo>
                  <a:pt x="4" y="24"/>
                </a:lnTo>
                <a:lnTo>
                  <a:pt x="0" y="24"/>
                </a:lnTo>
                <a:lnTo>
                  <a:pt x="16" y="46"/>
                </a:lnTo>
                <a:lnTo>
                  <a:pt x="24" y="56"/>
                </a:lnTo>
                <a:lnTo>
                  <a:pt x="30" y="7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5" name="Freeform 100"/>
          <p:cNvSpPr>
            <a:spLocks/>
          </p:cNvSpPr>
          <p:nvPr/>
        </p:nvSpPr>
        <p:spPr bwMode="auto">
          <a:xfrm>
            <a:off x="3684588" y="3879850"/>
            <a:ext cx="111125" cy="120650"/>
          </a:xfrm>
          <a:custGeom>
            <a:avLst/>
            <a:gdLst>
              <a:gd name="T0" fmla="*/ 2147483647 w 70"/>
              <a:gd name="T1" fmla="*/ 2147483647 h 76"/>
              <a:gd name="T2" fmla="*/ 2147483647 w 70"/>
              <a:gd name="T3" fmla="*/ 2147483647 h 76"/>
              <a:gd name="T4" fmla="*/ 2147483647 w 70"/>
              <a:gd name="T5" fmla="*/ 2147483647 h 76"/>
              <a:gd name="T6" fmla="*/ 2147483647 w 70"/>
              <a:gd name="T7" fmla="*/ 2147483647 h 76"/>
              <a:gd name="T8" fmla="*/ 2147483647 w 70"/>
              <a:gd name="T9" fmla="*/ 2147483647 h 76"/>
              <a:gd name="T10" fmla="*/ 2147483647 w 70"/>
              <a:gd name="T11" fmla="*/ 2147483647 h 76"/>
              <a:gd name="T12" fmla="*/ 0 w 70"/>
              <a:gd name="T13" fmla="*/ 2147483647 h 76"/>
              <a:gd name="T14" fmla="*/ 2147483647 w 70"/>
              <a:gd name="T15" fmla="*/ 2147483647 h 76"/>
              <a:gd name="T16" fmla="*/ 2147483647 w 70"/>
              <a:gd name="T17" fmla="*/ 2147483647 h 76"/>
              <a:gd name="T18" fmla="*/ 2147483647 w 70"/>
              <a:gd name="T19" fmla="*/ 2147483647 h 76"/>
              <a:gd name="T20" fmla="*/ 2147483647 w 70"/>
              <a:gd name="T21" fmla="*/ 2147483647 h 76"/>
              <a:gd name="T22" fmla="*/ 2147483647 w 70"/>
              <a:gd name="T23" fmla="*/ 2147483647 h 76"/>
              <a:gd name="T24" fmla="*/ 2147483647 w 70"/>
              <a:gd name="T25" fmla="*/ 2147483647 h 76"/>
              <a:gd name="T26" fmla="*/ 2147483647 w 70"/>
              <a:gd name="T27" fmla="*/ 0 h 76"/>
              <a:gd name="T28" fmla="*/ 2147483647 w 70"/>
              <a:gd name="T29" fmla="*/ 2147483647 h 76"/>
              <a:gd name="T30" fmla="*/ 2147483647 w 70"/>
              <a:gd name="T31" fmla="*/ 2147483647 h 76"/>
              <a:gd name="T32" fmla="*/ 2147483647 w 70"/>
              <a:gd name="T33" fmla="*/ 2147483647 h 76"/>
              <a:gd name="T34" fmla="*/ 2147483647 w 70"/>
              <a:gd name="T35" fmla="*/ 2147483647 h 76"/>
              <a:gd name="T36" fmla="*/ 2147483647 w 70"/>
              <a:gd name="T37" fmla="*/ 2147483647 h 76"/>
              <a:gd name="T38" fmla="*/ 2147483647 w 70"/>
              <a:gd name="T39" fmla="*/ 2147483647 h 76"/>
              <a:gd name="T40" fmla="*/ 2147483647 w 70"/>
              <a:gd name="T41" fmla="*/ 2147483647 h 76"/>
              <a:gd name="T42" fmla="*/ 2147483647 w 70"/>
              <a:gd name="T43" fmla="*/ 2147483647 h 76"/>
              <a:gd name="T44" fmla="*/ 2147483647 w 70"/>
              <a:gd name="T45" fmla="*/ 2147483647 h 76"/>
              <a:gd name="T46" fmla="*/ 2147483647 w 70"/>
              <a:gd name="T47" fmla="*/ 2147483647 h 76"/>
              <a:gd name="T48" fmla="*/ 2147483647 w 70"/>
              <a:gd name="T49" fmla="*/ 2147483647 h 76"/>
              <a:gd name="T50" fmla="*/ 2147483647 w 70"/>
              <a:gd name="T51" fmla="*/ 2147483647 h 76"/>
              <a:gd name="T52" fmla="*/ 2147483647 w 70"/>
              <a:gd name="T53" fmla="*/ 2147483647 h 76"/>
              <a:gd name="T54" fmla="*/ 2147483647 w 70"/>
              <a:gd name="T55" fmla="*/ 2147483647 h 76"/>
              <a:gd name="T56" fmla="*/ 2147483647 w 70"/>
              <a:gd name="T57" fmla="*/ 2147483647 h 76"/>
              <a:gd name="T58" fmla="*/ 2147483647 w 70"/>
              <a:gd name="T59" fmla="*/ 2147483647 h 76"/>
              <a:gd name="T60" fmla="*/ 2147483647 w 70"/>
              <a:gd name="T61" fmla="*/ 2147483647 h 76"/>
              <a:gd name="T62" fmla="*/ 2147483647 w 70"/>
              <a:gd name="T63" fmla="*/ 2147483647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0"/>
              <a:gd name="T97" fmla="*/ 0 h 76"/>
              <a:gd name="T98" fmla="*/ 70 w 70"/>
              <a:gd name="T99" fmla="*/ 76 h 7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0" h="76">
                <a:moveTo>
                  <a:pt x="68" y="76"/>
                </a:moveTo>
                <a:lnTo>
                  <a:pt x="60" y="74"/>
                </a:lnTo>
                <a:lnTo>
                  <a:pt x="54" y="70"/>
                </a:lnTo>
                <a:lnTo>
                  <a:pt x="44" y="60"/>
                </a:lnTo>
                <a:lnTo>
                  <a:pt x="24" y="46"/>
                </a:lnTo>
                <a:lnTo>
                  <a:pt x="2" y="32"/>
                </a:lnTo>
                <a:lnTo>
                  <a:pt x="0" y="30"/>
                </a:lnTo>
                <a:lnTo>
                  <a:pt x="6" y="26"/>
                </a:lnTo>
                <a:lnTo>
                  <a:pt x="12" y="20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6" y="4"/>
                </a:lnTo>
                <a:lnTo>
                  <a:pt x="36" y="16"/>
                </a:lnTo>
                <a:lnTo>
                  <a:pt x="38" y="22"/>
                </a:lnTo>
                <a:lnTo>
                  <a:pt x="42" y="24"/>
                </a:lnTo>
                <a:lnTo>
                  <a:pt x="48" y="24"/>
                </a:lnTo>
                <a:lnTo>
                  <a:pt x="48" y="22"/>
                </a:lnTo>
                <a:lnTo>
                  <a:pt x="52" y="22"/>
                </a:lnTo>
                <a:lnTo>
                  <a:pt x="54" y="26"/>
                </a:lnTo>
                <a:lnTo>
                  <a:pt x="56" y="30"/>
                </a:lnTo>
                <a:lnTo>
                  <a:pt x="54" y="36"/>
                </a:lnTo>
                <a:lnTo>
                  <a:pt x="54" y="40"/>
                </a:lnTo>
                <a:lnTo>
                  <a:pt x="56" y="44"/>
                </a:lnTo>
                <a:lnTo>
                  <a:pt x="62" y="48"/>
                </a:lnTo>
                <a:lnTo>
                  <a:pt x="68" y="52"/>
                </a:lnTo>
                <a:lnTo>
                  <a:pt x="70" y="56"/>
                </a:lnTo>
                <a:lnTo>
                  <a:pt x="70" y="58"/>
                </a:lnTo>
                <a:lnTo>
                  <a:pt x="66" y="76"/>
                </a:lnTo>
                <a:lnTo>
                  <a:pt x="68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6" name="Freeform 101"/>
          <p:cNvSpPr>
            <a:spLocks/>
          </p:cNvSpPr>
          <p:nvPr/>
        </p:nvSpPr>
        <p:spPr bwMode="auto">
          <a:xfrm>
            <a:off x="3843338" y="3676650"/>
            <a:ext cx="209550" cy="168275"/>
          </a:xfrm>
          <a:custGeom>
            <a:avLst/>
            <a:gdLst>
              <a:gd name="T0" fmla="*/ 2147483647 w 132"/>
              <a:gd name="T1" fmla="*/ 2147483647 h 106"/>
              <a:gd name="T2" fmla="*/ 2147483647 w 132"/>
              <a:gd name="T3" fmla="*/ 2147483647 h 106"/>
              <a:gd name="T4" fmla="*/ 2147483647 w 132"/>
              <a:gd name="T5" fmla="*/ 2147483647 h 106"/>
              <a:gd name="T6" fmla="*/ 2147483647 w 132"/>
              <a:gd name="T7" fmla="*/ 2147483647 h 106"/>
              <a:gd name="T8" fmla="*/ 2147483647 w 132"/>
              <a:gd name="T9" fmla="*/ 2147483647 h 106"/>
              <a:gd name="T10" fmla="*/ 2147483647 w 132"/>
              <a:gd name="T11" fmla="*/ 2147483647 h 106"/>
              <a:gd name="T12" fmla="*/ 2147483647 w 132"/>
              <a:gd name="T13" fmla="*/ 2147483647 h 106"/>
              <a:gd name="T14" fmla="*/ 2147483647 w 132"/>
              <a:gd name="T15" fmla="*/ 2147483647 h 106"/>
              <a:gd name="T16" fmla="*/ 2147483647 w 132"/>
              <a:gd name="T17" fmla="*/ 2147483647 h 106"/>
              <a:gd name="T18" fmla="*/ 2147483647 w 132"/>
              <a:gd name="T19" fmla="*/ 2147483647 h 106"/>
              <a:gd name="T20" fmla="*/ 2147483647 w 132"/>
              <a:gd name="T21" fmla="*/ 2147483647 h 106"/>
              <a:gd name="T22" fmla="*/ 2147483647 w 132"/>
              <a:gd name="T23" fmla="*/ 2147483647 h 106"/>
              <a:gd name="T24" fmla="*/ 2147483647 w 132"/>
              <a:gd name="T25" fmla="*/ 0 h 106"/>
              <a:gd name="T26" fmla="*/ 2147483647 w 132"/>
              <a:gd name="T27" fmla="*/ 2147483647 h 106"/>
              <a:gd name="T28" fmla="*/ 2147483647 w 132"/>
              <a:gd name="T29" fmla="*/ 2147483647 h 106"/>
              <a:gd name="T30" fmla="*/ 2147483647 w 132"/>
              <a:gd name="T31" fmla="*/ 2147483647 h 106"/>
              <a:gd name="T32" fmla="*/ 2147483647 w 132"/>
              <a:gd name="T33" fmla="*/ 2147483647 h 106"/>
              <a:gd name="T34" fmla="*/ 2147483647 w 132"/>
              <a:gd name="T35" fmla="*/ 2147483647 h 106"/>
              <a:gd name="T36" fmla="*/ 2147483647 w 132"/>
              <a:gd name="T37" fmla="*/ 2147483647 h 106"/>
              <a:gd name="T38" fmla="*/ 2147483647 w 132"/>
              <a:gd name="T39" fmla="*/ 2147483647 h 106"/>
              <a:gd name="T40" fmla="*/ 2147483647 w 132"/>
              <a:gd name="T41" fmla="*/ 2147483647 h 106"/>
              <a:gd name="T42" fmla="*/ 2147483647 w 132"/>
              <a:gd name="T43" fmla="*/ 2147483647 h 106"/>
              <a:gd name="T44" fmla="*/ 2147483647 w 132"/>
              <a:gd name="T45" fmla="*/ 2147483647 h 106"/>
              <a:gd name="T46" fmla="*/ 2147483647 w 132"/>
              <a:gd name="T47" fmla="*/ 2147483647 h 106"/>
              <a:gd name="T48" fmla="*/ 2147483647 w 132"/>
              <a:gd name="T49" fmla="*/ 2147483647 h 106"/>
              <a:gd name="T50" fmla="*/ 2147483647 w 132"/>
              <a:gd name="T51" fmla="*/ 2147483647 h 106"/>
              <a:gd name="T52" fmla="*/ 2147483647 w 132"/>
              <a:gd name="T53" fmla="*/ 2147483647 h 106"/>
              <a:gd name="T54" fmla="*/ 2147483647 w 132"/>
              <a:gd name="T55" fmla="*/ 2147483647 h 106"/>
              <a:gd name="T56" fmla="*/ 2147483647 w 132"/>
              <a:gd name="T57" fmla="*/ 2147483647 h 106"/>
              <a:gd name="T58" fmla="*/ 2147483647 w 132"/>
              <a:gd name="T59" fmla="*/ 2147483647 h 106"/>
              <a:gd name="T60" fmla="*/ 0 w 132"/>
              <a:gd name="T61" fmla="*/ 2147483647 h 106"/>
              <a:gd name="T62" fmla="*/ 2147483647 w 132"/>
              <a:gd name="T63" fmla="*/ 2147483647 h 106"/>
              <a:gd name="T64" fmla="*/ 2147483647 w 132"/>
              <a:gd name="T65" fmla="*/ 2147483647 h 106"/>
              <a:gd name="T66" fmla="*/ 2147483647 w 132"/>
              <a:gd name="T67" fmla="*/ 2147483647 h 106"/>
              <a:gd name="T68" fmla="*/ 2147483647 w 132"/>
              <a:gd name="T69" fmla="*/ 2147483647 h 106"/>
              <a:gd name="T70" fmla="*/ 2147483647 w 132"/>
              <a:gd name="T71" fmla="*/ 2147483647 h 106"/>
              <a:gd name="T72" fmla="*/ 2147483647 w 132"/>
              <a:gd name="T73" fmla="*/ 2147483647 h 106"/>
              <a:gd name="T74" fmla="*/ 2147483647 w 132"/>
              <a:gd name="T75" fmla="*/ 2147483647 h 106"/>
              <a:gd name="T76" fmla="*/ 2147483647 w 132"/>
              <a:gd name="T77" fmla="*/ 2147483647 h 106"/>
              <a:gd name="T78" fmla="*/ 2147483647 w 132"/>
              <a:gd name="T79" fmla="*/ 2147483647 h 106"/>
              <a:gd name="T80" fmla="*/ 2147483647 w 132"/>
              <a:gd name="T81" fmla="*/ 2147483647 h 106"/>
              <a:gd name="T82" fmla="*/ 2147483647 w 132"/>
              <a:gd name="T83" fmla="*/ 2147483647 h 106"/>
              <a:gd name="T84" fmla="*/ 2147483647 w 132"/>
              <a:gd name="T85" fmla="*/ 2147483647 h 106"/>
              <a:gd name="T86" fmla="*/ 2147483647 w 132"/>
              <a:gd name="T87" fmla="*/ 2147483647 h 106"/>
              <a:gd name="T88" fmla="*/ 2147483647 w 132"/>
              <a:gd name="T89" fmla="*/ 2147483647 h 106"/>
              <a:gd name="T90" fmla="*/ 2147483647 w 132"/>
              <a:gd name="T91" fmla="*/ 2147483647 h 106"/>
              <a:gd name="T92" fmla="*/ 2147483647 w 132"/>
              <a:gd name="T93" fmla="*/ 2147483647 h 106"/>
              <a:gd name="T94" fmla="*/ 2147483647 w 132"/>
              <a:gd name="T95" fmla="*/ 2147483647 h 106"/>
              <a:gd name="T96" fmla="*/ 2147483647 w 132"/>
              <a:gd name="T97" fmla="*/ 2147483647 h 106"/>
              <a:gd name="T98" fmla="*/ 2147483647 w 132"/>
              <a:gd name="T99" fmla="*/ 2147483647 h 106"/>
              <a:gd name="T100" fmla="*/ 2147483647 w 132"/>
              <a:gd name="T101" fmla="*/ 2147483647 h 106"/>
              <a:gd name="T102" fmla="*/ 2147483647 w 132"/>
              <a:gd name="T103" fmla="*/ 2147483647 h 106"/>
              <a:gd name="T104" fmla="*/ 2147483647 w 132"/>
              <a:gd name="T105" fmla="*/ 2147483647 h 106"/>
              <a:gd name="T106" fmla="*/ 2147483647 w 132"/>
              <a:gd name="T107" fmla="*/ 2147483647 h 106"/>
              <a:gd name="T108" fmla="*/ 2147483647 w 132"/>
              <a:gd name="T109" fmla="*/ 2147483647 h 106"/>
              <a:gd name="T110" fmla="*/ 2147483647 w 132"/>
              <a:gd name="T111" fmla="*/ 2147483647 h 106"/>
              <a:gd name="T112" fmla="*/ 2147483647 w 132"/>
              <a:gd name="T113" fmla="*/ 2147483647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2"/>
              <a:gd name="T172" fmla="*/ 0 h 106"/>
              <a:gd name="T173" fmla="*/ 132 w 132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2" h="106">
                <a:moveTo>
                  <a:pt x="132" y="52"/>
                </a:moveTo>
                <a:lnTo>
                  <a:pt x="128" y="48"/>
                </a:lnTo>
                <a:lnTo>
                  <a:pt x="122" y="46"/>
                </a:lnTo>
                <a:lnTo>
                  <a:pt x="116" y="46"/>
                </a:lnTo>
                <a:lnTo>
                  <a:pt x="112" y="42"/>
                </a:lnTo>
                <a:lnTo>
                  <a:pt x="112" y="38"/>
                </a:lnTo>
                <a:lnTo>
                  <a:pt x="112" y="34"/>
                </a:lnTo>
                <a:lnTo>
                  <a:pt x="112" y="28"/>
                </a:lnTo>
                <a:lnTo>
                  <a:pt x="110" y="24"/>
                </a:lnTo>
                <a:lnTo>
                  <a:pt x="106" y="20"/>
                </a:lnTo>
                <a:lnTo>
                  <a:pt x="100" y="18"/>
                </a:lnTo>
                <a:lnTo>
                  <a:pt x="96" y="12"/>
                </a:lnTo>
                <a:lnTo>
                  <a:pt x="96" y="0"/>
                </a:lnTo>
                <a:lnTo>
                  <a:pt x="72" y="8"/>
                </a:lnTo>
                <a:lnTo>
                  <a:pt x="50" y="16"/>
                </a:lnTo>
                <a:lnTo>
                  <a:pt x="46" y="18"/>
                </a:lnTo>
                <a:lnTo>
                  <a:pt x="44" y="20"/>
                </a:lnTo>
                <a:lnTo>
                  <a:pt x="40" y="26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2" y="32"/>
                </a:lnTo>
                <a:lnTo>
                  <a:pt x="22" y="44"/>
                </a:lnTo>
                <a:lnTo>
                  <a:pt x="22" y="50"/>
                </a:lnTo>
                <a:lnTo>
                  <a:pt x="20" y="54"/>
                </a:lnTo>
                <a:lnTo>
                  <a:pt x="12" y="58"/>
                </a:lnTo>
                <a:lnTo>
                  <a:pt x="6" y="64"/>
                </a:lnTo>
                <a:lnTo>
                  <a:pt x="4" y="68"/>
                </a:lnTo>
                <a:lnTo>
                  <a:pt x="4" y="72"/>
                </a:lnTo>
                <a:lnTo>
                  <a:pt x="2" y="80"/>
                </a:lnTo>
                <a:lnTo>
                  <a:pt x="0" y="86"/>
                </a:lnTo>
                <a:lnTo>
                  <a:pt x="4" y="92"/>
                </a:lnTo>
                <a:lnTo>
                  <a:pt x="8" y="98"/>
                </a:lnTo>
                <a:lnTo>
                  <a:pt x="14" y="102"/>
                </a:lnTo>
                <a:lnTo>
                  <a:pt x="20" y="104"/>
                </a:lnTo>
                <a:lnTo>
                  <a:pt x="24" y="104"/>
                </a:lnTo>
                <a:lnTo>
                  <a:pt x="26" y="102"/>
                </a:lnTo>
                <a:lnTo>
                  <a:pt x="30" y="100"/>
                </a:lnTo>
                <a:lnTo>
                  <a:pt x="34" y="100"/>
                </a:lnTo>
                <a:lnTo>
                  <a:pt x="38" y="100"/>
                </a:lnTo>
                <a:lnTo>
                  <a:pt x="40" y="102"/>
                </a:lnTo>
                <a:lnTo>
                  <a:pt x="42" y="106"/>
                </a:lnTo>
                <a:lnTo>
                  <a:pt x="46" y="106"/>
                </a:lnTo>
                <a:lnTo>
                  <a:pt x="46" y="94"/>
                </a:lnTo>
                <a:lnTo>
                  <a:pt x="46" y="78"/>
                </a:lnTo>
                <a:lnTo>
                  <a:pt x="54" y="78"/>
                </a:lnTo>
                <a:lnTo>
                  <a:pt x="62" y="78"/>
                </a:lnTo>
                <a:lnTo>
                  <a:pt x="82" y="78"/>
                </a:lnTo>
                <a:lnTo>
                  <a:pt x="114" y="78"/>
                </a:lnTo>
                <a:lnTo>
                  <a:pt x="114" y="74"/>
                </a:lnTo>
                <a:lnTo>
                  <a:pt x="116" y="72"/>
                </a:lnTo>
                <a:lnTo>
                  <a:pt x="122" y="70"/>
                </a:lnTo>
                <a:lnTo>
                  <a:pt x="130" y="66"/>
                </a:lnTo>
                <a:lnTo>
                  <a:pt x="132" y="64"/>
                </a:lnTo>
                <a:lnTo>
                  <a:pt x="132" y="60"/>
                </a:lnTo>
                <a:lnTo>
                  <a:pt x="132" y="54"/>
                </a:lnTo>
                <a:lnTo>
                  <a:pt x="132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7" name="Freeform 102"/>
          <p:cNvSpPr>
            <a:spLocks/>
          </p:cNvSpPr>
          <p:nvPr/>
        </p:nvSpPr>
        <p:spPr bwMode="auto">
          <a:xfrm>
            <a:off x="3760788" y="3813175"/>
            <a:ext cx="165100" cy="187325"/>
          </a:xfrm>
          <a:custGeom>
            <a:avLst/>
            <a:gdLst>
              <a:gd name="T0" fmla="*/ 2147483647 w 104"/>
              <a:gd name="T1" fmla="*/ 2147483647 h 118"/>
              <a:gd name="T2" fmla="*/ 2147483647 w 104"/>
              <a:gd name="T3" fmla="*/ 2147483647 h 118"/>
              <a:gd name="T4" fmla="*/ 2147483647 w 104"/>
              <a:gd name="T5" fmla="*/ 2147483647 h 118"/>
              <a:gd name="T6" fmla="*/ 2147483647 w 104"/>
              <a:gd name="T7" fmla="*/ 2147483647 h 118"/>
              <a:gd name="T8" fmla="*/ 2147483647 w 104"/>
              <a:gd name="T9" fmla="*/ 2147483647 h 118"/>
              <a:gd name="T10" fmla="*/ 2147483647 w 104"/>
              <a:gd name="T11" fmla="*/ 2147483647 h 118"/>
              <a:gd name="T12" fmla="*/ 2147483647 w 104"/>
              <a:gd name="T13" fmla="*/ 2147483647 h 118"/>
              <a:gd name="T14" fmla="*/ 2147483647 w 104"/>
              <a:gd name="T15" fmla="*/ 2147483647 h 118"/>
              <a:gd name="T16" fmla="*/ 2147483647 w 104"/>
              <a:gd name="T17" fmla="*/ 2147483647 h 118"/>
              <a:gd name="T18" fmla="*/ 2147483647 w 104"/>
              <a:gd name="T19" fmla="*/ 2147483647 h 118"/>
              <a:gd name="T20" fmla="*/ 2147483647 w 104"/>
              <a:gd name="T21" fmla="*/ 0 h 118"/>
              <a:gd name="T22" fmla="*/ 2147483647 w 104"/>
              <a:gd name="T23" fmla="*/ 2147483647 h 118"/>
              <a:gd name="T24" fmla="*/ 2147483647 w 104"/>
              <a:gd name="T25" fmla="*/ 2147483647 h 118"/>
              <a:gd name="T26" fmla="*/ 2147483647 w 104"/>
              <a:gd name="T27" fmla="*/ 2147483647 h 118"/>
              <a:gd name="T28" fmla="*/ 2147483647 w 104"/>
              <a:gd name="T29" fmla="*/ 2147483647 h 118"/>
              <a:gd name="T30" fmla="*/ 2147483647 w 104"/>
              <a:gd name="T31" fmla="*/ 2147483647 h 118"/>
              <a:gd name="T32" fmla="*/ 2147483647 w 104"/>
              <a:gd name="T33" fmla="*/ 2147483647 h 118"/>
              <a:gd name="T34" fmla="*/ 2147483647 w 104"/>
              <a:gd name="T35" fmla="*/ 2147483647 h 118"/>
              <a:gd name="T36" fmla="*/ 2147483647 w 104"/>
              <a:gd name="T37" fmla="*/ 2147483647 h 118"/>
              <a:gd name="T38" fmla="*/ 2147483647 w 104"/>
              <a:gd name="T39" fmla="*/ 2147483647 h 118"/>
              <a:gd name="T40" fmla="*/ 2147483647 w 104"/>
              <a:gd name="T41" fmla="*/ 2147483647 h 118"/>
              <a:gd name="T42" fmla="*/ 2147483647 w 104"/>
              <a:gd name="T43" fmla="*/ 2147483647 h 118"/>
              <a:gd name="T44" fmla="*/ 2147483647 w 104"/>
              <a:gd name="T45" fmla="*/ 2147483647 h 118"/>
              <a:gd name="T46" fmla="*/ 2147483647 w 104"/>
              <a:gd name="T47" fmla="*/ 2147483647 h 118"/>
              <a:gd name="T48" fmla="*/ 2147483647 w 104"/>
              <a:gd name="T49" fmla="*/ 2147483647 h 118"/>
              <a:gd name="T50" fmla="*/ 2147483647 w 104"/>
              <a:gd name="T51" fmla="*/ 2147483647 h 118"/>
              <a:gd name="T52" fmla="*/ 2147483647 w 104"/>
              <a:gd name="T53" fmla="*/ 2147483647 h 118"/>
              <a:gd name="T54" fmla="*/ 2147483647 w 104"/>
              <a:gd name="T55" fmla="*/ 2147483647 h 118"/>
              <a:gd name="T56" fmla="*/ 2147483647 w 104"/>
              <a:gd name="T57" fmla="*/ 2147483647 h 118"/>
              <a:gd name="T58" fmla="*/ 2147483647 w 104"/>
              <a:gd name="T59" fmla="*/ 2147483647 h 118"/>
              <a:gd name="T60" fmla="*/ 2147483647 w 104"/>
              <a:gd name="T61" fmla="*/ 2147483647 h 118"/>
              <a:gd name="T62" fmla="*/ 2147483647 w 104"/>
              <a:gd name="T63" fmla="*/ 2147483647 h 118"/>
              <a:gd name="T64" fmla="*/ 0 w 104"/>
              <a:gd name="T65" fmla="*/ 2147483647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4"/>
              <a:gd name="T100" fmla="*/ 0 h 118"/>
              <a:gd name="T101" fmla="*/ 104 w 104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4" h="118">
                <a:moveTo>
                  <a:pt x="4" y="64"/>
                </a:moveTo>
                <a:lnTo>
                  <a:pt x="6" y="64"/>
                </a:lnTo>
                <a:lnTo>
                  <a:pt x="10" y="60"/>
                </a:lnTo>
                <a:lnTo>
                  <a:pt x="12" y="52"/>
                </a:lnTo>
                <a:lnTo>
                  <a:pt x="12" y="50"/>
                </a:lnTo>
                <a:lnTo>
                  <a:pt x="10" y="48"/>
                </a:lnTo>
                <a:lnTo>
                  <a:pt x="8" y="46"/>
                </a:lnTo>
                <a:lnTo>
                  <a:pt x="8" y="44"/>
                </a:lnTo>
                <a:lnTo>
                  <a:pt x="12" y="42"/>
                </a:lnTo>
                <a:lnTo>
                  <a:pt x="16" y="40"/>
                </a:lnTo>
                <a:lnTo>
                  <a:pt x="14" y="36"/>
                </a:lnTo>
                <a:lnTo>
                  <a:pt x="12" y="30"/>
                </a:lnTo>
                <a:lnTo>
                  <a:pt x="10" y="18"/>
                </a:lnTo>
                <a:lnTo>
                  <a:pt x="12" y="12"/>
                </a:lnTo>
                <a:lnTo>
                  <a:pt x="12" y="10"/>
                </a:lnTo>
                <a:lnTo>
                  <a:pt x="16" y="10"/>
                </a:lnTo>
                <a:lnTo>
                  <a:pt x="22" y="8"/>
                </a:lnTo>
                <a:lnTo>
                  <a:pt x="28" y="6"/>
                </a:lnTo>
                <a:lnTo>
                  <a:pt x="38" y="2"/>
                </a:lnTo>
                <a:lnTo>
                  <a:pt x="42" y="10"/>
                </a:lnTo>
                <a:lnTo>
                  <a:pt x="48" y="6"/>
                </a:lnTo>
                <a:lnTo>
                  <a:pt x="52" y="0"/>
                </a:lnTo>
                <a:lnTo>
                  <a:pt x="56" y="6"/>
                </a:lnTo>
                <a:lnTo>
                  <a:pt x="60" y="12"/>
                </a:lnTo>
                <a:lnTo>
                  <a:pt x="66" y="16"/>
                </a:lnTo>
                <a:lnTo>
                  <a:pt x="72" y="18"/>
                </a:lnTo>
                <a:lnTo>
                  <a:pt x="76" y="18"/>
                </a:lnTo>
                <a:lnTo>
                  <a:pt x="78" y="16"/>
                </a:lnTo>
                <a:lnTo>
                  <a:pt x="82" y="14"/>
                </a:lnTo>
                <a:lnTo>
                  <a:pt x="86" y="14"/>
                </a:lnTo>
                <a:lnTo>
                  <a:pt x="90" y="14"/>
                </a:lnTo>
                <a:lnTo>
                  <a:pt x="92" y="16"/>
                </a:lnTo>
                <a:lnTo>
                  <a:pt x="94" y="20"/>
                </a:lnTo>
                <a:lnTo>
                  <a:pt x="98" y="20"/>
                </a:lnTo>
                <a:lnTo>
                  <a:pt x="102" y="30"/>
                </a:lnTo>
                <a:lnTo>
                  <a:pt x="104" y="34"/>
                </a:lnTo>
                <a:lnTo>
                  <a:pt x="104" y="40"/>
                </a:lnTo>
                <a:lnTo>
                  <a:pt x="102" y="50"/>
                </a:lnTo>
                <a:lnTo>
                  <a:pt x="98" y="58"/>
                </a:lnTo>
                <a:lnTo>
                  <a:pt x="94" y="66"/>
                </a:lnTo>
                <a:lnTo>
                  <a:pt x="92" y="76"/>
                </a:lnTo>
                <a:lnTo>
                  <a:pt x="96" y="92"/>
                </a:lnTo>
                <a:lnTo>
                  <a:pt x="98" y="100"/>
                </a:lnTo>
                <a:lnTo>
                  <a:pt x="102" y="106"/>
                </a:lnTo>
                <a:lnTo>
                  <a:pt x="102" y="112"/>
                </a:lnTo>
                <a:lnTo>
                  <a:pt x="90" y="106"/>
                </a:lnTo>
                <a:lnTo>
                  <a:pt x="82" y="104"/>
                </a:lnTo>
                <a:lnTo>
                  <a:pt x="74" y="104"/>
                </a:lnTo>
                <a:lnTo>
                  <a:pt x="64" y="104"/>
                </a:lnTo>
                <a:lnTo>
                  <a:pt x="58" y="106"/>
                </a:lnTo>
                <a:lnTo>
                  <a:pt x="46" y="110"/>
                </a:lnTo>
                <a:lnTo>
                  <a:pt x="34" y="116"/>
                </a:lnTo>
                <a:lnTo>
                  <a:pt x="28" y="118"/>
                </a:lnTo>
                <a:lnTo>
                  <a:pt x="20" y="118"/>
                </a:lnTo>
                <a:lnTo>
                  <a:pt x="22" y="100"/>
                </a:lnTo>
                <a:lnTo>
                  <a:pt x="22" y="98"/>
                </a:lnTo>
                <a:lnTo>
                  <a:pt x="20" y="94"/>
                </a:lnTo>
                <a:lnTo>
                  <a:pt x="14" y="90"/>
                </a:lnTo>
                <a:lnTo>
                  <a:pt x="8" y="86"/>
                </a:lnTo>
                <a:lnTo>
                  <a:pt x="6" y="82"/>
                </a:lnTo>
                <a:lnTo>
                  <a:pt x="6" y="78"/>
                </a:lnTo>
                <a:lnTo>
                  <a:pt x="8" y="72"/>
                </a:lnTo>
                <a:lnTo>
                  <a:pt x="6" y="68"/>
                </a:lnTo>
                <a:lnTo>
                  <a:pt x="4" y="64"/>
                </a:lnTo>
                <a:lnTo>
                  <a:pt x="0" y="64"/>
                </a:lnTo>
                <a:lnTo>
                  <a:pt x="0" y="66"/>
                </a:lnTo>
                <a:lnTo>
                  <a:pt x="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8" name="Freeform 103"/>
          <p:cNvSpPr>
            <a:spLocks/>
          </p:cNvSpPr>
          <p:nvPr/>
        </p:nvSpPr>
        <p:spPr bwMode="auto">
          <a:xfrm>
            <a:off x="3906838" y="3800475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09" name="Freeform 104"/>
          <p:cNvSpPr>
            <a:spLocks/>
          </p:cNvSpPr>
          <p:nvPr/>
        </p:nvSpPr>
        <p:spPr bwMode="auto">
          <a:xfrm>
            <a:off x="4068763" y="3711575"/>
            <a:ext cx="320675" cy="295275"/>
          </a:xfrm>
          <a:custGeom>
            <a:avLst/>
            <a:gdLst>
              <a:gd name="T0" fmla="*/ 2147483647 w 202"/>
              <a:gd name="T1" fmla="*/ 2147483647 h 186"/>
              <a:gd name="T2" fmla="*/ 2147483647 w 202"/>
              <a:gd name="T3" fmla="*/ 2147483647 h 186"/>
              <a:gd name="T4" fmla="*/ 2147483647 w 202"/>
              <a:gd name="T5" fmla="*/ 2147483647 h 186"/>
              <a:gd name="T6" fmla="*/ 2147483647 w 202"/>
              <a:gd name="T7" fmla="*/ 2147483647 h 186"/>
              <a:gd name="T8" fmla="*/ 2147483647 w 202"/>
              <a:gd name="T9" fmla="*/ 2147483647 h 186"/>
              <a:gd name="T10" fmla="*/ 0 w 202"/>
              <a:gd name="T11" fmla="*/ 2147483647 h 186"/>
              <a:gd name="T12" fmla="*/ 2147483647 w 202"/>
              <a:gd name="T13" fmla="*/ 2147483647 h 186"/>
              <a:gd name="T14" fmla="*/ 2147483647 w 202"/>
              <a:gd name="T15" fmla="*/ 2147483647 h 186"/>
              <a:gd name="T16" fmla="*/ 2147483647 w 202"/>
              <a:gd name="T17" fmla="*/ 2147483647 h 186"/>
              <a:gd name="T18" fmla="*/ 2147483647 w 202"/>
              <a:gd name="T19" fmla="*/ 2147483647 h 186"/>
              <a:gd name="T20" fmla="*/ 2147483647 w 202"/>
              <a:gd name="T21" fmla="*/ 0 h 186"/>
              <a:gd name="T22" fmla="*/ 2147483647 w 202"/>
              <a:gd name="T23" fmla="*/ 0 h 186"/>
              <a:gd name="T24" fmla="*/ 2147483647 w 202"/>
              <a:gd name="T25" fmla="*/ 2147483647 h 186"/>
              <a:gd name="T26" fmla="*/ 2147483647 w 202"/>
              <a:gd name="T27" fmla="*/ 2147483647 h 186"/>
              <a:gd name="T28" fmla="*/ 2147483647 w 202"/>
              <a:gd name="T29" fmla="*/ 2147483647 h 186"/>
              <a:gd name="T30" fmla="*/ 2147483647 w 202"/>
              <a:gd name="T31" fmla="*/ 2147483647 h 186"/>
              <a:gd name="T32" fmla="*/ 2147483647 w 202"/>
              <a:gd name="T33" fmla="*/ 2147483647 h 186"/>
              <a:gd name="T34" fmla="*/ 2147483647 w 202"/>
              <a:gd name="T35" fmla="*/ 2147483647 h 186"/>
              <a:gd name="T36" fmla="*/ 2147483647 w 202"/>
              <a:gd name="T37" fmla="*/ 2147483647 h 186"/>
              <a:gd name="T38" fmla="*/ 2147483647 w 202"/>
              <a:gd name="T39" fmla="*/ 2147483647 h 186"/>
              <a:gd name="T40" fmla="*/ 2147483647 w 202"/>
              <a:gd name="T41" fmla="*/ 2147483647 h 186"/>
              <a:gd name="T42" fmla="*/ 2147483647 w 202"/>
              <a:gd name="T43" fmla="*/ 2147483647 h 186"/>
              <a:gd name="T44" fmla="*/ 2147483647 w 202"/>
              <a:gd name="T45" fmla="*/ 2147483647 h 186"/>
              <a:gd name="T46" fmla="*/ 2147483647 w 202"/>
              <a:gd name="T47" fmla="*/ 0 h 186"/>
              <a:gd name="T48" fmla="*/ 2147483647 w 202"/>
              <a:gd name="T49" fmla="*/ 2147483647 h 186"/>
              <a:gd name="T50" fmla="*/ 2147483647 w 202"/>
              <a:gd name="T51" fmla="*/ 2147483647 h 186"/>
              <a:gd name="T52" fmla="*/ 2147483647 w 202"/>
              <a:gd name="T53" fmla="*/ 2147483647 h 186"/>
              <a:gd name="T54" fmla="*/ 2147483647 w 202"/>
              <a:gd name="T55" fmla="*/ 2147483647 h 186"/>
              <a:gd name="T56" fmla="*/ 2147483647 w 202"/>
              <a:gd name="T57" fmla="*/ 2147483647 h 186"/>
              <a:gd name="T58" fmla="*/ 2147483647 w 202"/>
              <a:gd name="T59" fmla="*/ 2147483647 h 186"/>
              <a:gd name="T60" fmla="*/ 2147483647 w 202"/>
              <a:gd name="T61" fmla="*/ 2147483647 h 186"/>
              <a:gd name="T62" fmla="*/ 2147483647 w 202"/>
              <a:gd name="T63" fmla="*/ 2147483647 h 186"/>
              <a:gd name="T64" fmla="*/ 2147483647 w 202"/>
              <a:gd name="T65" fmla="*/ 2147483647 h 186"/>
              <a:gd name="T66" fmla="*/ 2147483647 w 202"/>
              <a:gd name="T67" fmla="*/ 2147483647 h 186"/>
              <a:gd name="T68" fmla="*/ 2147483647 w 202"/>
              <a:gd name="T69" fmla="*/ 2147483647 h 186"/>
              <a:gd name="T70" fmla="*/ 2147483647 w 202"/>
              <a:gd name="T71" fmla="*/ 2147483647 h 186"/>
              <a:gd name="T72" fmla="*/ 2147483647 w 202"/>
              <a:gd name="T73" fmla="*/ 2147483647 h 186"/>
              <a:gd name="T74" fmla="*/ 2147483647 w 202"/>
              <a:gd name="T75" fmla="*/ 2147483647 h 186"/>
              <a:gd name="T76" fmla="*/ 2147483647 w 202"/>
              <a:gd name="T77" fmla="*/ 2147483647 h 186"/>
              <a:gd name="T78" fmla="*/ 2147483647 w 202"/>
              <a:gd name="T79" fmla="*/ 2147483647 h 186"/>
              <a:gd name="T80" fmla="*/ 2147483647 w 202"/>
              <a:gd name="T81" fmla="*/ 214748364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02"/>
              <a:gd name="T124" fmla="*/ 0 h 186"/>
              <a:gd name="T125" fmla="*/ 202 w 202"/>
              <a:gd name="T126" fmla="*/ 186 h 1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02" h="186">
                <a:moveTo>
                  <a:pt x="96" y="180"/>
                </a:moveTo>
                <a:lnTo>
                  <a:pt x="80" y="182"/>
                </a:lnTo>
                <a:lnTo>
                  <a:pt x="62" y="186"/>
                </a:lnTo>
                <a:lnTo>
                  <a:pt x="56" y="184"/>
                </a:lnTo>
                <a:lnTo>
                  <a:pt x="50" y="178"/>
                </a:lnTo>
                <a:lnTo>
                  <a:pt x="42" y="164"/>
                </a:lnTo>
                <a:lnTo>
                  <a:pt x="38" y="156"/>
                </a:lnTo>
                <a:lnTo>
                  <a:pt x="34" y="148"/>
                </a:lnTo>
                <a:lnTo>
                  <a:pt x="26" y="144"/>
                </a:lnTo>
                <a:lnTo>
                  <a:pt x="18" y="142"/>
                </a:lnTo>
                <a:lnTo>
                  <a:pt x="0" y="144"/>
                </a:lnTo>
                <a:lnTo>
                  <a:pt x="0" y="96"/>
                </a:lnTo>
                <a:lnTo>
                  <a:pt x="10" y="82"/>
                </a:lnTo>
                <a:lnTo>
                  <a:pt x="14" y="72"/>
                </a:lnTo>
                <a:lnTo>
                  <a:pt x="16" y="64"/>
                </a:lnTo>
                <a:lnTo>
                  <a:pt x="14" y="52"/>
                </a:lnTo>
                <a:lnTo>
                  <a:pt x="10" y="44"/>
                </a:lnTo>
                <a:lnTo>
                  <a:pt x="14" y="2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6" y="0"/>
                </a:lnTo>
                <a:lnTo>
                  <a:pt x="46" y="0"/>
                </a:lnTo>
                <a:lnTo>
                  <a:pt x="50" y="0"/>
                </a:lnTo>
                <a:lnTo>
                  <a:pt x="54" y="2"/>
                </a:lnTo>
                <a:lnTo>
                  <a:pt x="60" y="8"/>
                </a:lnTo>
                <a:lnTo>
                  <a:pt x="66" y="14"/>
                </a:lnTo>
                <a:lnTo>
                  <a:pt x="68" y="16"/>
                </a:lnTo>
                <a:lnTo>
                  <a:pt x="72" y="18"/>
                </a:lnTo>
                <a:lnTo>
                  <a:pt x="76" y="16"/>
                </a:lnTo>
                <a:lnTo>
                  <a:pt x="78" y="14"/>
                </a:lnTo>
                <a:lnTo>
                  <a:pt x="80" y="12"/>
                </a:lnTo>
                <a:lnTo>
                  <a:pt x="84" y="10"/>
                </a:lnTo>
                <a:lnTo>
                  <a:pt x="92" y="12"/>
                </a:lnTo>
                <a:lnTo>
                  <a:pt x="96" y="16"/>
                </a:lnTo>
                <a:lnTo>
                  <a:pt x="100" y="18"/>
                </a:lnTo>
                <a:lnTo>
                  <a:pt x="108" y="20"/>
                </a:lnTo>
                <a:lnTo>
                  <a:pt x="116" y="18"/>
                </a:lnTo>
                <a:lnTo>
                  <a:pt x="122" y="14"/>
                </a:lnTo>
                <a:lnTo>
                  <a:pt x="128" y="10"/>
                </a:lnTo>
                <a:lnTo>
                  <a:pt x="138" y="8"/>
                </a:lnTo>
                <a:lnTo>
                  <a:pt x="144" y="8"/>
                </a:lnTo>
                <a:lnTo>
                  <a:pt x="148" y="10"/>
                </a:lnTo>
                <a:lnTo>
                  <a:pt x="152" y="12"/>
                </a:lnTo>
                <a:lnTo>
                  <a:pt x="160" y="14"/>
                </a:lnTo>
                <a:lnTo>
                  <a:pt x="166" y="12"/>
                </a:lnTo>
                <a:lnTo>
                  <a:pt x="172" y="8"/>
                </a:lnTo>
                <a:lnTo>
                  <a:pt x="182" y="0"/>
                </a:lnTo>
                <a:lnTo>
                  <a:pt x="186" y="6"/>
                </a:lnTo>
                <a:lnTo>
                  <a:pt x="190" y="12"/>
                </a:lnTo>
                <a:lnTo>
                  <a:pt x="194" y="24"/>
                </a:lnTo>
                <a:lnTo>
                  <a:pt x="198" y="28"/>
                </a:lnTo>
                <a:lnTo>
                  <a:pt x="202" y="32"/>
                </a:lnTo>
                <a:lnTo>
                  <a:pt x="200" y="50"/>
                </a:lnTo>
                <a:lnTo>
                  <a:pt x="194" y="50"/>
                </a:lnTo>
                <a:lnTo>
                  <a:pt x="190" y="50"/>
                </a:lnTo>
                <a:lnTo>
                  <a:pt x="186" y="64"/>
                </a:lnTo>
                <a:lnTo>
                  <a:pt x="182" y="76"/>
                </a:lnTo>
                <a:lnTo>
                  <a:pt x="176" y="88"/>
                </a:lnTo>
                <a:lnTo>
                  <a:pt x="172" y="100"/>
                </a:lnTo>
                <a:lnTo>
                  <a:pt x="170" y="102"/>
                </a:lnTo>
                <a:lnTo>
                  <a:pt x="168" y="104"/>
                </a:lnTo>
                <a:lnTo>
                  <a:pt x="164" y="106"/>
                </a:lnTo>
                <a:lnTo>
                  <a:pt x="162" y="106"/>
                </a:lnTo>
                <a:lnTo>
                  <a:pt x="160" y="116"/>
                </a:lnTo>
                <a:lnTo>
                  <a:pt x="156" y="130"/>
                </a:lnTo>
                <a:lnTo>
                  <a:pt x="152" y="140"/>
                </a:lnTo>
                <a:lnTo>
                  <a:pt x="148" y="144"/>
                </a:lnTo>
                <a:lnTo>
                  <a:pt x="144" y="146"/>
                </a:lnTo>
                <a:lnTo>
                  <a:pt x="142" y="144"/>
                </a:lnTo>
                <a:lnTo>
                  <a:pt x="140" y="142"/>
                </a:lnTo>
                <a:lnTo>
                  <a:pt x="138" y="134"/>
                </a:lnTo>
                <a:lnTo>
                  <a:pt x="130" y="136"/>
                </a:lnTo>
                <a:lnTo>
                  <a:pt x="124" y="140"/>
                </a:lnTo>
                <a:lnTo>
                  <a:pt x="118" y="144"/>
                </a:lnTo>
                <a:lnTo>
                  <a:pt x="112" y="148"/>
                </a:lnTo>
                <a:lnTo>
                  <a:pt x="108" y="156"/>
                </a:lnTo>
                <a:lnTo>
                  <a:pt x="104" y="162"/>
                </a:lnTo>
                <a:lnTo>
                  <a:pt x="102" y="170"/>
                </a:lnTo>
                <a:lnTo>
                  <a:pt x="102" y="180"/>
                </a:lnTo>
                <a:lnTo>
                  <a:pt x="100" y="180"/>
                </a:lnTo>
                <a:lnTo>
                  <a:pt x="96" y="18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0" name="Freeform 105"/>
          <p:cNvSpPr>
            <a:spLocks/>
          </p:cNvSpPr>
          <p:nvPr/>
        </p:nvSpPr>
        <p:spPr bwMode="auto">
          <a:xfrm>
            <a:off x="4227513" y="3730625"/>
            <a:ext cx="209550" cy="352425"/>
          </a:xfrm>
          <a:custGeom>
            <a:avLst/>
            <a:gdLst>
              <a:gd name="T0" fmla="*/ 2147483647 w 132"/>
              <a:gd name="T1" fmla="*/ 2147483647 h 222"/>
              <a:gd name="T2" fmla="*/ 2147483647 w 132"/>
              <a:gd name="T3" fmla="*/ 2147483647 h 222"/>
              <a:gd name="T4" fmla="*/ 2147483647 w 132"/>
              <a:gd name="T5" fmla="*/ 2147483647 h 222"/>
              <a:gd name="T6" fmla="*/ 2147483647 w 132"/>
              <a:gd name="T7" fmla="*/ 2147483647 h 222"/>
              <a:gd name="T8" fmla="*/ 2147483647 w 132"/>
              <a:gd name="T9" fmla="*/ 2147483647 h 222"/>
              <a:gd name="T10" fmla="*/ 2147483647 w 132"/>
              <a:gd name="T11" fmla="*/ 2147483647 h 222"/>
              <a:gd name="T12" fmla="*/ 2147483647 w 132"/>
              <a:gd name="T13" fmla="*/ 2147483647 h 222"/>
              <a:gd name="T14" fmla="*/ 2147483647 w 132"/>
              <a:gd name="T15" fmla="*/ 2147483647 h 222"/>
              <a:gd name="T16" fmla="*/ 2147483647 w 132"/>
              <a:gd name="T17" fmla="*/ 2147483647 h 222"/>
              <a:gd name="T18" fmla="*/ 2147483647 w 132"/>
              <a:gd name="T19" fmla="*/ 2147483647 h 222"/>
              <a:gd name="T20" fmla="*/ 2147483647 w 132"/>
              <a:gd name="T21" fmla="*/ 2147483647 h 222"/>
              <a:gd name="T22" fmla="*/ 2147483647 w 132"/>
              <a:gd name="T23" fmla="*/ 2147483647 h 222"/>
              <a:gd name="T24" fmla="*/ 2147483647 w 132"/>
              <a:gd name="T25" fmla="*/ 2147483647 h 222"/>
              <a:gd name="T26" fmla="*/ 2147483647 w 132"/>
              <a:gd name="T27" fmla="*/ 2147483647 h 222"/>
              <a:gd name="T28" fmla="*/ 2147483647 w 132"/>
              <a:gd name="T29" fmla="*/ 2147483647 h 222"/>
              <a:gd name="T30" fmla="*/ 2147483647 w 132"/>
              <a:gd name="T31" fmla="*/ 2147483647 h 222"/>
              <a:gd name="T32" fmla="*/ 2147483647 w 132"/>
              <a:gd name="T33" fmla="*/ 2147483647 h 222"/>
              <a:gd name="T34" fmla="*/ 2147483647 w 132"/>
              <a:gd name="T35" fmla="*/ 2147483647 h 222"/>
              <a:gd name="T36" fmla="*/ 2147483647 w 132"/>
              <a:gd name="T37" fmla="*/ 2147483647 h 222"/>
              <a:gd name="T38" fmla="*/ 2147483647 w 132"/>
              <a:gd name="T39" fmla="*/ 2147483647 h 222"/>
              <a:gd name="T40" fmla="*/ 2147483647 w 132"/>
              <a:gd name="T41" fmla="*/ 2147483647 h 222"/>
              <a:gd name="T42" fmla="*/ 2147483647 w 132"/>
              <a:gd name="T43" fmla="*/ 2147483647 h 222"/>
              <a:gd name="T44" fmla="*/ 2147483647 w 132"/>
              <a:gd name="T45" fmla="*/ 2147483647 h 222"/>
              <a:gd name="T46" fmla="*/ 2147483647 w 132"/>
              <a:gd name="T47" fmla="*/ 2147483647 h 222"/>
              <a:gd name="T48" fmla="*/ 2147483647 w 132"/>
              <a:gd name="T49" fmla="*/ 2147483647 h 222"/>
              <a:gd name="T50" fmla="*/ 2147483647 w 132"/>
              <a:gd name="T51" fmla="*/ 2147483647 h 222"/>
              <a:gd name="T52" fmla="*/ 2147483647 w 132"/>
              <a:gd name="T53" fmla="*/ 2147483647 h 222"/>
              <a:gd name="T54" fmla="*/ 2147483647 w 132"/>
              <a:gd name="T55" fmla="*/ 2147483647 h 222"/>
              <a:gd name="T56" fmla="*/ 2147483647 w 132"/>
              <a:gd name="T57" fmla="*/ 2147483647 h 222"/>
              <a:gd name="T58" fmla="*/ 2147483647 w 132"/>
              <a:gd name="T59" fmla="*/ 2147483647 h 222"/>
              <a:gd name="T60" fmla="*/ 2147483647 w 132"/>
              <a:gd name="T61" fmla="*/ 2147483647 h 222"/>
              <a:gd name="T62" fmla="*/ 2147483647 w 132"/>
              <a:gd name="T63" fmla="*/ 2147483647 h 222"/>
              <a:gd name="T64" fmla="*/ 2147483647 w 132"/>
              <a:gd name="T65" fmla="*/ 2147483647 h 222"/>
              <a:gd name="T66" fmla="*/ 2147483647 w 132"/>
              <a:gd name="T67" fmla="*/ 2147483647 h 222"/>
              <a:gd name="T68" fmla="*/ 2147483647 w 132"/>
              <a:gd name="T69" fmla="*/ 2147483647 h 222"/>
              <a:gd name="T70" fmla="*/ 2147483647 w 132"/>
              <a:gd name="T71" fmla="*/ 2147483647 h 222"/>
              <a:gd name="T72" fmla="*/ 2147483647 w 132"/>
              <a:gd name="T73" fmla="*/ 2147483647 h 222"/>
              <a:gd name="T74" fmla="*/ 2147483647 w 132"/>
              <a:gd name="T75" fmla="*/ 2147483647 h 222"/>
              <a:gd name="T76" fmla="*/ 0 w 132"/>
              <a:gd name="T77" fmla="*/ 2147483647 h 2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222"/>
              <a:gd name="T119" fmla="*/ 132 w 132"/>
              <a:gd name="T120" fmla="*/ 222 h 2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222">
                <a:moveTo>
                  <a:pt x="2" y="168"/>
                </a:moveTo>
                <a:lnTo>
                  <a:pt x="2" y="158"/>
                </a:lnTo>
                <a:lnTo>
                  <a:pt x="4" y="150"/>
                </a:lnTo>
                <a:lnTo>
                  <a:pt x="8" y="144"/>
                </a:lnTo>
                <a:lnTo>
                  <a:pt x="12" y="136"/>
                </a:lnTo>
                <a:lnTo>
                  <a:pt x="18" y="132"/>
                </a:lnTo>
                <a:lnTo>
                  <a:pt x="24" y="128"/>
                </a:lnTo>
                <a:lnTo>
                  <a:pt x="30" y="124"/>
                </a:lnTo>
                <a:lnTo>
                  <a:pt x="38" y="122"/>
                </a:lnTo>
                <a:lnTo>
                  <a:pt x="40" y="130"/>
                </a:lnTo>
                <a:lnTo>
                  <a:pt x="42" y="132"/>
                </a:lnTo>
                <a:lnTo>
                  <a:pt x="44" y="134"/>
                </a:lnTo>
                <a:lnTo>
                  <a:pt x="48" y="132"/>
                </a:lnTo>
                <a:lnTo>
                  <a:pt x="52" y="128"/>
                </a:lnTo>
                <a:lnTo>
                  <a:pt x="56" y="118"/>
                </a:lnTo>
                <a:lnTo>
                  <a:pt x="60" y="104"/>
                </a:lnTo>
                <a:lnTo>
                  <a:pt x="62" y="94"/>
                </a:lnTo>
                <a:lnTo>
                  <a:pt x="64" y="94"/>
                </a:lnTo>
                <a:lnTo>
                  <a:pt x="68" y="92"/>
                </a:lnTo>
                <a:lnTo>
                  <a:pt x="70" y="90"/>
                </a:lnTo>
                <a:lnTo>
                  <a:pt x="72" y="88"/>
                </a:lnTo>
                <a:lnTo>
                  <a:pt x="76" y="76"/>
                </a:lnTo>
                <a:lnTo>
                  <a:pt x="82" y="64"/>
                </a:lnTo>
                <a:lnTo>
                  <a:pt x="86" y="52"/>
                </a:lnTo>
                <a:lnTo>
                  <a:pt x="90" y="38"/>
                </a:lnTo>
                <a:lnTo>
                  <a:pt x="94" y="38"/>
                </a:lnTo>
                <a:lnTo>
                  <a:pt x="100" y="38"/>
                </a:lnTo>
                <a:lnTo>
                  <a:pt x="102" y="20"/>
                </a:lnTo>
                <a:lnTo>
                  <a:pt x="98" y="16"/>
                </a:lnTo>
                <a:lnTo>
                  <a:pt x="94" y="12"/>
                </a:lnTo>
                <a:lnTo>
                  <a:pt x="90" y="0"/>
                </a:lnTo>
                <a:lnTo>
                  <a:pt x="92" y="2"/>
                </a:lnTo>
                <a:lnTo>
                  <a:pt x="96" y="0"/>
                </a:lnTo>
                <a:lnTo>
                  <a:pt x="100" y="6"/>
                </a:lnTo>
                <a:lnTo>
                  <a:pt x="106" y="14"/>
                </a:lnTo>
                <a:lnTo>
                  <a:pt x="110" y="20"/>
                </a:lnTo>
                <a:lnTo>
                  <a:pt x="112" y="26"/>
                </a:lnTo>
                <a:lnTo>
                  <a:pt x="110" y="46"/>
                </a:lnTo>
                <a:lnTo>
                  <a:pt x="112" y="52"/>
                </a:lnTo>
                <a:lnTo>
                  <a:pt x="112" y="56"/>
                </a:lnTo>
                <a:lnTo>
                  <a:pt x="120" y="64"/>
                </a:lnTo>
                <a:lnTo>
                  <a:pt x="102" y="64"/>
                </a:lnTo>
                <a:lnTo>
                  <a:pt x="94" y="66"/>
                </a:lnTo>
                <a:lnTo>
                  <a:pt x="92" y="68"/>
                </a:lnTo>
                <a:lnTo>
                  <a:pt x="90" y="70"/>
                </a:lnTo>
                <a:lnTo>
                  <a:pt x="96" y="74"/>
                </a:lnTo>
                <a:lnTo>
                  <a:pt x="104" y="82"/>
                </a:lnTo>
                <a:lnTo>
                  <a:pt x="114" y="94"/>
                </a:lnTo>
                <a:lnTo>
                  <a:pt x="118" y="102"/>
                </a:lnTo>
                <a:lnTo>
                  <a:pt x="120" y="112"/>
                </a:lnTo>
                <a:lnTo>
                  <a:pt x="116" y="116"/>
                </a:lnTo>
                <a:lnTo>
                  <a:pt x="110" y="124"/>
                </a:lnTo>
                <a:lnTo>
                  <a:pt x="104" y="134"/>
                </a:lnTo>
                <a:lnTo>
                  <a:pt x="102" y="144"/>
                </a:lnTo>
                <a:lnTo>
                  <a:pt x="102" y="154"/>
                </a:lnTo>
                <a:lnTo>
                  <a:pt x="104" y="164"/>
                </a:lnTo>
                <a:lnTo>
                  <a:pt x="112" y="180"/>
                </a:lnTo>
                <a:lnTo>
                  <a:pt x="122" y="194"/>
                </a:lnTo>
                <a:lnTo>
                  <a:pt x="132" y="208"/>
                </a:lnTo>
                <a:lnTo>
                  <a:pt x="132" y="222"/>
                </a:lnTo>
                <a:lnTo>
                  <a:pt x="126" y="222"/>
                </a:lnTo>
                <a:lnTo>
                  <a:pt x="114" y="222"/>
                </a:lnTo>
                <a:lnTo>
                  <a:pt x="110" y="220"/>
                </a:lnTo>
                <a:lnTo>
                  <a:pt x="106" y="218"/>
                </a:lnTo>
                <a:lnTo>
                  <a:pt x="82" y="218"/>
                </a:lnTo>
                <a:lnTo>
                  <a:pt x="82" y="214"/>
                </a:lnTo>
                <a:lnTo>
                  <a:pt x="46" y="214"/>
                </a:lnTo>
                <a:lnTo>
                  <a:pt x="46" y="218"/>
                </a:lnTo>
                <a:lnTo>
                  <a:pt x="20" y="218"/>
                </a:lnTo>
                <a:lnTo>
                  <a:pt x="22" y="210"/>
                </a:lnTo>
                <a:lnTo>
                  <a:pt x="22" y="202"/>
                </a:lnTo>
                <a:lnTo>
                  <a:pt x="20" y="194"/>
                </a:lnTo>
                <a:lnTo>
                  <a:pt x="20" y="186"/>
                </a:lnTo>
                <a:lnTo>
                  <a:pt x="22" y="180"/>
                </a:lnTo>
                <a:lnTo>
                  <a:pt x="14" y="178"/>
                </a:lnTo>
                <a:lnTo>
                  <a:pt x="8" y="174"/>
                </a:lnTo>
                <a:lnTo>
                  <a:pt x="4" y="170"/>
                </a:lnTo>
                <a:lnTo>
                  <a:pt x="0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1" name="Freeform 106"/>
          <p:cNvSpPr>
            <a:spLocks/>
          </p:cNvSpPr>
          <p:nvPr/>
        </p:nvSpPr>
        <p:spPr bwMode="auto">
          <a:xfrm>
            <a:off x="4240213" y="4070350"/>
            <a:ext cx="149225" cy="187325"/>
          </a:xfrm>
          <a:custGeom>
            <a:avLst/>
            <a:gdLst>
              <a:gd name="T0" fmla="*/ 2147483647 w 94"/>
              <a:gd name="T1" fmla="*/ 2147483647 h 118"/>
              <a:gd name="T2" fmla="*/ 2147483647 w 94"/>
              <a:gd name="T3" fmla="*/ 2147483647 h 118"/>
              <a:gd name="T4" fmla="*/ 2147483647 w 94"/>
              <a:gd name="T5" fmla="*/ 2147483647 h 118"/>
              <a:gd name="T6" fmla="*/ 2147483647 w 94"/>
              <a:gd name="T7" fmla="*/ 0 h 118"/>
              <a:gd name="T8" fmla="*/ 2147483647 w 94"/>
              <a:gd name="T9" fmla="*/ 2147483647 h 118"/>
              <a:gd name="T10" fmla="*/ 2147483647 w 94"/>
              <a:gd name="T11" fmla="*/ 2147483647 h 118"/>
              <a:gd name="T12" fmla="*/ 2147483647 w 94"/>
              <a:gd name="T13" fmla="*/ 2147483647 h 118"/>
              <a:gd name="T14" fmla="*/ 2147483647 w 94"/>
              <a:gd name="T15" fmla="*/ 2147483647 h 118"/>
              <a:gd name="T16" fmla="*/ 2147483647 w 94"/>
              <a:gd name="T17" fmla="*/ 2147483647 h 118"/>
              <a:gd name="T18" fmla="*/ 0 w 94"/>
              <a:gd name="T19" fmla="*/ 2147483647 h 118"/>
              <a:gd name="T20" fmla="*/ 0 w 94"/>
              <a:gd name="T21" fmla="*/ 2147483647 h 118"/>
              <a:gd name="T22" fmla="*/ 0 w 94"/>
              <a:gd name="T23" fmla="*/ 2147483647 h 118"/>
              <a:gd name="T24" fmla="*/ 2147483647 w 94"/>
              <a:gd name="T25" fmla="*/ 2147483647 h 118"/>
              <a:gd name="T26" fmla="*/ 2147483647 w 94"/>
              <a:gd name="T27" fmla="*/ 2147483647 h 118"/>
              <a:gd name="T28" fmla="*/ 2147483647 w 94"/>
              <a:gd name="T29" fmla="*/ 2147483647 h 118"/>
              <a:gd name="T30" fmla="*/ 2147483647 w 94"/>
              <a:gd name="T31" fmla="*/ 2147483647 h 118"/>
              <a:gd name="T32" fmla="*/ 2147483647 w 94"/>
              <a:gd name="T33" fmla="*/ 2147483647 h 118"/>
              <a:gd name="T34" fmla="*/ 2147483647 w 94"/>
              <a:gd name="T35" fmla="*/ 2147483647 h 118"/>
              <a:gd name="T36" fmla="*/ 2147483647 w 94"/>
              <a:gd name="T37" fmla="*/ 2147483647 h 118"/>
              <a:gd name="T38" fmla="*/ 2147483647 w 94"/>
              <a:gd name="T39" fmla="*/ 2147483647 h 118"/>
              <a:gd name="T40" fmla="*/ 2147483647 w 94"/>
              <a:gd name="T41" fmla="*/ 2147483647 h 118"/>
              <a:gd name="T42" fmla="*/ 2147483647 w 94"/>
              <a:gd name="T43" fmla="*/ 2147483647 h 118"/>
              <a:gd name="T44" fmla="*/ 2147483647 w 94"/>
              <a:gd name="T45" fmla="*/ 2147483647 h 118"/>
              <a:gd name="T46" fmla="*/ 2147483647 w 94"/>
              <a:gd name="T47" fmla="*/ 2147483647 h 118"/>
              <a:gd name="T48" fmla="*/ 2147483647 w 94"/>
              <a:gd name="T49" fmla="*/ 2147483647 h 118"/>
              <a:gd name="T50" fmla="*/ 2147483647 w 94"/>
              <a:gd name="T51" fmla="*/ 2147483647 h 118"/>
              <a:gd name="T52" fmla="*/ 2147483647 w 94"/>
              <a:gd name="T53" fmla="*/ 2147483647 h 118"/>
              <a:gd name="T54" fmla="*/ 2147483647 w 94"/>
              <a:gd name="T55" fmla="*/ 2147483647 h 118"/>
              <a:gd name="T56" fmla="*/ 2147483647 w 94"/>
              <a:gd name="T57" fmla="*/ 2147483647 h 118"/>
              <a:gd name="T58" fmla="*/ 2147483647 w 94"/>
              <a:gd name="T59" fmla="*/ 2147483647 h 118"/>
              <a:gd name="T60" fmla="*/ 2147483647 w 94"/>
              <a:gd name="T61" fmla="*/ 2147483647 h 118"/>
              <a:gd name="T62" fmla="*/ 2147483647 w 94"/>
              <a:gd name="T63" fmla="*/ 2147483647 h 118"/>
              <a:gd name="T64" fmla="*/ 2147483647 w 94"/>
              <a:gd name="T65" fmla="*/ 2147483647 h 118"/>
              <a:gd name="T66" fmla="*/ 2147483647 w 94"/>
              <a:gd name="T67" fmla="*/ 2147483647 h 118"/>
              <a:gd name="T68" fmla="*/ 2147483647 w 94"/>
              <a:gd name="T69" fmla="*/ 2147483647 h 118"/>
              <a:gd name="T70" fmla="*/ 2147483647 w 94"/>
              <a:gd name="T71" fmla="*/ 2147483647 h 118"/>
              <a:gd name="T72" fmla="*/ 2147483647 w 94"/>
              <a:gd name="T73" fmla="*/ 2147483647 h 118"/>
              <a:gd name="T74" fmla="*/ 2147483647 w 94"/>
              <a:gd name="T75" fmla="*/ 2147483647 h 118"/>
              <a:gd name="T76" fmla="*/ 2147483647 w 94"/>
              <a:gd name="T77" fmla="*/ 2147483647 h 118"/>
              <a:gd name="T78" fmla="*/ 2147483647 w 94"/>
              <a:gd name="T79" fmla="*/ 2147483647 h 118"/>
              <a:gd name="T80" fmla="*/ 2147483647 w 94"/>
              <a:gd name="T81" fmla="*/ 2147483647 h 118"/>
              <a:gd name="T82" fmla="*/ 2147483647 w 94"/>
              <a:gd name="T83" fmla="*/ 2147483647 h 118"/>
              <a:gd name="T84" fmla="*/ 2147483647 w 94"/>
              <a:gd name="T85" fmla="*/ 2147483647 h 118"/>
              <a:gd name="T86" fmla="*/ 2147483647 w 94"/>
              <a:gd name="T87" fmla="*/ 2147483647 h 118"/>
              <a:gd name="T88" fmla="*/ 2147483647 w 94"/>
              <a:gd name="T89" fmla="*/ 2147483647 h 118"/>
              <a:gd name="T90" fmla="*/ 2147483647 w 94"/>
              <a:gd name="T91" fmla="*/ 2147483647 h 118"/>
              <a:gd name="T92" fmla="*/ 2147483647 w 94"/>
              <a:gd name="T93" fmla="*/ 2147483647 h 118"/>
              <a:gd name="T94" fmla="*/ 2147483647 w 94"/>
              <a:gd name="T95" fmla="*/ 2147483647 h 118"/>
              <a:gd name="T96" fmla="*/ 2147483647 w 94"/>
              <a:gd name="T97" fmla="*/ 2147483647 h 118"/>
              <a:gd name="T98" fmla="*/ 2147483647 w 94"/>
              <a:gd name="T99" fmla="*/ 2147483647 h 118"/>
              <a:gd name="T100" fmla="*/ 2147483647 w 94"/>
              <a:gd name="T101" fmla="*/ 2147483647 h 118"/>
              <a:gd name="T102" fmla="*/ 2147483647 w 94"/>
              <a:gd name="T103" fmla="*/ 2147483647 h 118"/>
              <a:gd name="T104" fmla="*/ 2147483647 w 94"/>
              <a:gd name="T105" fmla="*/ 2147483647 h 118"/>
              <a:gd name="T106" fmla="*/ 2147483647 w 94"/>
              <a:gd name="T107" fmla="*/ 2147483647 h 118"/>
              <a:gd name="T108" fmla="*/ 2147483647 w 94"/>
              <a:gd name="T109" fmla="*/ 2147483647 h 118"/>
              <a:gd name="T110" fmla="*/ 2147483647 w 94"/>
              <a:gd name="T111" fmla="*/ 0 h 118"/>
              <a:gd name="T112" fmla="*/ 2147483647 w 94"/>
              <a:gd name="T113" fmla="*/ 2147483647 h 1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118"/>
              <a:gd name="T173" fmla="*/ 94 w 94"/>
              <a:gd name="T174" fmla="*/ 118 h 1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118">
                <a:moveTo>
                  <a:pt x="38" y="28"/>
                </a:moveTo>
                <a:lnTo>
                  <a:pt x="40" y="28"/>
                </a:lnTo>
                <a:lnTo>
                  <a:pt x="38" y="20"/>
                </a:lnTo>
                <a:lnTo>
                  <a:pt x="38" y="0"/>
                </a:lnTo>
                <a:lnTo>
                  <a:pt x="38" y="26"/>
                </a:lnTo>
                <a:lnTo>
                  <a:pt x="28" y="26"/>
                </a:lnTo>
                <a:lnTo>
                  <a:pt x="20" y="26"/>
                </a:lnTo>
                <a:lnTo>
                  <a:pt x="8" y="24"/>
                </a:lnTo>
                <a:lnTo>
                  <a:pt x="2" y="46"/>
                </a:lnTo>
                <a:lnTo>
                  <a:pt x="0" y="54"/>
                </a:lnTo>
                <a:lnTo>
                  <a:pt x="0" y="62"/>
                </a:lnTo>
                <a:lnTo>
                  <a:pt x="0" y="74"/>
                </a:lnTo>
                <a:lnTo>
                  <a:pt x="4" y="82"/>
                </a:lnTo>
                <a:lnTo>
                  <a:pt x="8" y="88"/>
                </a:lnTo>
                <a:lnTo>
                  <a:pt x="14" y="94"/>
                </a:lnTo>
                <a:lnTo>
                  <a:pt x="28" y="106"/>
                </a:lnTo>
                <a:lnTo>
                  <a:pt x="34" y="112"/>
                </a:lnTo>
                <a:lnTo>
                  <a:pt x="40" y="118"/>
                </a:lnTo>
                <a:lnTo>
                  <a:pt x="44" y="116"/>
                </a:lnTo>
                <a:lnTo>
                  <a:pt x="46" y="114"/>
                </a:lnTo>
                <a:lnTo>
                  <a:pt x="48" y="112"/>
                </a:lnTo>
                <a:lnTo>
                  <a:pt x="46" y="108"/>
                </a:lnTo>
                <a:lnTo>
                  <a:pt x="46" y="106"/>
                </a:lnTo>
                <a:lnTo>
                  <a:pt x="44" y="104"/>
                </a:lnTo>
                <a:lnTo>
                  <a:pt x="44" y="102"/>
                </a:lnTo>
                <a:lnTo>
                  <a:pt x="46" y="96"/>
                </a:lnTo>
                <a:lnTo>
                  <a:pt x="48" y="94"/>
                </a:lnTo>
                <a:lnTo>
                  <a:pt x="58" y="90"/>
                </a:lnTo>
                <a:lnTo>
                  <a:pt x="58" y="86"/>
                </a:lnTo>
                <a:lnTo>
                  <a:pt x="62" y="82"/>
                </a:lnTo>
                <a:lnTo>
                  <a:pt x="66" y="84"/>
                </a:lnTo>
                <a:lnTo>
                  <a:pt x="68" y="88"/>
                </a:lnTo>
                <a:lnTo>
                  <a:pt x="70" y="92"/>
                </a:lnTo>
                <a:lnTo>
                  <a:pt x="74" y="94"/>
                </a:lnTo>
                <a:lnTo>
                  <a:pt x="78" y="92"/>
                </a:lnTo>
                <a:lnTo>
                  <a:pt x="82" y="90"/>
                </a:lnTo>
                <a:lnTo>
                  <a:pt x="84" y="92"/>
                </a:lnTo>
                <a:lnTo>
                  <a:pt x="86" y="92"/>
                </a:lnTo>
                <a:lnTo>
                  <a:pt x="90" y="90"/>
                </a:lnTo>
                <a:lnTo>
                  <a:pt x="90" y="86"/>
                </a:lnTo>
                <a:lnTo>
                  <a:pt x="92" y="78"/>
                </a:lnTo>
                <a:lnTo>
                  <a:pt x="92" y="56"/>
                </a:lnTo>
                <a:lnTo>
                  <a:pt x="88" y="54"/>
                </a:lnTo>
                <a:lnTo>
                  <a:pt x="86" y="50"/>
                </a:lnTo>
                <a:lnTo>
                  <a:pt x="84" y="46"/>
                </a:lnTo>
                <a:lnTo>
                  <a:pt x="84" y="42"/>
                </a:lnTo>
                <a:lnTo>
                  <a:pt x="86" y="38"/>
                </a:lnTo>
                <a:lnTo>
                  <a:pt x="88" y="34"/>
                </a:lnTo>
                <a:lnTo>
                  <a:pt x="92" y="32"/>
                </a:lnTo>
                <a:lnTo>
                  <a:pt x="94" y="28"/>
                </a:lnTo>
                <a:lnTo>
                  <a:pt x="92" y="22"/>
                </a:lnTo>
                <a:lnTo>
                  <a:pt x="86" y="20"/>
                </a:lnTo>
                <a:lnTo>
                  <a:pt x="80" y="18"/>
                </a:lnTo>
                <a:lnTo>
                  <a:pt x="72" y="18"/>
                </a:lnTo>
                <a:lnTo>
                  <a:pt x="74" y="2"/>
                </a:lnTo>
                <a:lnTo>
                  <a:pt x="38" y="0"/>
                </a:lnTo>
                <a:lnTo>
                  <a:pt x="38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2" name="Freeform 107"/>
          <p:cNvSpPr>
            <a:spLocks/>
          </p:cNvSpPr>
          <p:nvPr/>
        </p:nvSpPr>
        <p:spPr bwMode="auto">
          <a:xfrm>
            <a:off x="4303713" y="4032250"/>
            <a:ext cx="196850" cy="263525"/>
          </a:xfrm>
          <a:custGeom>
            <a:avLst/>
            <a:gdLst>
              <a:gd name="T0" fmla="*/ 2147483647 w 124"/>
              <a:gd name="T1" fmla="*/ 2147483647 h 166"/>
              <a:gd name="T2" fmla="*/ 2147483647 w 124"/>
              <a:gd name="T3" fmla="*/ 2147483647 h 166"/>
              <a:gd name="T4" fmla="*/ 2147483647 w 124"/>
              <a:gd name="T5" fmla="*/ 2147483647 h 166"/>
              <a:gd name="T6" fmla="*/ 0 w 124"/>
              <a:gd name="T7" fmla="*/ 2147483647 h 166"/>
              <a:gd name="T8" fmla="*/ 2147483647 w 124"/>
              <a:gd name="T9" fmla="*/ 2147483647 h 166"/>
              <a:gd name="T10" fmla="*/ 2147483647 w 124"/>
              <a:gd name="T11" fmla="*/ 2147483647 h 166"/>
              <a:gd name="T12" fmla="*/ 2147483647 w 124"/>
              <a:gd name="T13" fmla="*/ 2147483647 h 166"/>
              <a:gd name="T14" fmla="*/ 2147483647 w 124"/>
              <a:gd name="T15" fmla="*/ 2147483647 h 166"/>
              <a:gd name="T16" fmla="*/ 2147483647 w 124"/>
              <a:gd name="T17" fmla="*/ 2147483647 h 166"/>
              <a:gd name="T18" fmla="*/ 2147483647 w 124"/>
              <a:gd name="T19" fmla="*/ 2147483647 h 166"/>
              <a:gd name="T20" fmla="*/ 2147483647 w 124"/>
              <a:gd name="T21" fmla="*/ 2147483647 h 166"/>
              <a:gd name="T22" fmla="*/ 2147483647 w 124"/>
              <a:gd name="T23" fmla="*/ 2147483647 h 166"/>
              <a:gd name="T24" fmla="*/ 2147483647 w 124"/>
              <a:gd name="T25" fmla="*/ 2147483647 h 166"/>
              <a:gd name="T26" fmla="*/ 2147483647 w 124"/>
              <a:gd name="T27" fmla="*/ 2147483647 h 166"/>
              <a:gd name="T28" fmla="*/ 2147483647 w 124"/>
              <a:gd name="T29" fmla="*/ 2147483647 h 166"/>
              <a:gd name="T30" fmla="*/ 2147483647 w 124"/>
              <a:gd name="T31" fmla="*/ 2147483647 h 166"/>
              <a:gd name="T32" fmla="*/ 2147483647 w 124"/>
              <a:gd name="T33" fmla="*/ 2147483647 h 166"/>
              <a:gd name="T34" fmla="*/ 2147483647 w 124"/>
              <a:gd name="T35" fmla="*/ 2147483647 h 166"/>
              <a:gd name="T36" fmla="*/ 2147483647 w 124"/>
              <a:gd name="T37" fmla="*/ 2147483647 h 166"/>
              <a:gd name="T38" fmla="*/ 2147483647 w 124"/>
              <a:gd name="T39" fmla="*/ 2147483647 h 166"/>
              <a:gd name="T40" fmla="*/ 2147483647 w 124"/>
              <a:gd name="T41" fmla="*/ 2147483647 h 166"/>
              <a:gd name="T42" fmla="*/ 2147483647 w 124"/>
              <a:gd name="T43" fmla="*/ 2147483647 h 166"/>
              <a:gd name="T44" fmla="*/ 2147483647 w 124"/>
              <a:gd name="T45" fmla="*/ 2147483647 h 166"/>
              <a:gd name="T46" fmla="*/ 2147483647 w 124"/>
              <a:gd name="T47" fmla="*/ 2147483647 h 166"/>
              <a:gd name="T48" fmla="*/ 2147483647 w 124"/>
              <a:gd name="T49" fmla="*/ 2147483647 h 166"/>
              <a:gd name="T50" fmla="*/ 2147483647 w 124"/>
              <a:gd name="T51" fmla="*/ 2147483647 h 166"/>
              <a:gd name="T52" fmla="*/ 2147483647 w 124"/>
              <a:gd name="T53" fmla="*/ 0 h 166"/>
              <a:gd name="T54" fmla="*/ 2147483647 w 124"/>
              <a:gd name="T55" fmla="*/ 0 h 166"/>
              <a:gd name="T56" fmla="*/ 2147483647 w 124"/>
              <a:gd name="T57" fmla="*/ 2147483647 h 166"/>
              <a:gd name="T58" fmla="*/ 2147483647 w 124"/>
              <a:gd name="T59" fmla="*/ 2147483647 h 166"/>
              <a:gd name="T60" fmla="*/ 2147483647 w 124"/>
              <a:gd name="T61" fmla="*/ 2147483647 h 166"/>
              <a:gd name="T62" fmla="*/ 2147483647 w 124"/>
              <a:gd name="T63" fmla="*/ 2147483647 h 166"/>
              <a:gd name="T64" fmla="*/ 2147483647 w 124"/>
              <a:gd name="T65" fmla="*/ 2147483647 h 166"/>
              <a:gd name="T66" fmla="*/ 2147483647 w 124"/>
              <a:gd name="T67" fmla="*/ 2147483647 h 166"/>
              <a:gd name="T68" fmla="*/ 2147483647 w 124"/>
              <a:gd name="T69" fmla="*/ 2147483647 h 166"/>
              <a:gd name="T70" fmla="*/ 2147483647 w 124"/>
              <a:gd name="T71" fmla="*/ 2147483647 h 166"/>
              <a:gd name="T72" fmla="*/ 2147483647 w 124"/>
              <a:gd name="T73" fmla="*/ 2147483647 h 166"/>
              <a:gd name="T74" fmla="*/ 2147483647 w 124"/>
              <a:gd name="T75" fmla="*/ 2147483647 h 166"/>
              <a:gd name="T76" fmla="*/ 2147483647 w 124"/>
              <a:gd name="T77" fmla="*/ 2147483647 h 166"/>
              <a:gd name="T78" fmla="*/ 2147483647 w 124"/>
              <a:gd name="T79" fmla="*/ 2147483647 h 166"/>
              <a:gd name="T80" fmla="*/ 2147483647 w 124"/>
              <a:gd name="T81" fmla="*/ 2147483647 h 166"/>
              <a:gd name="T82" fmla="*/ 2147483647 w 124"/>
              <a:gd name="T83" fmla="*/ 2147483647 h 166"/>
              <a:gd name="T84" fmla="*/ 2147483647 w 124"/>
              <a:gd name="T85" fmla="*/ 2147483647 h 166"/>
              <a:gd name="T86" fmla="*/ 2147483647 w 124"/>
              <a:gd name="T87" fmla="*/ 2147483647 h 166"/>
              <a:gd name="T88" fmla="*/ 2147483647 w 124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4"/>
              <a:gd name="T136" fmla="*/ 0 h 166"/>
              <a:gd name="T137" fmla="*/ 124 w 124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4" h="166">
                <a:moveTo>
                  <a:pt x="28" y="162"/>
                </a:moveTo>
                <a:lnTo>
                  <a:pt x="28" y="158"/>
                </a:lnTo>
                <a:lnTo>
                  <a:pt x="26" y="156"/>
                </a:lnTo>
                <a:lnTo>
                  <a:pt x="22" y="158"/>
                </a:lnTo>
                <a:lnTo>
                  <a:pt x="18" y="160"/>
                </a:lnTo>
                <a:lnTo>
                  <a:pt x="12" y="166"/>
                </a:lnTo>
                <a:lnTo>
                  <a:pt x="4" y="146"/>
                </a:lnTo>
                <a:lnTo>
                  <a:pt x="0" y="142"/>
                </a:lnTo>
                <a:lnTo>
                  <a:pt x="4" y="140"/>
                </a:lnTo>
                <a:lnTo>
                  <a:pt x="6" y="138"/>
                </a:lnTo>
                <a:lnTo>
                  <a:pt x="8" y="136"/>
                </a:lnTo>
                <a:lnTo>
                  <a:pt x="6" y="132"/>
                </a:lnTo>
                <a:lnTo>
                  <a:pt x="6" y="130"/>
                </a:lnTo>
                <a:lnTo>
                  <a:pt x="4" y="128"/>
                </a:lnTo>
                <a:lnTo>
                  <a:pt x="4" y="126"/>
                </a:lnTo>
                <a:lnTo>
                  <a:pt x="6" y="120"/>
                </a:lnTo>
                <a:lnTo>
                  <a:pt x="8" y="118"/>
                </a:lnTo>
                <a:lnTo>
                  <a:pt x="18" y="114"/>
                </a:lnTo>
                <a:lnTo>
                  <a:pt x="18" y="110"/>
                </a:lnTo>
                <a:lnTo>
                  <a:pt x="22" y="106"/>
                </a:lnTo>
                <a:lnTo>
                  <a:pt x="26" y="108"/>
                </a:lnTo>
                <a:lnTo>
                  <a:pt x="28" y="112"/>
                </a:lnTo>
                <a:lnTo>
                  <a:pt x="30" y="116"/>
                </a:lnTo>
                <a:lnTo>
                  <a:pt x="34" y="118"/>
                </a:lnTo>
                <a:lnTo>
                  <a:pt x="38" y="116"/>
                </a:lnTo>
                <a:lnTo>
                  <a:pt x="42" y="114"/>
                </a:lnTo>
                <a:lnTo>
                  <a:pt x="44" y="116"/>
                </a:lnTo>
                <a:lnTo>
                  <a:pt x="46" y="116"/>
                </a:lnTo>
                <a:lnTo>
                  <a:pt x="50" y="114"/>
                </a:lnTo>
                <a:lnTo>
                  <a:pt x="50" y="110"/>
                </a:lnTo>
                <a:lnTo>
                  <a:pt x="52" y="102"/>
                </a:lnTo>
                <a:lnTo>
                  <a:pt x="52" y="80"/>
                </a:lnTo>
                <a:lnTo>
                  <a:pt x="48" y="78"/>
                </a:lnTo>
                <a:lnTo>
                  <a:pt x="46" y="74"/>
                </a:lnTo>
                <a:lnTo>
                  <a:pt x="44" y="70"/>
                </a:lnTo>
                <a:lnTo>
                  <a:pt x="44" y="66"/>
                </a:lnTo>
                <a:lnTo>
                  <a:pt x="46" y="62"/>
                </a:lnTo>
                <a:lnTo>
                  <a:pt x="48" y="58"/>
                </a:lnTo>
                <a:lnTo>
                  <a:pt x="52" y="56"/>
                </a:lnTo>
                <a:lnTo>
                  <a:pt x="54" y="52"/>
                </a:lnTo>
                <a:lnTo>
                  <a:pt x="52" y="46"/>
                </a:lnTo>
                <a:lnTo>
                  <a:pt x="46" y="44"/>
                </a:lnTo>
                <a:lnTo>
                  <a:pt x="40" y="42"/>
                </a:lnTo>
                <a:lnTo>
                  <a:pt x="32" y="42"/>
                </a:lnTo>
                <a:lnTo>
                  <a:pt x="34" y="28"/>
                </a:lnTo>
                <a:lnTo>
                  <a:pt x="58" y="28"/>
                </a:lnTo>
                <a:lnTo>
                  <a:pt x="62" y="30"/>
                </a:lnTo>
                <a:lnTo>
                  <a:pt x="66" y="32"/>
                </a:lnTo>
                <a:lnTo>
                  <a:pt x="78" y="32"/>
                </a:lnTo>
                <a:lnTo>
                  <a:pt x="84" y="32"/>
                </a:lnTo>
                <a:lnTo>
                  <a:pt x="84" y="18"/>
                </a:lnTo>
                <a:lnTo>
                  <a:pt x="88" y="10"/>
                </a:lnTo>
                <a:lnTo>
                  <a:pt x="92" y="4"/>
                </a:lnTo>
                <a:lnTo>
                  <a:pt x="98" y="0"/>
                </a:lnTo>
                <a:lnTo>
                  <a:pt x="110" y="0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lnTo>
                  <a:pt x="122" y="6"/>
                </a:lnTo>
                <a:lnTo>
                  <a:pt x="124" y="10"/>
                </a:lnTo>
                <a:lnTo>
                  <a:pt x="122" y="22"/>
                </a:lnTo>
                <a:lnTo>
                  <a:pt x="118" y="36"/>
                </a:lnTo>
                <a:lnTo>
                  <a:pt x="106" y="68"/>
                </a:lnTo>
                <a:lnTo>
                  <a:pt x="106" y="72"/>
                </a:lnTo>
                <a:lnTo>
                  <a:pt x="106" y="76"/>
                </a:lnTo>
                <a:lnTo>
                  <a:pt x="108" y="80"/>
                </a:lnTo>
                <a:lnTo>
                  <a:pt x="106" y="84"/>
                </a:lnTo>
                <a:lnTo>
                  <a:pt x="102" y="88"/>
                </a:lnTo>
                <a:lnTo>
                  <a:pt x="98" y="90"/>
                </a:lnTo>
                <a:lnTo>
                  <a:pt x="94" y="94"/>
                </a:lnTo>
                <a:lnTo>
                  <a:pt x="90" y="98"/>
                </a:lnTo>
                <a:lnTo>
                  <a:pt x="88" y="110"/>
                </a:lnTo>
                <a:lnTo>
                  <a:pt x="84" y="114"/>
                </a:lnTo>
                <a:lnTo>
                  <a:pt x="80" y="116"/>
                </a:lnTo>
                <a:lnTo>
                  <a:pt x="80" y="130"/>
                </a:lnTo>
                <a:lnTo>
                  <a:pt x="76" y="144"/>
                </a:lnTo>
                <a:lnTo>
                  <a:pt x="72" y="152"/>
                </a:lnTo>
                <a:lnTo>
                  <a:pt x="68" y="158"/>
                </a:lnTo>
                <a:lnTo>
                  <a:pt x="64" y="162"/>
                </a:lnTo>
                <a:lnTo>
                  <a:pt x="58" y="162"/>
                </a:lnTo>
                <a:lnTo>
                  <a:pt x="54" y="162"/>
                </a:lnTo>
                <a:lnTo>
                  <a:pt x="52" y="160"/>
                </a:lnTo>
                <a:lnTo>
                  <a:pt x="52" y="156"/>
                </a:lnTo>
                <a:lnTo>
                  <a:pt x="48" y="156"/>
                </a:lnTo>
                <a:lnTo>
                  <a:pt x="44" y="156"/>
                </a:lnTo>
                <a:lnTo>
                  <a:pt x="42" y="158"/>
                </a:lnTo>
                <a:lnTo>
                  <a:pt x="40" y="160"/>
                </a:lnTo>
                <a:lnTo>
                  <a:pt x="36" y="162"/>
                </a:lnTo>
                <a:lnTo>
                  <a:pt x="34" y="162"/>
                </a:lnTo>
                <a:lnTo>
                  <a:pt x="28" y="1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3" name="Freeform 108"/>
          <p:cNvSpPr>
            <a:spLocks/>
          </p:cNvSpPr>
          <p:nvPr/>
        </p:nvSpPr>
        <p:spPr bwMode="auto">
          <a:xfrm>
            <a:off x="4313238" y="4676775"/>
            <a:ext cx="360362" cy="368300"/>
          </a:xfrm>
          <a:custGeom>
            <a:avLst/>
            <a:gdLst>
              <a:gd name="T0" fmla="*/ 2147483647 w 227"/>
              <a:gd name="T1" fmla="*/ 2147483647 h 232"/>
              <a:gd name="T2" fmla="*/ 2147483647 w 227"/>
              <a:gd name="T3" fmla="*/ 2147483647 h 232"/>
              <a:gd name="T4" fmla="*/ 2147483647 w 227"/>
              <a:gd name="T5" fmla="*/ 2147483647 h 232"/>
              <a:gd name="T6" fmla="*/ 2147483647 w 227"/>
              <a:gd name="T7" fmla="*/ 2147483647 h 232"/>
              <a:gd name="T8" fmla="*/ 2147483647 w 227"/>
              <a:gd name="T9" fmla="*/ 2147483647 h 232"/>
              <a:gd name="T10" fmla="*/ 2147483647 w 227"/>
              <a:gd name="T11" fmla="*/ 2147483647 h 232"/>
              <a:gd name="T12" fmla="*/ 2147483647 w 227"/>
              <a:gd name="T13" fmla="*/ 2147483647 h 232"/>
              <a:gd name="T14" fmla="*/ 2147483647 w 227"/>
              <a:gd name="T15" fmla="*/ 2147483647 h 232"/>
              <a:gd name="T16" fmla="*/ 2147483647 w 227"/>
              <a:gd name="T17" fmla="*/ 0 h 232"/>
              <a:gd name="T18" fmla="*/ 2147483647 w 227"/>
              <a:gd name="T19" fmla="*/ 0 h 232"/>
              <a:gd name="T20" fmla="*/ 2147483647 w 227"/>
              <a:gd name="T21" fmla="*/ 2147483647 h 232"/>
              <a:gd name="T22" fmla="*/ 2147483647 w 227"/>
              <a:gd name="T23" fmla="*/ 2147483647 h 232"/>
              <a:gd name="T24" fmla="*/ 0 w 227"/>
              <a:gd name="T25" fmla="*/ 0 h 232"/>
              <a:gd name="T26" fmla="*/ 2147483647 w 227"/>
              <a:gd name="T27" fmla="*/ 2147483647 h 232"/>
              <a:gd name="T28" fmla="*/ 2147483647 w 227"/>
              <a:gd name="T29" fmla="*/ 2147483647 h 232"/>
              <a:gd name="T30" fmla="*/ 2147483647 w 227"/>
              <a:gd name="T31" fmla="*/ 2147483647 h 232"/>
              <a:gd name="T32" fmla="*/ 2147483647 w 227"/>
              <a:gd name="T33" fmla="*/ 2147483647 h 232"/>
              <a:gd name="T34" fmla="*/ 2147483647 w 227"/>
              <a:gd name="T35" fmla="*/ 2147483647 h 232"/>
              <a:gd name="T36" fmla="*/ 2147483647 w 227"/>
              <a:gd name="T37" fmla="*/ 2147483647 h 232"/>
              <a:gd name="T38" fmla="*/ 2147483647 w 227"/>
              <a:gd name="T39" fmla="*/ 2147483647 h 232"/>
              <a:gd name="T40" fmla="*/ 2147483647 w 227"/>
              <a:gd name="T41" fmla="*/ 2147483647 h 232"/>
              <a:gd name="T42" fmla="*/ 2147483647 w 227"/>
              <a:gd name="T43" fmla="*/ 2147483647 h 232"/>
              <a:gd name="T44" fmla="*/ 2147483647 w 227"/>
              <a:gd name="T45" fmla="*/ 2147483647 h 232"/>
              <a:gd name="T46" fmla="*/ 2147483647 w 227"/>
              <a:gd name="T47" fmla="*/ 2147483647 h 232"/>
              <a:gd name="T48" fmla="*/ 2147483647 w 227"/>
              <a:gd name="T49" fmla="*/ 2147483647 h 232"/>
              <a:gd name="T50" fmla="*/ 2147483647 w 227"/>
              <a:gd name="T51" fmla="*/ 2147483647 h 232"/>
              <a:gd name="T52" fmla="*/ 2147483647 w 227"/>
              <a:gd name="T53" fmla="*/ 2147483647 h 232"/>
              <a:gd name="T54" fmla="*/ 2147483647 w 227"/>
              <a:gd name="T55" fmla="*/ 2147483647 h 232"/>
              <a:gd name="T56" fmla="*/ 2147483647 w 227"/>
              <a:gd name="T57" fmla="*/ 2147483647 h 232"/>
              <a:gd name="T58" fmla="*/ 2147483647 w 227"/>
              <a:gd name="T59" fmla="*/ 2147483647 h 232"/>
              <a:gd name="T60" fmla="*/ 2147483647 w 227"/>
              <a:gd name="T61" fmla="*/ 2147483647 h 232"/>
              <a:gd name="T62" fmla="*/ 2147483647 w 227"/>
              <a:gd name="T63" fmla="*/ 2147483647 h 232"/>
              <a:gd name="T64" fmla="*/ 2147483647 w 227"/>
              <a:gd name="T65" fmla="*/ 2147483647 h 232"/>
              <a:gd name="T66" fmla="*/ 2147483647 w 227"/>
              <a:gd name="T67" fmla="*/ 2147483647 h 232"/>
              <a:gd name="T68" fmla="*/ 2147483647 w 227"/>
              <a:gd name="T69" fmla="*/ 2147483647 h 232"/>
              <a:gd name="T70" fmla="*/ 2147483647 w 227"/>
              <a:gd name="T71" fmla="*/ 2147483647 h 232"/>
              <a:gd name="T72" fmla="*/ 2147483647 w 227"/>
              <a:gd name="T73" fmla="*/ 2147483647 h 232"/>
              <a:gd name="T74" fmla="*/ 2147483647 w 227"/>
              <a:gd name="T75" fmla="*/ 2147483647 h 232"/>
              <a:gd name="T76" fmla="*/ 2147483647 w 227"/>
              <a:gd name="T77" fmla="*/ 2147483647 h 232"/>
              <a:gd name="T78" fmla="*/ 2147483647 w 227"/>
              <a:gd name="T79" fmla="*/ 2147483647 h 232"/>
              <a:gd name="T80" fmla="*/ 2147483647 w 227"/>
              <a:gd name="T81" fmla="*/ 2147483647 h 232"/>
              <a:gd name="T82" fmla="*/ 2147483647 w 227"/>
              <a:gd name="T83" fmla="*/ 2147483647 h 232"/>
              <a:gd name="T84" fmla="*/ 2147483647 w 227"/>
              <a:gd name="T85" fmla="*/ 2147483647 h 232"/>
              <a:gd name="T86" fmla="*/ 2147483647 w 227"/>
              <a:gd name="T87" fmla="*/ 2147483647 h 232"/>
              <a:gd name="T88" fmla="*/ 2147483647 w 227"/>
              <a:gd name="T89" fmla="*/ 2147483647 h 232"/>
              <a:gd name="T90" fmla="*/ 2147483647 w 227"/>
              <a:gd name="T91" fmla="*/ 2147483647 h 232"/>
              <a:gd name="T92" fmla="*/ 2147483647 w 227"/>
              <a:gd name="T93" fmla="*/ 2147483647 h 232"/>
              <a:gd name="T94" fmla="*/ 2147483647 w 227"/>
              <a:gd name="T95" fmla="*/ 2147483647 h 232"/>
              <a:gd name="T96" fmla="*/ 2147483647 w 227"/>
              <a:gd name="T97" fmla="*/ 2147483647 h 232"/>
              <a:gd name="T98" fmla="*/ 2147483647 w 227"/>
              <a:gd name="T99" fmla="*/ 2147483647 h 232"/>
              <a:gd name="T100" fmla="*/ 2147483647 w 227"/>
              <a:gd name="T101" fmla="*/ 2147483647 h 232"/>
              <a:gd name="T102" fmla="*/ 2147483647 w 227"/>
              <a:gd name="T103" fmla="*/ 2147483647 h 232"/>
              <a:gd name="T104" fmla="*/ 2147483647 w 227"/>
              <a:gd name="T105" fmla="*/ 2147483647 h 232"/>
              <a:gd name="T106" fmla="*/ 2147483647 w 227"/>
              <a:gd name="T107" fmla="*/ 2147483647 h 232"/>
              <a:gd name="T108" fmla="*/ 2147483647 w 227"/>
              <a:gd name="T109" fmla="*/ 2147483647 h 232"/>
              <a:gd name="T110" fmla="*/ 2147483647 w 227"/>
              <a:gd name="T111" fmla="*/ 2147483647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232"/>
              <a:gd name="T170" fmla="*/ 227 w 227"/>
              <a:gd name="T171" fmla="*/ 232 h 23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232">
                <a:moveTo>
                  <a:pt x="195" y="8"/>
                </a:moveTo>
                <a:lnTo>
                  <a:pt x="171" y="16"/>
                </a:lnTo>
                <a:lnTo>
                  <a:pt x="124" y="16"/>
                </a:lnTo>
                <a:lnTo>
                  <a:pt x="114" y="12"/>
                </a:lnTo>
                <a:lnTo>
                  <a:pt x="112" y="10"/>
                </a:lnTo>
                <a:lnTo>
                  <a:pt x="108" y="6"/>
                </a:lnTo>
                <a:lnTo>
                  <a:pt x="34" y="6"/>
                </a:lnTo>
                <a:lnTo>
                  <a:pt x="28" y="2"/>
                </a:lnTo>
                <a:lnTo>
                  <a:pt x="26" y="0"/>
                </a:lnTo>
                <a:lnTo>
                  <a:pt x="22" y="0"/>
                </a:lnTo>
                <a:lnTo>
                  <a:pt x="10" y="2"/>
                </a:lnTo>
                <a:lnTo>
                  <a:pt x="4" y="2"/>
                </a:lnTo>
                <a:lnTo>
                  <a:pt x="0" y="0"/>
                </a:lnTo>
                <a:lnTo>
                  <a:pt x="2" y="16"/>
                </a:lnTo>
                <a:lnTo>
                  <a:pt x="6" y="32"/>
                </a:lnTo>
                <a:lnTo>
                  <a:pt x="14" y="44"/>
                </a:lnTo>
                <a:lnTo>
                  <a:pt x="22" y="58"/>
                </a:lnTo>
                <a:lnTo>
                  <a:pt x="30" y="70"/>
                </a:lnTo>
                <a:lnTo>
                  <a:pt x="38" y="82"/>
                </a:lnTo>
                <a:lnTo>
                  <a:pt x="42" y="96"/>
                </a:lnTo>
                <a:lnTo>
                  <a:pt x="44" y="112"/>
                </a:lnTo>
                <a:lnTo>
                  <a:pt x="44" y="136"/>
                </a:lnTo>
                <a:lnTo>
                  <a:pt x="46" y="162"/>
                </a:lnTo>
                <a:lnTo>
                  <a:pt x="48" y="186"/>
                </a:lnTo>
                <a:lnTo>
                  <a:pt x="52" y="198"/>
                </a:lnTo>
                <a:lnTo>
                  <a:pt x="56" y="208"/>
                </a:lnTo>
                <a:lnTo>
                  <a:pt x="64" y="218"/>
                </a:lnTo>
                <a:lnTo>
                  <a:pt x="74" y="228"/>
                </a:lnTo>
                <a:lnTo>
                  <a:pt x="78" y="222"/>
                </a:lnTo>
                <a:lnTo>
                  <a:pt x="80" y="218"/>
                </a:lnTo>
                <a:lnTo>
                  <a:pt x="84" y="218"/>
                </a:lnTo>
                <a:lnTo>
                  <a:pt x="88" y="226"/>
                </a:lnTo>
                <a:lnTo>
                  <a:pt x="94" y="230"/>
                </a:lnTo>
                <a:lnTo>
                  <a:pt x="100" y="232"/>
                </a:lnTo>
                <a:lnTo>
                  <a:pt x="108" y="232"/>
                </a:lnTo>
                <a:lnTo>
                  <a:pt x="118" y="232"/>
                </a:lnTo>
                <a:lnTo>
                  <a:pt x="124" y="228"/>
                </a:lnTo>
                <a:lnTo>
                  <a:pt x="128" y="224"/>
                </a:lnTo>
                <a:lnTo>
                  <a:pt x="134" y="220"/>
                </a:lnTo>
                <a:lnTo>
                  <a:pt x="132" y="154"/>
                </a:lnTo>
                <a:lnTo>
                  <a:pt x="132" y="96"/>
                </a:lnTo>
                <a:lnTo>
                  <a:pt x="153" y="96"/>
                </a:lnTo>
                <a:lnTo>
                  <a:pt x="153" y="24"/>
                </a:lnTo>
                <a:lnTo>
                  <a:pt x="177" y="22"/>
                </a:lnTo>
                <a:lnTo>
                  <a:pt x="197" y="18"/>
                </a:lnTo>
                <a:lnTo>
                  <a:pt x="201" y="26"/>
                </a:lnTo>
                <a:lnTo>
                  <a:pt x="215" y="18"/>
                </a:lnTo>
                <a:lnTo>
                  <a:pt x="221" y="14"/>
                </a:lnTo>
                <a:lnTo>
                  <a:pt x="227" y="12"/>
                </a:lnTo>
                <a:lnTo>
                  <a:pt x="221" y="8"/>
                </a:lnTo>
                <a:lnTo>
                  <a:pt x="215" y="6"/>
                </a:lnTo>
                <a:lnTo>
                  <a:pt x="207" y="8"/>
                </a:lnTo>
                <a:lnTo>
                  <a:pt x="201" y="10"/>
                </a:lnTo>
                <a:lnTo>
                  <a:pt x="197" y="8"/>
                </a:lnTo>
                <a:lnTo>
                  <a:pt x="195" y="6"/>
                </a:lnTo>
                <a:lnTo>
                  <a:pt x="195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4" name="Freeform 109"/>
          <p:cNvSpPr>
            <a:spLocks/>
          </p:cNvSpPr>
          <p:nvPr/>
        </p:nvSpPr>
        <p:spPr bwMode="auto">
          <a:xfrm>
            <a:off x="4911725" y="3140075"/>
            <a:ext cx="565150" cy="508000"/>
          </a:xfrm>
          <a:custGeom>
            <a:avLst/>
            <a:gdLst>
              <a:gd name="T0" fmla="*/ 2147483647 w 356"/>
              <a:gd name="T1" fmla="*/ 2147483647 h 320"/>
              <a:gd name="T2" fmla="*/ 2147483647 w 356"/>
              <a:gd name="T3" fmla="*/ 2147483647 h 320"/>
              <a:gd name="T4" fmla="*/ 2147483647 w 356"/>
              <a:gd name="T5" fmla="*/ 2147483647 h 320"/>
              <a:gd name="T6" fmla="*/ 2147483647 w 356"/>
              <a:gd name="T7" fmla="*/ 2147483647 h 320"/>
              <a:gd name="T8" fmla="*/ 2147483647 w 356"/>
              <a:gd name="T9" fmla="*/ 2147483647 h 320"/>
              <a:gd name="T10" fmla="*/ 2147483647 w 356"/>
              <a:gd name="T11" fmla="*/ 2147483647 h 320"/>
              <a:gd name="T12" fmla="*/ 2147483647 w 356"/>
              <a:gd name="T13" fmla="*/ 2147483647 h 320"/>
              <a:gd name="T14" fmla="*/ 2147483647 w 356"/>
              <a:gd name="T15" fmla="*/ 2147483647 h 320"/>
              <a:gd name="T16" fmla="*/ 2147483647 w 356"/>
              <a:gd name="T17" fmla="*/ 2147483647 h 320"/>
              <a:gd name="T18" fmla="*/ 2147483647 w 356"/>
              <a:gd name="T19" fmla="*/ 2147483647 h 320"/>
              <a:gd name="T20" fmla="*/ 2147483647 w 356"/>
              <a:gd name="T21" fmla="*/ 2147483647 h 320"/>
              <a:gd name="T22" fmla="*/ 2147483647 w 356"/>
              <a:gd name="T23" fmla="*/ 2147483647 h 320"/>
              <a:gd name="T24" fmla="*/ 2147483647 w 356"/>
              <a:gd name="T25" fmla="*/ 2147483647 h 320"/>
              <a:gd name="T26" fmla="*/ 2147483647 w 356"/>
              <a:gd name="T27" fmla="*/ 2147483647 h 320"/>
              <a:gd name="T28" fmla="*/ 2147483647 w 356"/>
              <a:gd name="T29" fmla="*/ 2147483647 h 320"/>
              <a:gd name="T30" fmla="*/ 2147483647 w 356"/>
              <a:gd name="T31" fmla="*/ 2147483647 h 320"/>
              <a:gd name="T32" fmla="*/ 2147483647 w 356"/>
              <a:gd name="T33" fmla="*/ 2147483647 h 320"/>
              <a:gd name="T34" fmla="*/ 2147483647 w 356"/>
              <a:gd name="T35" fmla="*/ 2147483647 h 320"/>
              <a:gd name="T36" fmla="*/ 2147483647 w 356"/>
              <a:gd name="T37" fmla="*/ 2147483647 h 320"/>
              <a:gd name="T38" fmla="*/ 2147483647 w 356"/>
              <a:gd name="T39" fmla="*/ 2147483647 h 320"/>
              <a:gd name="T40" fmla="*/ 2147483647 w 356"/>
              <a:gd name="T41" fmla="*/ 2147483647 h 320"/>
              <a:gd name="T42" fmla="*/ 2147483647 w 356"/>
              <a:gd name="T43" fmla="*/ 2147483647 h 320"/>
              <a:gd name="T44" fmla="*/ 2147483647 w 356"/>
              <a:gd name="T45" fmla="*/ 2147483647 h 320"/>
              <a:gd name="T46" fmla="*/ 2147483647 w 356"/>
              <a:gd name="T47" fmla="*/ 2147483647 h 320"/>
              <a:gd name="T48" fmla="*/ 2147483647 w 356"/>
              <a:gd name="T49" fmla="*/ 2147483647 h 320"/>
              <a:gd name="T50" fmla="*/ 2147483647 w 356"/>
              <a:gd name="T51" fmla="*/ 2147483647 h 320"/>
              <a:gd name="T52" fmla="*/ 2147483647 w 356"/>
              <a:gd name="T53" fmla="*/ 2147483647 h 320"/>
              <a:gd name="T54" fmla="*/ 2147483647 w 356"/>
              <a:gd name="T55" fmla="*/ 2147483647 h 320"/>
              <a:gd name="T56" fmla="*/ 2147483647 w 356"/>
              <a:gd name="T57" fmla="*/ 2147483647 h 320"/>
              <a:gd name="T58" fmla="*/ 2147483647 w 356"/>
              <a:gd name="T59" fmla="*/ 2147483647 h 320"/>
              <a:gd name="T60" fmla="*/ 2147483647 w 356"/>
              <a:gd name="T61" fmla="*/ 2147483647 h 320"/>
              <a:gd name="T62" fmla="*/ 2147483647 w 356"/>
              <a:gd name="T63" fmla="*/ 0 h 320"/>
              <a:gd name="T64" fmla="*/ 2147483647 w 356"/>
              <a:gd name="T65" fmla="*/ 2147483647 h 320"/>
              <a:gd name="T66" fmla="*/ 2147483647 w 356"/>
              <a:gd name="T67" fmla="*/ 2147483647 h 320"/>
              <a:gd name="T68" fmla="*/ 2147483647 w 356"/>
              <a:gd name="T69" fmla="*/ 2147483647 h 320"/>
              <a:gd name="T70" fmla="*/ 2147483647 w 356"/>
              <a:gd name="T71" fmla="*/ 2147483647 h 320"/>
              <a:gd name="T72" fmla="*/ 2147483647 w 356"/>
              <a:gd name="T73" fmla="*/ 2147483647 h 320"/>
              <a:gd name="T74" fmla="*/ 2147483647 w 356"/>
              <a:gd name="T75" fmla="*/ 2147483647 h 3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6"/>
              <a:gd name="T115" fmla="*/ 0 h 320"/>
              <a:gd name="T116" fmla="*/ 356 w 356"/>
              <a:gd name="T117" fmla="*/ 320 h 3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6" h="320">
                <a:moveTo>
                  <a:pt x="238" y="66"/>
                </a:moveTo>
                <a:lnTo>
                  <a:pt x="240" y="78"/>
                </a:lnTo>
                <a:lnTo>
                  <a:pt x="242" y="84"/>
                </a:lnTo>
                <a:lnTo>
                  <a:pt x="246" y="86"/>
                </a:lnTo>
                <a:lnTo>
                  <a:pt x="250" y="90"/>
                </a:lnTo>
                <a:lnTo>
                  <a:pt x="254" y="94"/>
                </a:lnTo>
                <a:lnTo>
                  <a:pt x="260" y="102"/>
                </a:lnTo>
                <a:lnTo>
                  <a:pt x="262" y="110"/>
                </a:lnTo>
                <a:lnTo>
                  <a:pt x="266" y="118"/>
                </a:lnTo>
                <a:lnTo>
                  <a:pt x="272" y="126"/>
                </a:lnTo>
                <a:lnTo>
                  <a:pt x="276" y="134"/>
                </a:lnTo>
                <a:lnTo>
                  <a:pt x="278" y="140"/>
                </a:lnTo>
                <a:lnTo>
                  <a:pt x="276" y="146"/>
                </a:lnTo>
                <a:lnTo>
                  <a:pt x="288" y="154"/>
                </a:lnTo>
                <a:lnTo>
                  <a:pt x="300" y="158"/>
                </a:lnTo>
                <a:lnTo>
                  <a:pt x="300" y="168"/>
                </a:lnTo>
                <a:lnTo>
                  <a:pt x="348" y="170"/>
                </a:lnTo>
                <a:lnTo>
                  <a:pt x="356" y="176"/>
                </a:lnTo>
                <a:lnTo>
                  <a:pt x="356" y="212"/>
                </a:lnTo>
                <a:lnTo>
                  <a:pt x="302" y="260"/>
                </a:lnTo>
                <a:lnTo>
                  <a:pt x="250" y="272"/>
                </a:lnTo>
                <a:lnTo>
                  <a:pt x="204" y="320"/>
                </a:lnTo>
                <a:lnTo>
                  <a:pt x="202" y="296"/>
                </a:lnTo>
                <a:lnTo>
                  <a:pt x="180" y="290"/>
                </a:lnTo>
                <a:lnTo>
                  <a:pt x="176" y="288"/>
                </a:lnTo>
                <a:lnTo>
                  <a:pt x="174" y="290"/>
                </a:lnTo>
                <a:lnTo>
                  <a:pt x="168" y="288"/>
                </a:lnTo>
                <a:lnTo>
                  <a:pt x="164" y="284"/>
                </a:lnTo>
                <a:lnTo>
                  <a:pt x="160" y="286"/>
                </a:lnTo>
                <a:lnTo>
                  <a:pt x="158" y="290"/>
                </a:lnTo>
                <a:lnTo>
                  <a:pt x="156" y="296"/>
                </a:lnTo>
                <a:lnTo>
                  <a:pt x="154" y="300"/>
                </a:lnTo>
                <a:lnTo>
                  <a:pt x="152" y="294"/>
                </a:lnTo>
                <a:lnTo>
                  <a:pt x="144" y="284"/>
                </a:lnTo>
                <a:lnTo>
                  <a:pt x="132" y="272"/>
                </a:lnTo>
                <a:lnTo>
                  <a:pt x="126" y="266"/>
                </a:lnTo>
                <a:lnTo>
                  <a:pt x="124" y="258"/>
                </a:lnTo>
                <a:lnTo>
                  <a:pt x="116" y="244"/>
                </a:lnTo>
                <a:lnTo>
                  <a:pt x="110" y="236"/>
                </a:lnTo>
                <a:lnTo>
                  <a:pt x="104" y="230"/>
                </a:lnTo>
                <a:lnTo>
                  <a:pt x="96" y="224"/>
                </a:lnTo>
                <a:lnTo>
                  <a:pt x="88" y="214"/>
                </a:lnTo>
                <a:lnTo>
                  <a:pt x="90" y="214"/>
                </a:lnTo>
                <a:lnTo>
                  <a:pt x="88" y="214"/>
                </a:lnTo>
                <a:lnTo>
                  <a:pt x="82" y="214"/>
                </a:lnTo>
                <a:lnTo>
                  <a:pt x="82" y="174"/>
                </a:lnTo>
                <a:lnTo>
                  <a:pt x="72" y="162"/>
                </a:lnTo>
                <a:lnTo>
                  <a:pt x="62" y="152"/>
                </a:lnTo>
                <a:lnTo>
                  <a:pt x="52" y="144"/>
                </a:lnTo>
                <a:lnTo>
                  <a:pt x="44" y="132"/>
                </a:lnTo>
                <a:lnTo>
                  <a:pt x="26" y="98"/>
                </a:lnTo>
                <a:lnTo>
                  <a:pt x="16" y="82"/>
                </a:lnTo>
                <a:lnTo>
                  <a:pt x="10" y="76"/>
                </a:lnTo>
                <a:lnTo>
                  <a:pt x="4" y="70"/>
                </a:lnTo>
                <a:lnTo>
                  <a:pt x="0" y="58"/>
                </a:lnTo>
                <a:lnTo>
                  <a:pt x="18" y="60"/>
                </a:lnTo>
                <a:lnTo>
                  <a:pt x="22" y="56"/>
                </a:lnTo>
                <a:lnTo>
                  <a:pt x="26" y="48"/>
                </a:lnTo>
                <a:lnTo>
                  <a:pt x="32" y="44"/>
                </a:lnTo>
                <a:lnTo>
                  <a:pt x="36" y="44"/>
                </a:lnTo>
                <a:lnTo>
                  <a:pt x="40" y="38"/>
                </a:lnTo>
                <a:lnTo>
                  <a:pt x="48" y="38"/>
                </a:lnTo>
                <a:lnTo>
                  <a:pt x="34" y="10"/>
                </a:lnTo>
                <a:lnTo>
                  <a:pt x="66" y="0"/>
                </a:lnTo>
                <a:lnTo>
                  <a:pt x="126" y="26"/>
                </a:lnTo>
                <a:lnTo>
                  <a:pt x="130" y="28"/>
                </a:lnTo>
                <a:lnTo>
                  <a:pt x="134" y="32"/>
                </a:lnTo>
                <a:lnTo>
                  <a:pt x="138" y="34"/>
                </a:lnTo>
                <a:lnTo>
                  <a:pt x="144" y="36"/>
                </a:lnTo>
                <a:lnTo>
                  <a:pt x="144" y="46"/>
                </a:lnTo>
                <a:lnTo>
                  <a:pt x="164" y="58"/>
                </a:lnTo>
                <a:lnTo>
                  <a:pt x="194" y="58"/>
                </a:lnTo>
                <a:lnTo>
                  <a:pt x="210" y="62"/>
                </a:lnTo>
                <a:lnTo>
                  <a:pt x="214" y="64"/>
                </a:lnTo>
                <a:lnTo>
                  <a:pt x="218" y="68"/>
                </a:lnTo>
                <a:lnTo>
                  <a:pt x="238" y="68"/>
                </a:lnTo>
                <a:lnTo>
                  <a:pt x="238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5" name="Freeform 110"/>
          <p:cNvSpPr>
            <a:spLocks/>
          </p:cNvSpPr>
          <p:nvPr/>
        </p:nvSpPr>
        <p:spPr bwMode="auto">
          <a:xfrm>
            <a:off x="4522788" y="2501900"/>
            <a:ext cx="442912" cy="257175"/>
          </a:xfrm>
          <a:custGeom>
            <a:avLst/>
            <a:gdLst>
              <a:gd name="T0" fmla="*/ 2147483647 w 279"/>
              <a:gd name="T1" fmla="*/ 2147483647 h 162"/>
              <a:gd name="T2" fmla="*/ 2147483647 w 279"/>
              <a:gd name="T3" fmla="*/ 2147483647 h 162"/>
              <a:gd name="T4" fmla="*/ 2147483647 w 279"/>
              <a:gd name="T5" fmla="*/ 2147483647 h 162"/>
              <a:gd name="T6" fmla="*/ 2147483647 w 279"/>
              <a:gd name="T7" fmla="*/ 2147483647 h 162"/>
              <a:gd name="T8" fmla="*/ 0 w 279"/>
              <a:gd name="T9" fmla="*/ 2147483647 h 162"/>
              <a:gd name="T10" fmla="*/ 2147483647 w 279"/>
              <a:gd name="T11" fmla="*/ 2147483647 h 162"/>
              <a:gd name="T12" fmla="*/ 2147483647 w 279"/>
              <a:gd name="T13" fmla="*/ 2147483647 h 162"/>
              <a:gd name="T14" fmla="*/ 2147483647 w 279"/>
              <a:gd name="T15" fmla="*/ 2147483647 h 162"/>
              <a:gd name="T16" fmla="*/ 2147483647 w 279"/>
              <a:gd name="T17" fmla="*/ 2147483647 h 162"/>
              <a:gd name="T18" fmla="*/ 2147483647 w 279"/>
              <a:gd name="T19" fmla="*/ 2147483647 h 162"/>
              <a:gd name="T20" fmla="*/ 2147483647 w 279"/>
              <a:gd name="T21" fmla="*/ 2147483647 h 162"/>
              <a:gd name="T22" fmla="*/ 2147483647 w 279"/>
              <a:gd name="T23" fmla="*/ 2147483647 h 162"/>
              <a:gd name="T24" fmla="*/ 2147483647 w 279"/>
              <a:gd name="T25" fmla="*/ 2147483647 h 162"/>
              <a:gd name="T26" fmla="*/ 2147483647 w 279"/>
              <a:gd name="T27" fmla="*/ 0 h 162"/>
              <a:gd name="T28" fmla="*/ 2147483647 w 279"/>
              <a:gd name="T29" fmla="*/ 2147483647 h 162"/>
              <a:gd name="T30" fmla="*/ 2147483647 w 279"/>
              <a:gd name="T31" fmla="*/ 2147483647 h 162"/>
              <a:gd name="T32" fmla="*/ 2147483647 w 279"/>
              <a:gd name="T33" fmla="*/ 2147483647 h 162"/>
              <a:gd name="T34" fmla="*/ 2147483647 w 279"/>
              <a:gd name="T35" fmla="*/ 2147483647 h 162"/>
              <a:gd name="T36" fmla="*/ 2147483647 w 279"/>
              <a:gd name="T37" fmla="*/ 2147483647 h 162"/>
              <a:gd name="T38" fmla="*/ 2147483647 w 279"/>
              <a:gd name="T39" fmla="*/ 2147483647 h 162"/>
              <a:gd name="T40" fmla="*/ 2147483647 w 279"/>
              <a:gd name="T41" fmla="*/ 2147483647 h 162"/>
              <a:gd name="T42" fmla="*/ 2147483647 w 279"/>
              <a:gd name="T43" fmla="*/ 2147483647 h 162"/>
              <a:gd name="T44" fmla="*/ 2147483647 w 279"/>
              <a:gd name="T45" fmla="*/ 2147483647 h 162"/>
              <a:gd name="T46" fmla="*/ 2147483647 w 279"/>
              <a:gd name="T47" fmla="*/ 2147483647 h 162"/>
              <a:gd name="T48" fmla="*/ 2147483647 w 279"/>
              <a:gd name="T49" fmla="*/ 2147483647 h 162"/>
              <a:gd name="T50" fmla="*/ 2147483647 w 279"/>
              <a:gd name="T51" fmla="*/ 2147483647 h 162"/>
              <a:gd name="T52" fmla="*/ 2147483647 w 279"/>
              <a:gd name="T53" fmla="*/ 2147483647 h 162"/>
              <a:gd name="T54" fmla="*/ 2147483647 w 279"/>
              <a:gd name="T55" fmla="*/ 2147483647 h 162"/>
              <a:gd name="T56" fmla="*/ 2147483647 w 279"/>
              <a:gd name="T57" fmla="*/ 2147483647 h 162"/>
              <a:gd name="T58" fmla="*/ 2147483647 w 279"/>
              <a:gd name="T59" fmla="*/ 2147483647 h 162"/>
              <a:gd name="T60" fmla="*/ 2147483647 w 279"/>
              <a:gd name="T61" fmla="*/ 2147483647 h 162"/>
              <a:gd name="T62" fmla="*/ 2147483647 w 279"/>
              <a:gd name="T63" fmla="*/ 2147483647 h 162"/>
              <a:gd name="T64" fmla="*/ 2147483647 w 279"/>
              <a:gd name="T65" fmla="*/ 2147483647 h 162"/>
              <a:gd name="T66" fmla="*/ 2147483647 w 279"/>
              <a:gd name="T67" fmla="*/ 2147483647 h 162"/>
              <a:gd name="T68" fmla="*/ 2147483647 w 279"/>
              <a:gd name="T69" fmla="*/ 2147483647 h 162"/>
              <a:gd name="T70" fmla="*/ 2147483647 w 279"/>
              <a:gd name="T71" fmla="*/ 2147483647 h 162"/>
              <a:gd name="T72" fmla="*/ 2147483647 w 279"/>
              <a:gd name="T73" fmla="*/ 2147483647 h 162"/>
              <a:gd name="T74" fmla="*/ 2147483647 w 279"/>
              <a:gd name="T75" fmla="*/ 2147483647 h 162"/>
              <a:gd name="T76" fmla="*/ 2147483647 w 279"/>
              <a:gd name="T77" fmla="*/ 2147483647 h 162"/>
              <a:gd name="T78" fmla="*/ 2147483647 w 279"/>
              <a:gd name="T79" fmla="*/ 2147483647 h 162"/>
              <a:gd name="T80" fmla="*/ 2147483647 w 279"/>
              <a:gd name="T81" fmla="*/ 2147483647 h 162"/>
              <a:gd name="T82" fmla="*/ 2147483647 w 279"/>
              <a:gd name="T83" fmla="*/ 2147483647 h 162"/>
              <a:gd name="T84" fmla="*/ 2147483647 w 279"/>
              <a:gd name="T85" fmla="*/ 2147483647 h 162"/>
              <a:gd name="T86" fmla="*/ 2147483647 w 279"/>
              <a:gd name="T87" fmla="*/ 2147483647 h 162"/>
              <a:gd name="T88" fmla="*/ 2147483647 w 279"/>
              <a:gd name="T89" fmla="*/ 2147483647 h 162"/>
              <a:gd name="T90" fmla="*/ 2147483647 w 279"/>
              <a:gd name="T91" fmla="*/ 2147483647 h 162"/>
              <a:gd name="T92" fmla="*/ 2147483647 w 279"/>
              <a:gd name="T93" fmla="*/ 2147483647 h 162"/>
              <a:gd name="T94" fmla="*/ 2147483647 w 279"/>
              <a:gd name="T95" fmla="*/ 2147483647 h 1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9"/>
              <a:gd name="T145" fmla="*/ 0 h 162"/>
              <a:gd name="T146" fmla="*/ 279 w 279"/>
              <a:gd name="T147" fmla="*/ 162 h 16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9" h="162">
                <a:moveTo>
                  <a:pt x="71" y="88"/>
                </a:moveTo>
                <a:lnTo>
                  <a:pt x="63" y="88"/>
                </a:lnTo>
                <a:lnTo>
                  <a:pt x="59" y="92"/>
                </a:lnTo>
                <a:lnTo>
                  <a:pt x="49" y="96"/>
                </a:lnTo>
                <a:lnTo>
                  <a:pt x="41" y="96"/>
                </a:lnTo>
                <a:lnTo>
                  <a:pt x="29" y="94"/>
                </a:lnTo>
                <a:lnTo>
                  <a:pt x="18" y="92"/>
                </a:lnTo>
                <a:lnTo>
                  <a:pt x="12" y="90"/>
                </a:lnTo>
                <a:lnTo>
                  <a:pt x="6" y="86"/>
                </a:lnTo>
                <a:lnTo>
                  <a:pt x="0" y="82"/>
                </a:lnTo>
                <a:lnTo>
                  <a:pt x="2" y="70"/>
                </a:lnTo>
                <a:lnTo>
                  <a:pt x="6" y="64"/>
                </a:lnTo>
                <a:lnTo>
                  <a:pt x="12" y="56"/>
                </a:lnTo>
                <a:lnTo>
                  <a:pt x="16" y="48"/>
                </a:lnTo>
                <a:lnTo>
                  <a:pt x="23" y="42"/>
                </a:lnTo>
                <a:lnTo>
                  <a:pt x="16" y="32"/>
                </a:lnTo>
                <a:lnTo>
                  <a:pt x="12" y="22"/>
                </a:lnTo>
                <a:lnTo>
                  <a:pt x="6" y="16"/>
                </a:lnTo>
                <a:lnTo>
                  <a:pt x="25" y="12"/>
                </a:lnTo>
                <a:lnTo>
                  <a:pt x="49" y="10"/>
                </a:lnTo>
                <a:lnTo>
                  <a:pt x="69" y="12"/>
                </a:lnTo>
                <a:lnTo>
                  <a:pt x="85" y="18"/>
                </a:lnTo>
                <a:lnTo>
                  <a:pt x="103" y="16"/>
                </a:lnTo>
                <a:lnTo>
                  <a:pt x="121" y="18"/>
                </a:lnTo>
                <a:lnTo>
                  <a:pt x="125" y="8"/>
                </a:lnTo>
                <a:lnTo>
                  <a:pt x="137" y="6"/>
                </a:lnTo>
                <a:lnTo>
                  <a:pt x="149" y="6"/>
                </a:lnTo>
                <a:lnTo>
                  <a:pt x="167" y="0"/>
                </a:lnTo>
                <a:lnTo>
                  <a:pt x="179" y="8"/>
                </a:lnTo>
                <a:lnTo>
                  <a:pt x="179" y="16"/>
                </a:lnTo>
                <a:lnTo>
                  <a:pt x="181" y="24"/>
                </a:lnTo>
                <a:lnTo>
                  <a:pt x="197" y="26"/>
                </a:lnTo>
                <a:lnTo>
                  <a:pt x="199" y="32"/>
                </a:lnTo>
                <a:lnTo>
                  <a:pt x="201" y="38"/>
                </a:lnTo>
                <a:lnTo>
                  <a:pt x="213" y="40"/>
                </a:lnTo>
                <a:lnTo>
                  <a:pt x="217" y="44"/>
                </a:lnTo>
                <a:lnTo>
                  <a:pt x="233" y="40"/>
                </a:lnTo>
                <a:lnTo>
                  <a:pt x="239" y="48"/>
                </a:lnTo>
                <a:lnTo>
                  <a:pt x="251" y="52"/>
                </a:lnTo>
                <a:lnTo>
                  <a:pt x="267" y="54"/>
                </a:lnTo>
                <a:lnTo>
                  <a:pt x="279" y="60"/>
                </a:lnTo>
                <a:lnTo>
                  <a:pt x="279" y="64"/>
                </a:lnTo>
                <a:lnTo>
                  <a:pt x="271" y="70"/>
                </a:lnTo>
                <a:lnTo>
                  <a:pt x="277" y="76"/>
                </a:lnTo>
                <a:lnTo>
                  <a:pt x="279" y="84"/>
                </a:lnTo>
                <a:lnTo>
                  <a:pt x="279" y="90"/>
                </a:lnTo>
                <a:lnTo>
                  <a:pt x="261" y="90"/>
                </a:lnTo>
                <a:lnTo>
                  <a:pt x="257" y="94"/>
                </a:lnTo>
                <a:lnTo>
                  <a:pt x="251" y="98"/>
                </a:lnTo>
                <a:lnTo>
                  <a:pt x="251" y="106"/>
                </a:lnTo>
                <a:lnTo>
                  <a:pt x="243" y="108"/>
                </a:lnTo>
                <a:lnTo>
                  <a:pt x="233" y="108"/>
                </a:lnTo>
                <a:lnTo>
                  <a:pt x="223" y="114"/>
                </a:lnTo>
                <a:lnTo>
                  <a:pt x="211" y="118"/>
                </a:lnTo>
                <a:lnTo>
                  <a:pt x="203" y="124"/>
                </a:lnTo>
                <a:lnTo>
                  <a:pt x="195" y="124"/>
                </a:lnTo>
                <a:lnTo>
                  <a:pt x="197" y="128"/>
                </a:lnTo>
                <a:lnTo>
                  <a:pt x="203" y="132"/>
                </a:lnTo>
                <a:lnTo>
                  <a:pt x="209" y="138"/>
                </a:lnTo>
                <a:lnTo>
                  <a:pt x="219" y="142"/>
                </a:lnTo>
                <a:lnTo>
                  <a:pt x="227" y="146"/>
                </a:lnTo>
                <a:lnTo>
                  <a:pt x="223" y="148"/>
                </a:lnTo>
                <a:lnTo>
                  <a:pt x="215" y="152"/>
                </a:lnTo>
                <a:lnTo>
                  <a:pt x="207" y="154"/>
                </a:lnTo>
                <a:lnTo>
                  <a:pt x="199" y="158"/>
                </a:lnTo>
                <a:lnTo>
                  <a:pt x="189" y="162"/>
                </a:lnTo>
                <a:lnTo>
                  <a:pt x="189" y="148"/>
                </a:lnTo>
                <a:lnTo>
                  <a:pt x="183" y="142"/>
                </a:lnTo>
                <a:lnTo>
                  <a:pt x="169" y="136"/>
                </a:lnTo>
                <a:lnTo>
                  <a:pt x="179" y="130"/>
                </a:lnTo>
                <a:lnTo>
                  <a:pt x="185" y="124"/>
                </a:lnTo>
                <a:lnTo>
                  <a:pt x="177" y="124"/>
                </a:lnTo>
                <a:lnTo>
                  <a:pt x="171" y="126"/>
                </a:lnTo>
                <a:lnTo>
                  <a:pt x="161" y="124"/>
                </a:lnTo>
                <a:lnTo>
                  <a:pt x="157" y="118"/>
                </a:lnTo>
                <a:lnTo>
                  <a:pt x="151" y="116"/>
                </a:lnTo>
                <a:lnTo>
                  <a:pt x="141" y="116"/>
                </a:lnTo>
                <a:lnTo>
                  <a:pt x="139" y="120"/>
                </a:lnTo>
                <a:lnTo>
                  <a:pt x="137" y="126"/>
                </a:lnTo>
                <a:lnTo>
                  <a:pt x="133" y="130"/>
                </a:lnTo>
                <a:lnTo>
                  <a:pt x="127" y="136"/>
                </a:lnTo>
                <a:lnTo>
                  <a:pt x="123" y="138"/>
                </a:lnTo>
                <a:lnTo>
                  <a:pt x="119" y="136"/>
                </a:lnTo>
                <a:lnTo>
                  <a:pt x="111" y="136"/>
                </a:lnTo>
                <a:lnTo>
                  <a:pt x="101" y="142"/>
                </a:lnTo>
                <a:lnTo>
                  <a:pt x="97" y="134"/>
                </a:lnTo>
                <a:lnTo>
                  <a:pt x="107" y="128"/>
                </a:lnTo>
                <a:lnTo>
                  <a:pt x="107" y="116"/>
                </a:lnTo>
                <a:lnTo>
                  <a:pt x="115" y="118"/>
                </a:lnTo>
                <a:lnTo>
                  <a:pt x="125" y="118"/>
                </a:lnTo>
                <a:lnTo>
                  <a:pt x="119" y="106"/>
                </a:lnTo>
                <a:lnTo>
                  <a:pt x="115" y="98"/>
                </a:lnTo>
                <a:lnTo>
                  <a:pt x="105" y="86"/>
                </a:lnTo>
                <a:lnTo>
                  <a:pt x="97" y="82"/>
                </a:lnTo>
                <a:lnTo>
                  <a:pt x="89" y="80"/>
                </a:lnTo>
                <a:lnTo>
                  <a:pt x="81" y="84"/>
                </a:lnTo>
                <a:lnTo>
                  <a:pt x="71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6" name="Freeform 111"/>
          <p:cNvSpPr>
            <a:spLocks/>
          </p:cNvSpPr>
          <p:nvPr/>
        </p:nvSpPr>
        <p:spPr bwMode="auto">
          <a:xfrm>
            <a:off x="4532313" y="2390775"/>
            <a:ext cx="227012" cy="139700"/>
          </a:xfrm>
          <a:custGeom>
            <a:avLst/>
            <a:gdLst>
              <a:gd name="T0" fmla="*/ 2147483647 w 143"/>
              <a:gd name="T1" fmla="*/ 2147483647 h 88"/>
              <a:gd name="T2" fmla="*/ 2147483647 w 143"/>
              <a:gd name="T3" fmla="*/ 2147483647 h 88"/>
              <a:gd name="T4" fmla="*/ 2147483647 w 143"/>
              <a:gd name="T5" fmla="*/ 2147483647 h 88"/>
              <a:gd name="T6" fmla="*/ 2147483647 w 143"/>
              <a:gd name="T7" fmla="*/ 2147483647 h 88"/>
              <a:gd name="T8" fmla="*/ 2147483647 w 143"/>
              <a:gd name="T9" fmla="*/ 2147483647 h 88"/>
              <a:gd name="T10" fmla="*/ 2147483647 w 143"/>
              <a:gd name="T11" fmla="*/ 2147483647 h 88"/>
              <a:gd name="T12" fmla="*/ 2147483647 w 143"/>
              <a:gd name="T13" fmla="*/ 2147483647 h 88"/>
              <a:gd name="T14" fmla="*/ 2147483647 w 143"/>
              <a:gd name="T15" fmla="*/ 2147483647 h 88"/>
              <a:gd name="T16" fmla="*/ 2147483647 w 143"/>
              <a:gd name="T17" fmla="*/ 2147483647 h 88"/>
              <a:gd name="T18" fmla="*/ 2147483647 w 143"/>
              <a:gd name="T19" fmla="*/ 2147483647 h 88"/>
              <a:gd name="T20" fmla="*/ 2147483647 w 143"/>
              <a:gd name="T21" fmla="*/ 2147483647 h 88"/>
              <a:gd name="T22" fmla="*/ 2147483647 w 143"/>
              <a:gd name="T23" fmla="*/ 2147483647 h 88"/>
              <a:gd name="T24" fmla="*/ 2147483647 w 143"/>
              <a:gd name="T25" fmla="*/ 2147483647 h 88"/>
              <a:gd name="T26" fmla="*/ 0 w 143"/>
              <a:gd name="T27" fmla="*/ 2147483647 h 88"/>
              <a:gd name="T28" fmla="*/ 0 w 143"/>
              <a:gd name="T29" fmla="*/ 2147483647 h 88"/>
              <a:gd name="T30" fmla="*/ 2147483647 w 143"/>
              <a:gd name="T31" fmla="*/ 2147483647 h 88"/>
              <a:gd name="T32" fmla="*/ 2147483647 w 143"/>
              <a:gd name="T33" fmla="*/ 2147483647 h 88"/>
              <a:gd name="T34" fmla="*/ 2147483647 w 143"/>
              <a:gd name="T35" fmla="*/ 2147483647 h 88"/>
              <a:gd name="T36" fmla="*/ 2147483647 w 143"/>
              <a:gd name="T37" fmla="*/ 2147483647 h 88"/>
              <a:gd name="T38" fmla="*/ 2147483647 w 143"/>
              <a:gd name="T39" fmla="*/ 2147483647 h 88"/>
              <a:gd name="T40" fmla="*/ 2147483647 w 143"/>
              <a:gd name="T41" fmla="*/ 2147483647 h 88"/>
              <a:gd name="T42" fmla="*/ 2147483647 w 143"/>
              <a:gd name="T43" fmla="*/ 2147483647 h 88"/>
              <a:gd name="T44" fmla="*/ 2147483647 w 143"/>
              <a:gd name="T45" fmla="*/ 2147483647 h 88"/>
              <a:gd name="T46" fmla="*/ 2147483647 w 143"/>
              <a:gd name="T47" fmla="*/ 2147483647 h 88"/>
              <a:gd name="T48" fmla="*/ 2147483647 w 143"/>
              <a:gd name="T49" fmla="*/ 2147483647 h 88"/>
              <a:gd name="T50" fmla="*/ 2147483647 w 143"/>
              <a:gd name="T51" fmla="*/ 2147483647 h 88"/>
              <a:gd name="T52" fmla="*/ 2147483647 w 143"/>
              <a:gd name="T53" fmla="*/ 2147483647 h 88"/>
              <a:gd name="T54" fmla="*/ 2147483647 w 143"/>
              <a:gd name="T55" fmla="*/ 2147483647 h 88"/>
              <a:gd name="T56" fmla="*/ 2147483647 w 143"/>
              <a:gd name="T57" fmla="*/ 0 h 88"/>
              <a:gd name="T58" fmla="*/ 2147483647 w 143"/>
              <a:gd name="T59" fmla="*/ 2147483647 h 88"/>
              <a:gd name="T60" fmla="*/ 2147483647 w 143"/>
              <a:gd name="T61" fmla="*/ 2147483647 h 88"/>
              <a:gd name="T62" fmla="*/ 2147483647 w 143"/>
              <a:gd name="T63" fmla="*/ 2147483647 h 88"/>
              <a:gd name="T64" fmla="*/ 2147483647 w 143"/>
              <a:gd name="T65" fmla="*/ 2147483647 h 88"/>
              <a:gd name="T66" fmla="*/ 2147483647 w 143"/>
              <a:gd name="T67" fmla="*/ 2147483647 h 88"/>
              <a:gd name="T68" fmla="*/ 2147483647 w 143"/>
              <a:gd name="T69" fmla="*/ 2147483647 h 88"/>
              <a:gd name="T70" fmla="*/ 2147483647 w 143"/>
              <a:gd name="T71" fmla="*/ 2147483647 h 88"/>
              <a:gd name="T72" fmla="*/ 2147483647 w 143"/>
              <a:gd name="T73" fmla="*/ 2147483647 h 88"/>
              <a:gd name="T74" fmla="*/ 2147483647 w 143"/>
              <a:gd name="T75" fmla="*/ 2147483647 h 88"/>
              <a:gd name="T76" fmla="*/ 2147483647 w 143"/>
              <a:gd name="T77" fmla="*/ 2147483647 h 88"/>
              <a:gd name="T78" fmla="*/ 2147483647 w 143"/>
              <a:gd name="T79" fmla="*/ 2147483647 h 88"/>
              <a:gd name="T80" fmla="*/ 2147483647 w 143"/>
              <a:gd name="T81" fmla="*/ 2147483647 h 88"/>
              <a:gd name="T82" fmla="*/ 2147483647 w 143"/>
              <a:gd name="T83" fmla="*/ 2147483647 h 88"/>
              <a:gd name="T84" fmla="*/ 2147483647 w 143"/>
              <a:gd name="T85" fmla="*/ 2147483647 h 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3"/>
              <a:gd name="T130" fmla="*/ 0 h 88"/>
              <a:gd name="T131" fmla="*/ 143 w 143"/>
              <a:gd name="T132" fmla="*/ 88 h 8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3" h="88">
                <a:moveTo>
                  <a:pt x="131" y="76"/>
                </a:moveTo>
                <a:lnTo>
                  <a:pt x="119" y="78"/>
                </a:lnTo>
                <a:lnTo>
                  <a:pt x="115" y="88"/>
                </a:lnTo>
                <a:lnTo>
                  <a:pt x="107" y="86"/>
                </a:lnTo>
                <a:lnTo>
                  <a:pt x="97" y="86"/>
                </a:lnTo>
                <a:lnTo>
                  <a:pt x="87" y="86"/>
                </a:lnTo>
                <a:lnTo>
                  <a:pt x="79" y="88"/>
                </a:lnTo>
                <a:lnTo>
                  <a:pt x="67" y="84"/>
                </a:lnTo>
                <a:lnTo>
                  <a:pt x="57" y="80"/>
                </a:lnTo>
                <a:lnTo>
                  <a:pt x="43" y="80"/>
                </a:lnTo>
                <a:lnTo>
                  <a:pt x="35" y="78"/>
                </a:lnTo>
                <a:lnTo>
                  <a:pt x="25" y="80"/>
                </a:lnTo>
                <a:lnTo>
                  <a:pt x="17" y="82"/>
                </a:lnTo>
                <a:lnTo>
                  <a:pt x="0" y="86"/>
                </a:lnTo>
                <a:lnTo>
                  <a:pt x="0" y="78"/>
                </a:lnTo>
                <a:lnTo>
                  <a:pt x="10" y="74"/>
                </a:lnTo>
                <a:lnTo>
                  <a:pt x="8" y="66"/>
                </a:lnTo>
                <a:lnTo>
                  <a:pt x="4" y="56"/>
                </a:lnTo>
                <a:lnTo>
                  <a:pt x="4" y="50"/>
                </a:lnTo>
                <a:lnTo>
                  <a:pt x="12" y="48"/>
                </a:lnTo>
                <a:lnTo>
                  <a:pt x="19" y="36"/>
                </a:lnTo>
                <a:lnTo>
                  <a:pt x="29" y="26"/>
                </a:lnTo>
                <a:lnTo>
                  <a:pt x="29" y="18"/>
                </a:lnTo>
                <a:lnTo>
                  <a:pt x="33" y="18"/>
                </a:lnTo>
                <a:lnTo>
                  <a:pt x="43" y="18"/>
                </a:lnTo>
                <a:lnTo>
                  <a:pt x="49" y="14"/>
                </a:lnTo>
                <a:lnTo>
                  <a:pt x="53" y="6"/>
                </a:lnTo>
                <a:lnTo>
                  <a:pt x="63" y="4"/>
                </a:lnTo>
                <a:lnTo>
                  <a:pt x="75" y="0"/>
                </a:lnTo>
                <a:lnTo>
                  <a:pt x="87" y="4"/>
                </a:lnTo>
                <a:lnTo>
                  <a:pt x="105" y="4"/>
                </a:lnTo>
                <a:lnTo>
                  <a:pt x="113" y="16"/>
                </a:lnTo>
                <a:lnTo>
                  <a:pt x="117" y="26"/>
                </a:lnTo>
                <a:lnTo>
                  <a:pt x="119" y="30"/>
                </a:lnTo>
                <a:lnTo>
                  <a:pt x="125" y="36"/>
                </a:lnTo>
                <a:lnTo>
                  <a:pt x="129" y="42"/>
                </a:lnTo>
                <a:lnTo>
                  <a:pt x="131" y="44"/>
                </a:lnTo>
                <a:lnTo>
                  <a:pt x="141" y="46"/>
                </a:lnTo>
                <a:lnTo>
                  <a:pt x="143" y="54"/>
                </a:lnTo>
                <a:lnTo>
                  <a:pt x="135" y="56"/>
                </a:lnTo>
                <a:lnTo>
                  <a:pt x="123" y="56"/>
                </a:lnTo>
                <a:lnTo>
                  <a:pt x="127" y="66"/>
                </a:lnTo>
                <a:lnTo>
                  <a:pt x="131" y="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7" name="Freeform 112"/>
          <p:cNvSpPr>
            <a:spLocks/>
          </p:cNvSpPr>
          <p:nvPr/>
        </p:nvSpPr>
        <p:spPr bwMode="auto">
          <a:xfrm>
            <a:off x="5318125" y="2813050"/>
            <a:ext cx="393700" cy="222250"/>
          </a:xfrm>
          <a:custGeom>
            <a:avLst/>
            <a:gdLst>
              <a:gd name="T0" fmla="*/ 2147483647 w 248"/>
              <a:gd name="T1" fmla="*/ 2147483647 h 140"/>
              <a:gd name="T2" fmla="*/ 2147483647 w 248"/>
              <a:gd name="T3" fmla="*/ 2147483647 h 140"/>
              <a:gd name="T4" fmla="*/ 2147483647 w 248"/>
              <a:gd name="T5" fmla="*/ 2147483647 h 140"/>
              <a:gd name="T6" fmla="*/ 2147483647 w 248"/>
              <a:gd name="T7" fmla="*/ 2147483647 h 140"/>
              <a:gd name="T8" fmla="*/ 2147483647 w 248"/>
              <a:gd name="T9" fmla="*/ 2147483647 h 140"/>
              <a:gd name="T10" fmla="*/ 2147483647 w 248"/>
              <a:gd name="T11" fmla="*/ 2147483647 h 140"/>
              <a:gd name="T12" fmla="*/ 2147483647 w 248"/>
              <a:gd name="T13" fmla="*/ 2147483647 h 140"/>
              <a:gd name="T14" fmla="*/ 2147483647 w 248"/>
              <a:gd name="T15" fmla="*/ 2147483647 h 140"/>
              <a:gd name="T16" fmla="*/ 2147483647 w 248"/>
              <a:gd name="T17" fmla="*/ 2147483647 h 140"/>
              <a:gd name="T18" fmla="*/ 2147483647 w 248"/>
              <a:gd name="T19" fmla="*/ 2147483647 h 140"/>
              <a:gd name="T20" fmla="*/ 2147483647 w 248"/>
              <a:gd name="T21" fmla="*/ 2147483647 h 140"/>
              <a:gd name="T22" fmla="*/ 2147483647 w 248"/>
              <a:gd name="T23" fmla="*/ 2147483647 h 140"/>
              <a:gd name="T24" fmla="*/ 2147483647 w 248"/>
              <a:gd name="T25" fmla="*/ 2147483647 h 140"/>
              <a:gd name="T26" fmla="*/ 2147483647 w 248"/>
              <a:gd name="T27" fmla="*/ 2147483647 h 140"/>
              <a:gd name="T28" fmla="*/ 2147483647 w 248"/>
              <a:gd name="T29" fmla="*/ 2147483647 h 140"/>
              <a:gd name="T30" fmla="*/ 2147483647 w 248"/>
              <a:gd name="T31" fmla="*/ 2147483647 h 140"/>
              <a:gd name="T32" fmla="*/ 2147483647 w 248"/>
              <a:gd name="T33" fmla="*/ 2147483647 h 140"/>
              <a:gd name="T34" fmla="*/ 2147483647 w 248"/>
              <a:gd name="T35" fmla="*/ 2147483647 h 140"/>
              <a:gd name="T36" fmla="*/ 2147483647 w 248"/>
              <a:gd name="T37" fmla="*/ 2147483647 h 140"/>
              <a:gd name="T38" fmla="*/ 2147483647 w 248"/>
              <a:gd name="T39" fmla="*/ 2147483647 h 140"/>
              <a:gd name="T40" fmla="*/ 2147483647 w 248"/>
              <a:gd name="T41" fmla="*/ 2147483647 h 140"/>
              <a:gd name="T42" fmla="*/ 2147483647 w 248"/>
              <a:gd name="T43" fmla="*/ 2147483647 h 140"/>
              <a:gd name="T44" fmla="*/ 2147483647 w 248"/>
              <a:gd name="T45" fmla="*/ 2147483647 h 140"/>
              <a:gd name="T46" fmla="*/ 2147483647 w 248"/>
              <a:gd name="T47" fmla="*/ 2147483647 h 140"/>
              <a:gd name="T48" fmla="*/ 2147483647 w 248"/>
              <a:gd name="T49" fmla="*/ 2147483647 h 140"/>
              <a:gd name="T50" fmla="*/ 2147483647 w 248"/>
              <a:gd name="T51" fmla="*/ 2147483647 h 140"/>
              <a:gd name="T52" fmla="*/ 2147483647 w 248"/>
              <a:gd name="T53" fmla="*/ 2147483647 h 140"/>
              <a:gd name="T54" fmla="*/ 0 w 248"/>
              <a:gd name="T55" fmla="*/ 2147483647 h 140"/>
              <a:gd name="T56" fmla="*/ 2147483647 w 248"/>
              <a:gd name="T57" fmla="*/ 2147483647 h 140"/>
              <a:gd name="T58" fmla="*/ 2147483647 w 248"/>
              <a:gd name="T59" fmla="*/ 2147483647 h 140"/>
              <a:gd name="T60" fmla="*/ 2147483647 w 248"/>
              <a:gd name="T61" fmla="*/ 2147483647 h 140"/>
              <a:gd name="T62" fmla="*/ 2147483647 w 248"/>
              <a:gd name="T63" fmla="*/ 2147483647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8"/>
              <a:gd name="T97" fmla="*/ 0 h 140"/>
              <a:gd name="T98" fmla="*/ 248 w 248"/>
              <a:gd name="T99" fmla="*/ 140 h 1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8" h="140">
                <a:moveTo>
                  <a:pt x="8" y="6"/>
                </a:moveTo>
                <a:lnTo>
                  <a:pt x="20" y="6"/>
                </a:lnTo>
                <a:lnTo>
                  <a:pt x="32" y="10"/>
                </a:lnTo>
                <a:lnTo>
                  <a:pt x="46" y="24"/>
                </a:lnTo>
                <a:lnTo>
                  <a:pt x="56" y="24"/>
                </a:lnTo>
                <a:lnTo>
                  <a:pt x="72" y="26"/>
                </a:lnTo>
                <a:lnTo>
                  <a:pt x="72" y="14"/>
                </a:lnTo>
                <a:lnTo>
                  <a:pt x="86" y="4"/>
                </a:lnTo>
                <a:lnTo>
                  <a:pt x="96" y="0"/>
                </a:lnTo>
                <a:lnTo>
                  <a:pt x="114" y="6"/>
                </a:lnTo>
                <a:lnTo>
                  <a:pt x="120" y="12"/>
                </a:lnTo>
                <a:lnTo>
                  <a:pt x="122" y="20"/>
                </a:lnTo>
                <a:lnTo>
                  <a:pt x="122" y="24"/>
                </a:lnTo>
                <a:lnTo>
                  <a:pt x="124" y="28"/>
                </a:lnTo>
                <a:lnTo>
                  <a:pt x="130" y="30"/>
                </a:lnTo>
                <a:lnTo>
                  <a:pt x="140" y="30"/>
                </a:lnTo>
                <a:lnTo>
                  <a:pt x="152" y="30"/>
                </a:lnTo>
                <a:lnTo>
                  <a:pt x="158" y="40"/>
                </a:lnTo>
                <a:lnTo>
                  <a:pt x="172" y="56"/>
                </a:lnTo>
                <a:lnTo>
                  <a:pt x="184" y="64"/>
                </a:lnTo>
                <a:lnTo>
                  <a:pt x="194" y="72"/>
                </a:lnTo>
                <a:lnTo>
                  <a:pt x="208" y="74"/>
                </a:lnTo>
                <a:lnTo>
                  <a:pt x="220" y="86"/>
                </a:lnTo>
                <a:lnTo>
                  <a:pt x="234" y="90"/>
                </a:lnTo>
                <a:lnTo>
                  <a:pt x="240" y="92"/>
                </a:lnTo>
                <a:lnTo>
                  <a:pt x="244" y="92"/>
                </a:lnTo>
                <a:lnTo>
                  <a:pt x="246" y="94"/>
                </a:lnTo>
                <a:lnTo>
                  <a:pt x="248" y="102"/>
                </a:lnTo>
                <a:lnTo>
                  <a:pt x="248" y="106"/>
                </a:lnTo>
                <a:lnTo>
                  <a:pt x="238" y="106"/>
                </a:lnTo>
                <a:lnTo>
                  <a:pt x="230" y="102"/>
                </a:lnTo>
                <a:lnTo>
                  <a:pt x="222" y="98"/>
                </a:lnTo>
                <a:lnTo>
                  <a:pt x="210" y="114"/>
                </a:lnTo>
                <a:lnTo>
                  <a:pt x="200" y="130"/>
                </a:lnTo>
                <a:lnTo>
                  <a:pt x="192" y="136"/>
                </a:lnTo>
                <a:lnTo>
                  <a:pt x="184" y="140"/>
                </a:lnTo>
                <a:lnTo>
                  <a:pt x="174" y="138"/>
                </a:lnTo>
                <a:lnTo>
                  <a:pt x="162" y="138"/>
                </a:lnTo>
                <a:lnTo>
                  <a:pt x="160" y="128"/>
                </a:lnTo>
                <a:lnTo>
                  <a:pt x="160" y="120"/>
                </a:lnTo>
                <a:lnTo>
                  <a:pt x="152" y="116"/>
                </a:lnTo>
                <a:lnTo>
                  <a:pt x="144" y="112"/>
                </a:lnTo>
                <a:lnTo>
                  <a:pt x="134" y="106"/>
                </a:lnTo>
                <a:lnTo>
                  <a:pt x="118" y="98"/>
                </a:lnTo>
                <a:lnTo>
                  <a:pt x="100" y="86"/>
                </a:lnTo>
                <a:lnTo>
                  <a:pt x="86" y="80"/>
                </a:lnTo>
                <a:lnTo>
                  <a:pt x="70" y="78"/>
                </a:lnTo>
                <a:lnTo>
                  <a:pt x="60" y="82"/>
                </a:lnTo>
                <a:lnTo>
                  <a:pt x="50" y="88"/>
                </a:lnTo>
                <a:lnTo>
                  <a:pt x="34" y="98"/>
                </a:lnTo>
                <a:lnTo>
                  <a:pt x="32" y="86"/>
                </a:lnTo>
                <a:lnTo>
                  <a:pt x="28" y="74"/>
                </a:lnTo>
                <a:lnTo>
                  <a:pt x="20" y="64"/>
                </a:lnTo>
                <a:lnTo>
                  <a:pt x="12" y="56"/>
                </a:lnTo>
                <a:lnTo>
                  <a:pt x="4" y="46"/>
                </a:lnTo>
                <a:lnTo>
                  <a:pt x="0" y="38"/>
                </a:lnTo>
                <a:lnTo>
                  <a:pt x="2" y="28"/>
                </a:lnTo>
                <a:lnTo>
                  <a:pt x="10" y="32"/>
                </a:lnTo>
                <a:lnTo>
                  <a:pt x="14" y="34"/>
                </a:lnTo>
                <a:lnTo>
                  <a:pt x="20" y="38"/>
                </a:lnTo>
                <a:lnTo>
                  <a:pt x="28" y="32"/>
                </a:lnTo>
                <a:lnTo>
                  <a:pt x="28" y="22"/>
                </a:lnTo>
                <a:lnTo>
                  <a:pt x="22" y="16"/>
                </a:lnTo>
                <a:lnTo>
                  <a:pt x="12" y="10"/>
                </a:lnTo>
                <a:lnTo>
                  <a:pt x="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8" name="Freeform 113"/>
          <p:cNvSpPr>
            <a:spLocks/>
          </p:cNvSpPr>
          <p:nvPr/>
        </p:nvSpPr>
        <p:spPr bwMode="auto">
          <a:xfrm>
            <a:off x="5387975" y="2720975"/>
            <a:ext cx="460375" cy="260350"/>
          </a:xfrm>
          <a:custGeom>
            <a:avLst/>
            <a:gdLst>
              <a:gd name="T0" fmla="*/ 0 w 290"/>
              <a:gd name="T1" fmla="*/ 2147483647 h 164"/>
              <a:gd name="T2" fmla="*/ 2147483647 w 290"/>
              <a:gd name="T3" fmla="*/ 2147483647 h 164"/>
              <a:gd name="T4" fmla="*/ 2147483647 w 290"/>
              <a:gd name="T5" fmla="*/ 2147483647 h 164"/>
              <a:gd name="T6" fmla="*/ 2147483647 w 290"/>
              <a:gd name="T7" fmla="*/ 2147483647 h 164"/>
              <a:gd name="T8" fmla="*/ 2147483647 w 290"/>
              <a:gd name="T9" fmla="*/ 2147483647 h 164"/>
              <a:gd name="T10" fmla="*/ 2147483647 w 290"/>
              <a:gd name="T11" fmla="*/ 2147483647 h 164"/>
              <a:gd name="T12" fmla="*/ 2147483647 w 290"/>
              <a:gd name="T13" fmla="*/ 2147483647 h 164"/>
              <a:gd name="T14" fmla="*/ 2147483647 w 290"/>
              <a:gd name="T15" fmla="*/ 2147483647 h 164"/>
              <a:gd name="T16" fmla="*/ 2147483647 w 290"/>
              <a:gd name="T17" fmla="*/ 2147483647 h 164"/>
              <a:gd name="T18" fmla="*/ 2147483647 w 290"/>
              <a:gd name="T19" fmla="*/ 2147483647 h 164"/>
              <a:gd name="T20" fmla="*/ 2147483647 w 290"/>
              <a:gd name="T21" fmla="*/ 2147483647 h 164"/>
              <a:gd name="T22" fmla="*/ 2147483647 w 290"/>
              <a:gd name="T23" fmla="*/ 2147483647 h 164"/>
              <a:gd name="T24" fmla="*/ 2147483647 w 290"/>
              <a:gd name="T25" fmla="*/ 2147483647 h 164"/>
              <a:gd name="T26" fmla="*/ 2147483647 w 290"/>
              <a:gd name="T27" fmla="*/ 2147483647 h 164"/>
              <a:gd name="T28" fmla="*/ 2147483647 w 290"/>
              <a:gd name="T29" fmla="*/ 2147483647 h 164"/>
              <a:gd name="T30" fmla="*/ 2147483647 w 290"/>
              <a:gd name="T31" fmla="*/ 2147483647 h 164"/>
              <a:gd name="T32" fmla="*/ 2147483647 w 290"/>
              <a:gd name="T33" fmla="*/ 2147483647 h 164"/>
              <a:gd name="T34" fmla="*/ 2147483647 w 290"/>
              <a:gd name="T35" fmla="*/ 2147483647 h 164"/>
              <a:gd name="T36" fmla="*/ 2147483647 w 290"/>
              <a:gd name="T37" fmla="*/ 2147483647 h 164"/>
              <a:gd name="T38" fmla="*/ 2147483647 w 290"/>
              <a:gd name="T39" fmla="*/ 2147483647 h 164"/>
              <a:gd name="T40" fmla="*/ 2147483647 w 290"/>
              <a:gd name="T41" fmla="*/ 2147483647 h 164"/>
              <a:gd name="T42" fmla="*/ 2147483647 w 290"/>
              <a:gd name="T43" fmla="*/ 2147483647 h 164"/>
              <a:gd name="T44" fmla="*/ 2147483647 w 290"/>
              <a:gd name="T45" fmla="*/ 2147483647 h 164"/>
              <a:gd name="T46" fmla="*/ 2147483647 w 290"/>
              <a:gd name="T47" fmla="*/ 2147483647 h 164"/>
              <a:gd name="T48" fmla="*/ 2147483647 w 290"/>
              <a:gd name="T49" fmla="*/ 2147483647 h 164"/>
              <a:gd name="T50" fmla="*/ 2147483647 w 290"/>
              <a:gd name="T51" fmla="*/ 2147483647 h 164"/>
              <a:gd name="T52" fmla="*/ 2147483647 w 290"/>
              <a:gd name="T53" fmla="*/ 2147483647 h 164"/>
              <a:gd name="T54" fmla="*/ 2147483647 w 290"/>
              <a:gd name="T55" fmla="*/ 2147483647 h 164"/>
              <a:gd name="T56" fmla="*/ 2147483647 w 290"/>
              <a:gd name="T57" fmla="*/ 2147483647 h 164"/>
              <a:gd name="T58" fmla="*/ 2147483647 w 290"/>
              <a:gd name="T59" fmla="*/ 2147483647 h 164"/>
              <a:gd name="T60" fmla="*/ 2147483647 w 290"/>
              <a:gd name="T61" fmla="*/ 2147483647 h 164"/>
              <a:gd name="T62" fmla="*/ 2147483647 w 290"/>
              <a:gd name="T63" fmla="*/ 2147483647 h 164"/>
              <a:gd name="T64" fmla="*/ 2147483647 w 290"/>
              <a:gd name="T65" fmla="*/ 2147483647 h 164"/>
              <a:gd name="T66" fmla="*/ 2147483647 w 290"/>
              <a:gd name="T67" fmla="*/ 2147483647 h 164"/>
              <a:gd name="T68" fmla="*/ 2147483647 w 290"/>
              <a:gd name="T69" fmla="*/ 2147483647 h 164"/>
              <a:gd name="T70" fmla="*/ 2147483647 w 290"/>
              <a:gd name="T71" fmla="*/ 2147483647 h 164"/>
              <a:gd name="T72" fmla="*/ 2147483647 w 290"/>
              <a:gd name="T73" fmla="*/ 2147483647 h 164"/>
              <a:gd name="T74" fmla="*/ 2147483647 w 290"/>
              <a:gd name="T75" fmla="*/ 2147483647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164"/>
              <a:gd name="T116" fmla="*/ 290 w 290"/>
              <a:gd name="T117" fmla="*/ 164 h 1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164">
                <a:moveTo>
                  <a:pt x="12" y="82"/>
                </a:moveTo>
                <a:lnTo>
                  <a:pt x="0" y="10"/>
                </a:lnTo>
                <a:lnTo>
                  <a:pt x="36" y="0"/>
                </a:lnTo>
                <a:lnTo>
                  <a:pt x="80" y="20"/>
                </a:lnTo>
                <a:lnTo>
                  <a:pt x="100" y="42"/>
                </a:lnTo>
                <a:lnTo>
                  <a:pt x="118" y="42"/>
                </a:lnTo>
                <a:lnTo>
                  <a:pt x="134" y="40"/>
                </a:lnTo>
                <a:lnTo>
                  <a:pt x="146" y="38"/>
                </a:lnTo>
                <a:lnTo>
                  <a:pt x="160" y="46"/>
                </a:lnTo>
                <a:lnTo>
                  <a:pt x="164" y="50"/>
                </a:lnTo>
                <a:lnTo>
                  <a:pt x="170" y="58"/>
                </a:lnTo>
                <a:lnTo>
                  <a:pt x="172" y="66"/>
                </a:lnTo>
                <a:lnTo>
                  <a:pt x="174" y="70"/>
                </a:lnTo>
                <a:lnTo>
                  <a:pt x="182" y="72"/>
                </a:lnTo>
                <a:lnTo>
                  <a:pt x="188" y="88"/>
                </a:lnTo>
                <a:lnTo>
                  <a:pt x="208" y="88"/>
                </a:lnTo>
                <a:lnTo>
                  <a:pt x="210" y="96"/>
                </a:lnTo>
                <a:lnTo>
                  <a:pt x="218" y="98"/>
                </a:lnTo>
                <a:lnTo>
                  <a:pt x="222" y="88"/>
                </a:lnTo>
                <a:lnTo>
                  <a:pt x="230" y="80"/>
                </a:lnTo>
                <a:lnTo>
                  <a:pt x="234" y="76"/>
                </a:lnTo>
                <a:lnTo>
                  <a:pt x="244" y="68"/>
                </a:lnTo>
                <a:lnTo>
                  <a:pt x="252" y="68"/>
                </a:lnTo>
                <a:lnTo>
                  <a:pt x="248" y="76"/>
                </a:lnTo>
                <a:lnTo>
                  <a:pt x="244" y="82"/>
                </a:lnTo>
                <a:lnTo>
                  <a:pt x="250" y="82"/>
                </a:lnTo>
                <a:lnTo>
                  <a:pt x="252" y="84"/>
                </a:lnTo>
                <a:lnTo>
                  <a:pt x="262" y="86"/>
                </a:lnTo>
                <a:lnTo>
                  <a:pt x="266" y="82"/>
                </a:lnTo>
                <a:lnTo>
                  <a:pt x="280" y="90"/>
                </a:lnTo>
                <a:lnTo>
                  <a:pt x="290" y="94"/>
                </a:lnTo>
                <a:lnTo>
                  <a:pt x="284" y="102"/>
                </a:lnTo>
                <a:lnTo>
                  <a:pt x="272" y="108"/>
                </a:lnTo>
                <a:lnTo>
                  <a:pt x="258" y="112"/>
                </a:lnTo>
                <a:lnTo>
                  <a:pt x="248" y="106"/>
                </a:lnTo>
                <a:lnTo>
                  <a:pt x="242" y="110"/>
                </a:lnTo>
                <a:lnTo>
                  <a:pt x="256" y="102"/>
                </a:lnTo>
                <a:lnTo>
                  <a:pt x="256" y="98"/>
                </a:lnTo>
                <a:lnTo>
                  <a:pt x="248" y="92"/>
                </a:lnTo>
                <a:lnTo>
                  <a:pt x="242" y="98"/>
                </a:lnTo>
                <a:lnTo>
                  <a:pt x="232" y="96"/>
                </a:lnTo>
                <a:lnTo>
                  <a:pt x="232" y="108"/>
                </a:lnTo>
                <a:lnTo>
                  <a:pt x="226" y="110"/>
                </a:lnTo>
                <a:lnTo>
                  <a:pt x="224" y="120"/>
                </a:lnTo>
                <a:lnTo>
                  <a:pt x="208" y="120"/>
                </a:lnTo>
                <a:lnTo>
                  <a:pt x="208" y="126"/>
                </a:lnTo>
                <a:lnTo>
                  <a:pt x="210" y="128"/>
                </a:lnTo>
                <a:lnTo>
                  <a:pt x="216" y="132"/>
                </a:lnTo>
                <a:lnTo>
                  <a:pt x="222" y="136"/>
                </a:lnTo>
                <a:lnTo>
                  <a:pt x="226" y="142"/>
                </a:lnTo>
                <a:lnTo>
                  <a:pt x="226" y="152"/>
                </a:lnTo>
                <a:lnTo>
                  <a:pt x="222" y="162"/>
                </a:lnTo>
                <a:lnTo>
                  <a:pt x="216" y="164"/>
                </a:lnTo>
                <a:lnTo>
                  <a:pt x="204" y="162"/>
                </a:lnTo>
                <a:lnTo>
                  <a:pt x="202" y="152"/>
                </a:lnTo>
                <a:lnTo>
                  <a:pt x="196" y="148"/>
                </a:lnTo>
                <a:lnTo>
                  <a:pt x="190" y="148"/>
                </a:lnTo>
                <a:lnTo>
                  <a:pt x="176" y="144"/>
                </a:lnTo>
                <a:lnTo>
                  <a:pt x="164" y="132"/>
                </a:lnTo>
                <a:lnTo>
                  <a:pt x="150" y="130"/>
                </a:lnTo>
                <a:lnTo>
                  <a:pt x="140" y="122"/>
                </a:lnTo>
                <a:lnTo>
                  <a:pt x="128" y="114"/>
                </a:lnTo>
                <a:lnTo>
                  <a:pt x="118" y="102"/>
                </a:lnTo>
                <a:lnTo>
                  <a:pt x="112" y="96"/>
                </a:lnTo>
                <a:lnTo>
                  <a:pt x="108" y="88"/>
                </a:lnTo>
                <a:lnTo>
                  <a:pt x="86" y="88"/>
                </a:lnTo>
                <a:lnTo>
                  <a:pt x="80" y="86"/>
                </a:lnTo>
                <a:lnTo>
                  <a:pt x="78" y="76"/>
                </a:lnTo>
                <a:lnTo>
                  <a:pt x="76" y="70"/>
                </a:lnTo>
                <a:lnTo>
                  <a:pt x="70" y="64"/>
                </a:lnTo>
                <a:lnTo>
                  <a:pt x="52" y="58"/>
                </a:lnTo>
                <a:lnTo>
                  <a:pt x="42" y="62"/>
                </a:lnTo>
                <a:lnTo>
                  <a:pt x="28" y="72"/>
                </a:lnTo>
                <a:lnTo>
                  <a:pt x="28" y="80"/>
                </a:lnTo>
                <a:lnTo>
                  <a:pt x="28" y="84"/>
                </a:lnTo>
                <a:lnTo>
                  <a:pt x="12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19" name="Freeform 114"/>
          <p:cNvSpPr>
            <a:spLocks/>
          </p:cNvSpPr>
          <p:nvPr/>
        </p:nvSpPr>
        <p:spPr bwMode="auto">
          <a:xfrm>
            <a:off x="5130800" y="2416175"/>
            <a:ext cx="968375" cy="460375"/>
          </a:xfrm>
          <a:custGeom>
            <a:avLst/>
            <a:gdLst>
              <a:gd name="T0" fmla="*/ 2147483647 w 610"/>
              <a:gd name="T1" fmla="*/ 2147483647 h 290"/>
              <a:gd name="T2" fmla="*/ 2147483647 w 610"/>
              <a:gd name="T3" fmla="*/ 2147483647 h 290"/>
              <a:gd name="T4" fmla="*/ 2147483647 w 610"/>
              <a:gd name="T5" fmla="*/ 2147483647 h 290"/>
              <a:gd name="T6" fmla="*/ 2147483647 w 610"/>
              <a:gd name="T7" fmla="*/ 2147483647 h 290"/>
              <a:gd name="T8" fmla="*/ 2147483647 w 610"/>
              <a:gd name="T9" fmla="*/ 2147483647 h 290"/>
              <a:gd name="T10" fmla="*/ 2147483647 w 610"/>
              <a:gd name="T11" fmla="*/ 2147483647 h 290"/>
              <a:gd name="T12" fmla="*/ 2147483647 w 610"/>
              <a:gd name="T13" fmla="*/ 2147483647 h 290"/>
              <a:gd name="T14" fmla="*/ 2147483647 w 610"/>
              <a:gd name="T15" fmla="*/ 2147483647 h 290"/>
              <a:gd name="T16" fmla="*/ 2147483647 w 610"/>
              <a:gd name="T17" fmla="*/ 2147483647 h 290"/>
              <a:gd name="T18" fmla="*/ 2147483647 w 610"/>
              <a:gd name="T19" fmla="*/ 2147483647 h 290"/>
              <a:gd name="T20" fmla="*/ 2147483647 w 610"/>
              <a:gd name="T21" fmla="*/ 2147483647 h 290"/>
              <a:gd name="T22" fmla="*/ 2147483647 w 610"/>
              <a:gd name="T23" fmla="*/ 2147483647 h 290"/>
              <a:gd name="T24" fmla="*/ 2147483647 w 610"/>
              <a:gd name="T25" fmla="*/ 2147483647 h 290"/>
              <a:gd name="T26" fmla="*/ 2147483647 w 610"/>
              <a:gd name="T27" fmla="*/ 2147483647 h 290"/>
              <a:gd name="T28" fmla="*/ 2147483647 w 610"/>
              <a:gd name="T29" fmla="*/ 2147483647 h 290"/>
              <a:gd name="T30" fmla="*/ 0 w 610"/>
              <a:gd name="T31" fmla="*/ 2147483647 h 290"/>
              <a:gd name="T32" fmla="*/ 0 w 610"/>
              <a:gd name="T33" fmla="*/ 2147483647 h 290"/>
              <a:gd name="T34" fmla="*/ 2147483647 w 610"/>
              <a:gd name="T35" fmla="*/ 2147483647 h 290"/>
              <a:gd name="T36" fmla="*/ 2147483647 w 610"/>
              <a:gd name="T37" fmla="*/ 2147483647 h 290"/>
              <a:gd name="T38" fmla="*/ 2147483647 w 610"/>
              <a:gd name="T39" fmla="*/ 2147483647 h 290"/>
              <a:gd name="T40" fmla="*/ 2147483647 w 610"/>
              <a:gd name="T41" fmla="*/ 2147483647 h 290"/>
              <a:gd name="T42" fmla="*/ 2147483647 w 610"/>
              <a:gd name="T43" fmla="*/ 2147483647 h 290"/>
              <a:gd name="T44" fmla="*/ 2147483647 w 610"/>
              <a:gd name="T45" fmla="*/ 2147483647 h 290"/>
              <a:gd name="T46" fmla="*/ 2147483647 w 610"/>
              <a:gd name="T47" fmla="*/ 2147483647 h 290"/>
              <a:gd name="T48" fmla="*/ 2147483647 w 610"/>
              <a:gd name="T49" fmla="*/ 2147483647 h 290"/>
              <a:gd name="T50" fmla="*/ 2147483647 w 610"/>
              <a:gd name="T51" fmla="*/ 2147483647 h 290"/>
              <a:gd name="T52" fmla="*/ 2147483647 w 610"/>
              <a:gd name="T53" fmla="*/ 2147483647 h 290"/>
              <a:gd name="T54" fmla="*/ 2147483647 w 610"/>
              <a:gd name="T55" fmla="*/ 2147483647 h 290"/>
              <a:gd name="T56" fmla="*/ 2147483647 w 610"/>
              <a:gd name="T57" fmla="*/ 2147483647 h 290"/>
              <a:gd name="T58" fmla="*/ 2147483647 w 610"/>
              <a:gd name="T59" fmla="*/ 2147483647 h 290"/>
              <a:gd name="T60" fmla="*/ 2147483647 w 610"/>
              <a:gd name="T61" fmla="*/ 2147483647 h 290"/>
              <a:gd name="T62" fmla="*/ 2147483647 w 610"/>
              <a:gd name="T63" fmla="*/ 2147483647 h 290"/>
              <a:gd name="T64" fmla="*/ 2147483647 w 610"/>
              <a:gd name="T65" fmla="*/ 2147483647 h 290"/>
              <a:gd name="T66" fmla="*/ 2147483647 w 610"/>
              <a:gd name="T67" fmla="*/ 2147483647 h 290"/>
              <a:gd name="T68" fmla="*/ 2147483647 w 610"/>
              <a:gd name="T69" fmla="*/ 2147483647 h 290"/>
              <a:gd name="T70" fmla="*/ 2147483647 w 610"/>
              <a:gd name="T71" fmla="*/ 2147483647 h 290"/>
              <a:gd name="T72" fmla="*/ 2147483647 w 610"/>
              <a:gd name="T73" fmla="*/ 2147483647 h 290"/>
              <a:gd name="T74" fmla="*/ 2147483647 w 610"/>
              <a:gd name="T75" fmla="*/ 2147483647 h 290"/>
              <a:gd name="T76" fmla="*/ 2147483647 w 610"/>
              <a:gd name="T77" fmla="*/ 2147483647 h 290"/>
              <a:gd name="T78" fmla="*/ 2147483647 w 610"/>
              <a:gd name="T79" fmla="*/ 2147483647 h 290"/>
              <a:gd name="T80" fmla="*/ 2147483647 w 610"/>
              <a:gd name="T81" fmla="*/ 2147483647 h 290"/>
              <a:gd name="T82" fmla="*/ 2147483647 w 610"/>
              <a:gd name="T83" fmla="*/ 2147483647 h 290"/>
              <a:gd name="T84" fmla="*/ 2147483647 w 610"/>
              <a:gd name="T85" fmla="*/ 2147483647 h 290"/>
              <a:gd name="T86" fmla="*/ 2147483647 w 610"/>
              <a:gd name="T87" fmla="*/ 2147483647 h 290"/>
              <a:gd name="T88" fmla="*/ 2147483647 w 610"/>
              <a:gd name="T89" fmla="*/ 2147483647 h 290"/>
              <a:gd name="T90" fmla="*/ 2147483647 w 610"/>
              <a:gd name="T91" fmla="*/ 2147483647 h 290"/>
              <a:gd name="T92" fmla="*/ 2147483647 w 610"/>
              <a:gd name="T93" fmla="*/ 2147483647 h 290"/>
              <a:gd name="T94" fmla="*/ 2147483647 w 610"/>
              <a:gd name="T95" fmla="*/ 2147483647 h 290"/>
              <a:gd name="T96" fmla="*/ 2147483647 w 610"/>
              <a:gd name="T97" fmla="*/ 2147483647 h 290"/>
              <a:gd name="T98" fmla="*/ 2147483647 w 610"/>
              <a:gd name="T99" fmla="*/ 2147483647 h 290"/>
              <a:gd name="T100" fmla="*/ 2147483647 w 610"/>
              <a:gd name="T101" fmla="*/ 2147483647 h 290"/>
              <a:gd name="T102" fmla="*/ 2147483647 w 610"/>
              <a:gd name="T103" fmla="*/ 2147483647 h 290"/>
              <a:gd name="T104" fmla="*/ 2147483647 w 610"/>
              <a:gd name="T105" fmla="*/ 2147483647 h 290"/>
              <a:gd name="T106" fmla="*/ 2147483647 w 610"/>
              <a:gd name="T107" fmla="*/ 2147483647 h 290"/>
              <a:gd name="T108" fmla="*/ 2147483647 w 610"/>
              <a:gd name="T109" fmla="*/ 2147483647 h 290"/>
              <a:gd name="T110" fmla="*/ 2147483647 w 610"/>
              <a:gd name="T111" fmla="*/ 2147483647 h 290"/>
              <a:gd name="T112" fmla="*/ 2147483647 w 610"/>
              <a:gd name="T113" fmla="*/ 2147483647 h 290"/>
              <a:gd name="T114" fmla="*/ 2147483647 w 610"/>
              <a:gd name="T115" fmla="*/ 2147483647 h 290"/>
              <a:gd name="T116" fmla="*/ 2147483647 w 610"/>
              <a:gd name="T117" fmla="*/ 2147483647 h 290"/>
              <a:gd name="T118" fmla="*/ 2147483647 w 610"/>
              <a:gd name="T119" fmla="*/ 2147483647 h 290"/>
              <a:gd name="T120" fmla="*/ 2147483647 w 610"/>
              <a:gd name="T121" fmla="*/ 2147483647 h 290"/>
              <a:gd name="T122" fmla="*/ 2147483647 w 610"/>
              <a:gd name="T123" fmla="*/ 2147483647 h 290"/>
              <a:gd name="T124" fmla="*/ 2147483647 w 610"/>
              <a:gd name="T125" fmla="*/ 2147483647 h 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290"/>
              <a:gd name="T191" fmla="*/ 610 w 610"/>
              <a:gd name="T192" fmla="*/ 290 h 2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290">
                <a:moveTo>
                  <a:pt x="126" y="256"/>
                </a:moveTo>
                <a:lnTo>
                  <a:pt x="118" y="258"/>
                </a:lnTo>
                <a:lnTo>
                  <a:pt x="116" y="266"/>
                </a:lnTo>
                <a:lnTo>
                  <a:pt x="116" y="272"/>
                </a:lnTo>
                <a:lnTo>
                  <a:pt x="110" y="266"/>
                </a:lnTo>
                <a:lnTo>
                  <a:pt x="108" y="252"/>
                </a:lnTo>
                <a:lnTo>
                  <a:pt x="106" y="244"/>
                </a:lnTo>
                <a:lnTo>
                  <a:pt x="98" y="240"/>
                </a:lnTo>
                <a:lnTo>
                  <a:pt x="92" y="238"/>
                </a:lnTo>
                <a:lnTo>
                  <a:pt x="76" y="226"/>
                </a:lnTo>
                <a:lnTo>
                  <a:pt x="66" y="216"/>
                </a:lnTo>
                <a:lnTo>
                  <a:pt x="62" y="206"/>
                </a:lnTo>
                <a:lnTo>
                  <a:pt x="68" y="208"/>
                </a:lnTo>
                <a:lnTo>
                  <a:pt x="80" y="210"/>
                </a:lnTo>
                <a:lnTo>
                  <a:pt x="76" y="194"/>
                </a:lnTo>
                <a:lnTo>
                  <a:pt x="86" y="194"/>
                </a:lnTo>
                <a:lnTo>
                  <a:pt x="100" y="194"/>
                </a:lnTo>
                <a:lnTo>
                  <a:pt x="98" y="182"/>
                </a:lnTo>
                <a:lnTo>
                  <a:pt x="98" y="170"/>
                </a:lnTo>
                <a:lnTo>
                  <a:pt x="92" y="162"/>
                </a:lnTo>
                <a:lnTo>
                  <a:pt x="86" y="162"/>
                </a:lnTo>
                <a:lnTo>
                  <a:pt x="82" y="166"/>
                </a:lnTo>
                <a:lnTo>
                  <a:pt x="76" y="166"/>
                </a:lnTo>
                <a:lnTo>
                  <a:pt x="68" y="162"/>
                </a:lnTo>
                <a:lnTo>
                  <a:pt x="58" y="162"/>
                </a:lnTo>
                <a:lnTo>
                  <a:pt x="44" y="174"/>
                </a:lnTo>
                <a:lnTo>
                  <a:pt x="38" y="164"/>
                </a:lnTo>
                <a:lnTo>
                  <a:pt x="26" y="148"/>
                </a:lnTo>
                <a:lnTo>
                  <a:pt x="10" y="146"/>
                </a:lnTo>
                <a:lnTo>
                  <a:pt x="8" y="138"/>
                </a:lnTo>
                <a:lnTo>
                  <a:pt x="4" y="138"/>
                </a:lnTo>
                <a:lnTo>
                  <a:pt x="0" y="138"/>
                </a:lnTo>
                <a:lnTo>
                  <a:pt x="0" y="136"/>
                </a:lnTo>
                <a:lnTo>
                  <a:pt x="0" y="118"/>
                </a:lnTo>
                <a:lnTo>
                  <a:pt x="0" y="104"/>
                </a:lnTo>
                <a:lnTo>
                  <a:pt x="8" y="94"/>
                </a:lnTo>
                <a:lnTo>
                  <a:pt x="18" y="106"/>
                </a:lnTo>
                <a:lnTo>
                  <a:pt x="28" y="102"/>
                </a:lnTo>
                <a:lnTo>
                  <a:pt x="26" y="90"/>
                </a:lnTo>
                <a:lnTo>
                  <a:pt x="50" y="70"/>
                </a:lnTo>
                <a:lnTo>
                  <a:pt x="72" y="72"/>
                </a:lnTo>
                <a:lnTo>
                  <a:pt x="92" y="78"/>
                </a:lnTo>
                <a:lnTo>
                  <a:pt x="108" y="90"/>
                </a:lnTo>
                <a:lnTo>
                  <a:pt x="118" y="88"/>
                </a:lnTo>
                <a:lnTo>
                  <a:pt x="130" y="92"/>
                </a:lnTo>
                <a:lnTo>
                  <a:pt x="136" y="84"/>
                </a:lnTo>
                <a:lnTo>
                  <a:pt x="170" y="84"/>
                </a:lnTo>
                <a:lnTo>
                  <a:pt x="182" y="92"/>
                </a:lnTo>
                <a:lnTo>
                  <a:pt x="188" y="92"/>
                </a:lnTo>
                <a:lnTo>
                  <a:pt x="200" y="92"/>
                </a:lnTo>
                <a:lnTo>
                  <a:pt x="216" y="90"/>
                </a:lnTo>
                <a:lnTo>
                  <a:pt x="218" y="76"/>
                </a:lnTo>
                <a:lnTo>
                  <a:pt x="192" y="68"/>
                </a:lnTo>
                <a:lnTo>
                  <a:pt x="196" y="60"/>
                </a:lnTo>
                <a:lnTo>
                  <a:pt x="198" y="50"/>
                </a:lnTo>
                <a:lnTo>
                  <a:pt x="216" y="46"/>
                </a:lnTo>
                <a:lnTo>
                  <a:pt x="200" y="40"/>
                </a:lnTo>
                <a:lnTo>
                  <a:pt x="194" y="28"/>
                </a:lnTo>
                <a:lnTo>
                  <a:pt x="218" y="28"/>
                </a:lnTo>
                <a:lnTo>
                  <a:pt x="290" y="10"/>
                </a:lnTo>
                <a:lnTo>
                  <a:pt x="300" y="0"/>
                </a:lnTo>
                <a:lnTo>
                  <a:pt x="330" y="4"/>
                </a:lnTo>
                <a:lnTo>
                  <a:pt x="342" y="24"/>
                </a:lnTo>
                <a:lnTo>
                  <a:pt x="380" y="28"/>
                </a:lnTo>
                <a:lnTo>
                  <a:pt x="378" y="36"/>
                </a:lnTo>
                <a:lnTo>
                  <a:pt x="396" y="36"/>
                </a:lnTo>
                <a:lnTo>
                  <a:pt x="416" y="20"/>
                </a:lnTo>
                <a:lnTo>
                  <a:pt x="424" y="20"/>
                </a:lnTo>
                <a:lnTo>
                  <a:pt x="424" y="30"/>
                </a:lnTo>
                <a:lnTo>
                  <a:pt x="442" y="38"/>
                </a:lnTo>
                <a:lnTo>
                  <a:pt x="498" y="88"/>
                </a:lnTo>
                <a:lnTo>
                  <a:pt x="506" y="90"/>
                </a:lnTo>
                <a:lnTo>
                  <a:pt x="506" y="80"/>
                </a:lnTo>
                <a:lnTo>
                  <a:pt x="518" y="82"/>
                </a:lnTo>
                <a:lnTo>
                  <a:pt x="520" y="90"/>
                </a:lnTo>
                <a:lnTo>
                  <a:pt x="542" y="94"/>
                </a:lnTo>
                <a:lnTo>
                  <a:pt x="546" y="84"/>
                </a:lnTo>
                <a:lnTo>
                  <a:pt x="572" y="102"/>
                </a:lnTo>
                <a:lnTo>
                  <a:pt x="590" y="112"/>
                </a:lnTo>
                <a:lnTo>
                  <a:pt x="610" y="116"/>
                </a:lnTo>
                <a:lnTo>
                  <a:pt x="604" y="120"/>
                </a:lnTo>
                <a:lnTo>
                  <a:pt x="584" y="140"/>
                </a:lnTo>
                <a:lnTo>
                  <a:pt x="594" y="152"/>
                </a:lnTo>
                <a:lnTo>
                  <a:pt x="588" y="160"/>
                </a:lnTo>
                <a:lnTo>
                  <a:pt x="580" y="164"/>
                </a:lnTo>
                <a:lnTo>
                  <a:pt x="570" y="164"/>
                </a:lnTo>
                <a:lnTo>
                  <a:pt x="556" y="160"/>
                </a:lnTo>
                <a:lnTo>
                  <a:pt x="560" y="172"/>
                </a:lnTo>
                <a:lnTo>
                  <a:pt x="558" y="188"/>
                </a:lnTo>
                <a:lnTo>
                  <a:pt x="558" y="196"/>
                </a:lnTo>
                <a:lnTo>
                  <a:pt x="552" y="200"/>
                </a:lnTo>
                <a:lnTo>
                  <a:pt x="534" y="196"/>
                </a:lnTo>
                <a:lnTo>
                  <a:pt x="536" y="204"/>
                </a:lnTo>
                <a:lnTo>
                  <a:pt x="546" y="226"/>
                </a:lnTo>
                <a:lnTo>
                  <a:pt x="548" y="240"/>
                </a:lnTo>
                <a:lnTo>
                  <a:pt x="542" y="252"/>
                </a:lnTo>
                <a:lnTo>
                  <a:pt x="528" y="246"/>
                </a:lnTo>
                <a:lnTo>
                  <a:pt x="514" y="246"/>
                </a:lnTo>
                <a:lnTo>
                  <a:pt x="492" y="246"/>
                </a:lnTo>
                <a:lnTo>
                  <a:pt x="480" y="246"/>
                </a:lnTo>
                <a:lnTo>
                  <a:pt x="458" y="238"/>
                </a:lnTo>
                <a:lnTo>
                  <a:pt x="448" y="244"/>
                </a:lnTo>
                <a:lnTo>
                  <a:pt x="448" y="252"/>
                </a:lnTo>
                <a:lnTo>
                  <a:pt x="426" y="246"/>
                </a:lnTo>
                <a:lnTo>
                  <a:pt x="414" y="248"/>
                </a:lnTo>
                <a:lnTo>
                  <a:pt x="414" y="260"/>
                </a:lnTo>
                <a:lnTo>
                  <a:pt x="406" y="260"/>
                </a:lnTo>
                <a:lnTo>
                  <a:pt x="386" y="274"/>
                </a:lnTo>
                <a:lnTo>
                  <a:pt x="380" y="284"/>
                </a:lnTo>
                <a:lnTo>
                  <a:pt x="380" y="290"/>
                </a:lnTo>
                <a:lnTo>
                  <a:pt x="372" y="288"/>
                </a:lnTo>
                <a:lnTo>
                  <a:pt x="370" y="280"/>
                </a:lnTo>
                <a:lnTo>
                  <a:pt x="350" y="280"/>
                </a:lnTo>
                <a:lnTo>
                  <a:pt x="344" y="264"/>
                </a:lnTo>
                <a:lnTo>
                  <a:pt x="336" y="262"/>
                </a:lnTo>
                <a:lnTo>
                  <a:pt x="332" y="250"/>
                </a:lnTo>
                <a:lnTo>
                  <a:pt x="308" y="230"/>
                </a:lnTo>
                <a:lnTo>
                  <a:pt x="262" y="234"/>
                </a:lnTo>
                <a:lnTo>
                  <a:pt x="242" y="212"/>
                </a:lnTo>
                <a:lnTo>
                  <a:pt x="198" y="192"/>
                </a:lnTo>
                <a:lnTo>
                  <a:pt x="162" y="202"/>
                </a:lnTo>
                <a:lnTo>
                  <a:pt x="174" y="274"/>
                </a:lnTo>
                <a:lnTo>
                  <a:pt x="164" y="274"/>
                </a:lnTo>
                <a:lnTo>
                  <a:pt x="150" y="260"/>
                </a:lnTo>
                <a:lnTo>
                  <a:pt x="138" y="256"/>
                </a:lnTo>
                <a:lnTo>
                  <a:pt x="126" y="2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0" name="Freeform 115"/>
          <p:cNvSpPr>
            <a:spLocks/>
          </p:cNvSpPr>
          <p:nvPr/>
        </p:nvSpPr>
        <p:spPr bwMode="auto">
          <a:xfrm>
            <a:off x="4562475" y="1822450"/>
            <a:ext cx="3355975" cy="1031875"/>
          </a:xfrm>
          <a:custGeom>
            <a:avLst/>
            <a:gdLst>
              <a:gd name="T0" fmla="*/ 2147483647 w 2114"/>
              <a:gd name="T1" fmla="*/ 2147483647 h 650"/>
              <a:gd name="T2" fmla="*/ 2147483647 w 2114"/>
              <a:gd name="T3" fmla="*/ 2147483647 h 650"/>
              <a:gd name="T4" fmla="*/ 2147483647 w 2114"/>
              <a:gd name="T5" fmla="*/ 2147483647 h 650"/>
              <a:gd name="T6" fmla="*/ 2147483647 w 2114"/>
              <a:gd name="T7" fmla="*/ 2147483647 h 650"/>
              <a:gd name="T8" fmla="*/ 2147483647 w 2114"/>
              <a:gd name="T9" fmla="*/ 2147483647 h 650"/>
              <a:gd name="T10" fmla="*/ 2147483647 w 2114"/>
              <a:gd name="T11" fmla="*/ 2147483647 h 650"/>
              <a:gd name="T12" fmla="*/ 2147483647 w 2114"/>
              <a:gd name="T13" fmla="*/ 2147483647 h 650"/>
              <a:gd name="T14" fmla="*/ 2147483647 w 2114"/>
              <a:gd name="T15" fmla="*/ 2147483647 h 650"/>
              <a:gd name="T16" fmla="*/ 2147483647 w 2114"/>
              <a:gd name="T17" fmla="*/ 2147483647 h 650"/>
              <a:gd name="T18" fmla="*/ 2147483647 w 2114"/>
              <a:gd name="T19" fmla="*/ 2147483647 h 650"/>
              <a:gd name="T20" fmla="*/ 2147483647 w 2114"/>
              <a:gd name="T21" fmla="*/ 2147483647 h 650"/>
              <a:gd name="T22" fmla="*/ 2147483647 w 2114"/>
              <a:gd name="T23" fmla="*/ 2147483647 h 650"/>
              <a:gd name="T24" fmla="*/ 2147483647 w 2114"/>
              <a:gd name="T25" fmla="*/ 2147483647 h 650"/>
              <a:gd name="T26" fmla="*/ 2147483647 w 2114"/>
              <a:gd name="T27" fmla="*/ 2147483647 h 650"/>
              <a:gd name="T28" fmla="*/ 2147483647 w 2114"/>
              <a:gd name="T29" fmla="*/ 2147483647 h 650"/>
              <a:gd name="T30" fmla="*/ 2147483647 w 2114"/>
              <a:gd name="T31" fmla="*/ 2147483647 h 650"/>
              <a:gd name="T32" fmla="*/ 2147483647 w 2114"/>
              <a:gd name="T33" fmla="*/ 2147483647 h 650"/>
              <a:gd name="T34" fmla="*/ 2147483647 w 2114"/>
              <a:gd name="T35" fmla="*/ 2147483647 h 650"/>
              <a:gd name="T36" fmla="*/ 2147483647 w 2114"/>
              <a:gd name="T37" fmla="*/ 2147483647 h 650"/>
              <a:gd name="T38" fmla="*/ 2147483647 w 2114"/>
              <a:gd name="T39" fmla="*/ 2147483647 h 650"/>
              <a:gd name="T40" fmla="*/ 2147483647 w 2114"/>
              <a:gd name="T41" fmla="*/ 2147483647 h 650"/>
              <a:gd name="T42" fmla="*/ 2147483647 w 2114"/>
              <a:gd name="T43" fmla="*/ 2147483647 h 650"/>
              <a:gd name="T44" fmla="*/ 2147483647 w 2114"/>
              <a:gd name="T45" fmla="*/ 2147483647 h 650"/>
              <a:gd name="T46" fmla="*/ 2147483647 w 2114"/>
              <a:gd name="T47" fmla="*/ 2147483647 h 650"/>
              <a:gd name="T48" fmla="*/ 2147483647 w 2114"/>
              <a:gd name="T49" fmla="*/ 2147483647 h 650"/>
              <a:gd name="T50" fmla="*/ 2147483647 w 2114"/>
              <a:gd name="T51" fmla="*/ 2147483647 h 650"/>
              <a:gd name="T52" fmla="*/ 2147483647 w 2114"/>
              <a:gd name="T53" fmla="*/ 2147483647 h 650"/>
              <a:gd name="T54" fmla="*/ 2147483647 w 2114"/>
              <a:gd name="T55" fmla="*/ 2147483647 h 650"/>
              <a:gd name="T56" fmla="*/ 2147483647 w 2114"/>
              <a:gd name="T57" fmla="*/ 2147483647 h 650"/>
              <a:gd name="T58" fmla="*/ 2147483647 w 2114"/>
              <a:gd name="T59" fmla="*/ 2147483647 h 650"/>
              <a:gd name="T60" fmla="*/ 2147483647 w 2114"/>
              <a:gd name="T61" fmla="*/ 0 h 650"/>
              <a:gd name="T62" fmla="*/ 2147483647 w 2114"/>
              <a:gd name="T63" fmla="*/ 2147483647 h 650"/>
              <a:gd name="T64" fmla="*/ 2147483647 w 2114"/>
              <a:gd name="T65" fmla="*/ 2147483647 h 650"/>
              <a:gd name="T66" fmla="*/ 2147483647 w 2114"/>
              <a:gd name="T67" fmla="*/ 2147483647 h 650"/>
              <a:gd name="T68" fmla="*/ 2147483647 w 2114"/>
              <a:gd name="T69" fmla="*/ 2147483647 h 650"/>
              <a:gd name="T70" fmla="*/ 2147483647 w 2114"/>
              <a:gd name="T71" fmla="*/ 2147483647 h 650"/>
              <a:gd name="T72" fmla="*/ 2147483647 w 2114"/>
              <a:gd name="T73" fmla="*/ 2147483647 h 650"/>
              <a:gd name="T74" fmla="*/ 2147483647 w 2114"/>
              <a:gd name="T75" fmla="*/ 2147483647 h 650"/>
              <a:gd name="T76" fmla="*/ 2147483647 w 2114"/>
              <a:gd name="T77" fmla="*/ 2147483647 h 650"/>
              <a:gd name="T78" fmla="*/ 2147483647 w 2114"/>
              <a:gd name="T79" fmla="*/ 2147483647 h 650"/>
              <a:gd name="T80" fmla="*/ 2147483647 w 2114"/>
              <a:gd name="T81" fmla="*/ 2147483647 h 650"/>
              <a:gd name="T82" fmla="*/ 2147483647 w 2114"/>
              <a:gd name="T83" fmla="*/ 2147483647 h 650"/>
              <a:gd name="T84" fmla="*/ 2147483647 w 2114"/>
              <a:gd name="T85" fmla="*/ 2147483647 h 650"/>
              <a:gd name="T86" fmla="*/ 2147483647 w 2114"/>
              <a:gd name="T87" fmla="*/ 2147483647 h 650"/>
              <a:gd name="T88" fmla="*/ 2147483647 w 2114"/>
              <a:gd name="T89" fmla="*/ 2147483647 h 650"/>
              <a:gd name="T90" fmla="*/ 2147483647 w 2114"/>
              <a:gd name="T91" fmla="*/ 2147483647 h 650"/>
              <a:gd name="T92" fmla="*/ 2147483647 w 2114"/>
              <a:gd name="T93" fmla="*/ 2147483647 h 650"/>
              <a:gd name="T94" fmla="*/ 2147483647 w 2114"/>
              <a:gd name="T95" fmla="*/ 2147483647 h 650"/>
              <a:gd name="T96" fmla="*/ 2147483647 w 2114"/>
              <a:gd name="T97" fmla="*/ 2147483647 h 650"/>
              <a:gd name="T98" fmla="*/ 2147483647 w 2114"/>
              <a:gd name="T99" fmla="*/ 2147483647 h 650"/>
              <a:gd name="T100" fmla="*/ 2147483647 w 2114"/>
              <a:gd name="T101" fmla="*/ 2147483647 h 650"/>
              <a:gd name="T102" fmla="*/ 2147483647 w 2114"/>
              <a:gd name="T103" fmla="*/ 2147483647 h 650"/>
              <a:gd name="T104" fmla="*/ 2147483647 w 2114"/>
              <a:gd name="T105" fmla="*/ 2147483647 h 650"/>
              <a:gd name="T106" fmla="*/ 2147483647 w 2114"/>
              <a:gd name="T107" fmla="*/ 2147483647 h 650"/>
              <a:gd name="T108" fmla="*/ 2147483647 w 2114"/>
              <a:gd name="T109" fmla="*/ 2147483647 h 650"/>
              <a:gd name="T110" fmla="*/ 2147483647 w 2114"/>
              <a:gd name="T111" fmla="*/ 2147483647 h 650"/>
              <a:gd name="T112" fmla="*/ 2147483647 w 2114"/>
              <a:gd name="T113" fmla="*/ 2147483647 h 650"/>
              <a:gd name="T114" fmla="*/ 2147483647 w 2114"/>
              <a:gd name="T115" fmla="*/ 2147483647 h 650"/>
              <a:gd name="T116" fmla="*/ 2147483647 w 2114"/>
              <a:gd name="T117" fmla="*/ 2147483647 h 650"/>
              <a:gd name="T118" fmla="*/ 2147483647 w 2114"/>
              <a:gd name="T119" fmla="*/ 2147483647 h 6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14"/>
              <a:gd name="T181" fmla="*/ 0 h 650"/>
              <a:gd name="T182" fmla="*/ 2114 w 2114"/>
              <a:gd name="T183" fmla="*/ 650 h 65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14" h="650">
                <a:moveTo>
                  <a:pt x="970" y="490"/>
                </a:moveTo>
                <a:lnTo>
                  <a:pt x="980" y="480"/>
                </a:lnTo>
                <a:lnTo>
                  <a:pt x="992" y="472"/>
                </a:lnTo>
                <a:lnTo>
                  <a:pt x="1006" y="466"/>
                </a:lnTo>
                <a:lnTo>
                  <a:pt x="1020" y="464"/>
                </a:lnTo>
                <a:lnTo>
                  <a:pt x="1028" y="466"/>
                </a:lnTo>
                <a:lnTo>
                  <a:pt x="1036" y="468"/>
                </a:lnTo>
                <a:lnTo>
                  <a:pt x="1054" y="474"/>
                </a:lnTo>
                <a:lnTo>
                  <a:pt x="1074" y="480"/>
                </a:lnTo>
                <a:lnTo>
                  <a:pt x="1084" y="482"/>
                </a:lnTo>
                <a:lnTo>
                  <a:pt x="1096" y="482"/>
                </a:lnTo>
                <a:lnTo>
                  <a:pt x="1102" y="482"/>
                </a:lnTo>
                <a:lnTo>
                  <a:pt x="1106" y="480"/>
                </a:lnTo>
                <a:lnTo>
                  <a:pt x="1110" y="478"/>
                </a:lnTo>
                <a:lnTo>
                  <a:pt x="1112" y="474"/>
                </a:lnTo>
                <a:lnTo>
                  <a:pt x="1112" y="470"/>
                </a:lnTo>
                <a:lnTo>
                  <a:pt x="1110" y="466"/>
                </a:lnTo>
                <a:lnTo>
                  <a:pt x="1104" y="460"/>
                </a:lnTo>
                <a:lnTo>
                  <a:pt x="1100" y="454"/>
                </a:lnTo>
                <a:lnTo>
                  <a:pt x="1098" y="450"/>
                </a:lnTo>
                <a:lnTo>
                  <a:pt x="1096" y="446"/>
                </a:lnTo>
                <a:lnTo>
                  <a:pt x="1098" y="444"/>
                </a:lnTo>
                <a:lnTo>
                  <a:pt x="1100" y="444"/>
                </a:lnTo>
                <a:lnTo>
                  <a:pt x="1106" y="442"/>
                </a:lnTo>
                <a:lnTo>
                  <a:pt x="1126" y="442"/>
                </a:lnTo>
                <a:lnTo>
                  <a:pt x="1146" y="446"/>
                </a:lnTo>
                <a:lnTo>
                  <a:pt x="1156" y="450"/>
                </a:lnTo>
                <a:lnTo>
                  <a:pt x="1162" y="456"/>
                </a:lnTo>
                <a:lnTo>
                  <a:pt x="1168" y="464"/>
                </a:lnTo>
                <a:lnTo>
                  <a:pt x="1172" y="468"/>
                </a:lnTo>
                <a:lnTo>
                  <a:pt x="1176" y="470"/>
                </a:lnTo>
                <a:lnTo>
                  <a:pt x="1182" y="472"/>
                </a:lnTo>
                <a:lnTo>
                  <a:pt x="1190" y="470"/>
                </a:lnTo>
                <a:lnTo>
                  <a:pt x="1206" y="468"/>
                </a:lnTo>
                <a:lnTo>
                  <a:pt x="1220" y="470"/>
                </a:lnTo>
                <a:lnTo>
                  <a:pt x="1234" y="472"/>
                </a:lnTo>
                <a:lnTo>
                  <a:pt x="1246" y="478"/>
                </a:lnTo>
                <a:lnTo>
                  <a:pt x="1274" y="490"/>
                </a:lnTo>
                <a:lnTo>
                  <a:pt x="1288" y="492"/>
                </a:lnTo>
                <a:lnTo>
                  <a:pt x="1304" y="494"/>
                </a:lnTo>
                <a:lnTo>
                  <a:pt x="1312" y="494"/>
                </a:lnTo>
                <a:lnTo>
                  <a:pt x="1320" y="492"/>
                </a:lnTo>
                <a:lnTo>
                  <a:pt x="1332" y="484"/>
                </a:lnTo>
                <a:lnTo>
                  <a:pt x="1344" y="476"/>
                </a:lnTo>
                <a:lnTo>
                  <a:pt x="1350" y="474"/>
                </a:lnTo>
                <a:lnTo>
                  <a:pt x="1358" y="474"/>
                </a:lnTo>
                <a:lnTo>
                  <a:pt x="1366" y="474"/>
                </a:lnTo>
                <a:lnTo>
                  <a:pt x="1378" y="478"/>
                </a:lnTo>
                <a:lnTo>
                  <a:pt x="1402" y="486"/>
                </a:lnTo>
                <a:lnTo>
                  <a:pt x="1412" y="486"/>
                </a:lnTo>
                <a:lnTo>
                  <a:pt x="1422" y="484"/>
                </a:lnTo>
                <a:lnTo>
                  <a:pt x="1424" y="482"/>
                </a:lnTo>
                <a:lnTo>
                  <a:pt x="1426" y="478"/>
                </a:lnTo>
                <a:lnTo>
                  <a:pt x="1426" y="474"/>
                </a:lnTo>
                <a:lnTo>
                  <a:pt x="1426" y="468"/>
                </a:lnTo>
                <a:lnTo>
                  <a:pt x="1424" y="456"/>
                </a:lnTo>
                <a:lnTo>
                  <a:pt x="1422" y="446"/>
                </a:lnTo>
                <a:lnTo>
                  <a:pt x="1416" y="438"/>
                </a:lnTo>
                <a:lnTo>
                  <a:pt x="1412" y="434"/>
                </a:lnTo>
                <a:lnTo>
                  <a:pt x="1408" y="432"/>
                </a:lnTo>
                <a:lnTo>
                  <a:pt x="1410" y="426"/>
                </a:lnTo>
                <a:lnTo>
                  <a:pt x="1412" y="422"/>
                </a:lnTo>
                <a:lnTo>
                  <a:pt x="1416" y="418"/>
                </a:lnTo>
                <a:lnTo>
                  <a:pt x="1422" y="416"/>
                </a:lnTo>
                <a:lnTo>
                  <a:pt x="1432" y="414"/>
                </a:lnTo>
                <a:lnTo>
                  <a:pt x="1446" y="414"/>
                </a:lnTo>
                <a:lnTo>
                  <a:pt x="1468" y="416"/>
                </a:lnTo>
                <a:lnTo>
                  <a:pt x="1486" y="422"/>
                </a:lnTo>
                <a:lnTo>
                  <a:pt x="1500" y="430"/>
                </a:lnTo>
                <a:lnTo>
                  <a:pt x="1512" y="440"/>
                </a:lnTo>
                <a:lnTo>
                  <a:pt x="1536" y="462"/>
                </a:lnTo>
                <a:lnTo>
                  <a:pt x="1548" y="472"/>
                </a:lnTo>
                <a:lnTo>
                  <a:pt x="1560" y="480"/>
                </a:lnTo>
                <a:lnTo>
                  <a:pt x="1574" y="486"/>
                </a:lnTo>
                <a:lnTo>
                  <a:pt x="1590" y="490"/>
                </a:lnTo>
                <a:lnTo>
                  <a:pt x="1604" y="494"/>
                </a:lnTo>
                <a:lnTo>
                  <a:pt x="1618" y="500"/>
                </a:lnTo>
                <a:lnTo>
                  <a:pt x="1624" y="508"/>
                </a:lnTo>
                <a:lnTo>
                  <a:pt x="1630" y="516"/>
                </a:lnTo>
                <a:lnTo>
                  <a:pt x="1638" y="522"/>
                </a:lnTo>
                <a:lnTo>
                  <a:pt x="1644" y="524"/>
                </a:lnTo>
                <a:lnTo>
                  <a:pt x="1650" y="524"/>
                </a:lnTo>
                <a:lnTo>
                  <a:pt x="1662" y="522"/>
                </a:lnTo>
                <a:lnTo>
                  <a:pt x="1668" y="518"/>
                </a:lnTo>
                <a:lnTo>
                  <a:pt x="1676" y="512"/>
                </a:lnTo>
                <a:lnTo>
                  <a:pt x="1684" y="506"/>
                </a:lnTo>
                <a:lnTo>
                  <a:pt x="1692" y="520"/>
                </a:lnTo>
                <a:lnTo>
                  <a:pt x="1696" y="532"/>
                </a:lnTo>
                <a:lnTo>
                  <a:pt x="1698" y="546"/>
                </a:lnTo>
                <a:lnTo>
                  <a:pt x="1698" y="560"/>
                </a:lnTo>
                <a:lnTo>
                  <a:pt x="1698" y="566"/>
                </a:lnTo>
                <a:lnTo>
                  <a:pt x="1698" y="576"/>
                </a:lnTo>
                <a:lnTo>
                  <a:pt x="1690" y="570"/>
                </a:lnTo>
                <a:lnTo>
                  <a:pt x="1678" y="566"/>
                </a:lnTo>
                <a:lnTo>
                  <a:pt x="1678" y="582"/>
                </a:lnTo>
                <a:lnTo>
                  <a:pt x="1686" y="590"/>
                </a:lnTo>
                <a:lnTo>
                  <a:pt x="1692" y="598"/>
                </a:lnTo>
                <a:lnTo>
                  <a:pt x="1700" y="622"/>
                </a:lnTo>
                <a:lnTo>
                  <a:pt x="1708" y="618"/>
                </a:lnTo>
                <a:lnTo>
                  <a:pt x="1718" y="616"/>
                </a:lnTo>
                <a:lnTo>
                  <a:pt x="1732" y="618"/>
                </a:lnTo>
                <a:lnTo>
                  <a:pt x="1738" y="618"/>
                </a:lnTo>
                <a:lnTo>
                  <a:pt x="1744" y="616"/>
                </a:lnTo>
                <a:lnTo>
                  <a:pt x="1750" y="614"/>
                </a:lnTo>
                <a:lnTo>
                  <a:pt x="1754" y="610"/>
                </a:lnTo>
                <a:lnTo>
                  <a:pt x="1760" y="598"/>
                </a:lnTo>
                <a:lnTo>
                  <a:pt x="1762" y="586"/>
                </a:lnTo>
                <a:lnTo>
                  <a:pt x="1764" y="570"/>
                </a:lnTo>
                <a:lnTo>
                  <a:pt x="1764" y="556"/>
                </a:lnTo>
                <a:lnTo>
                  <a:pt x="1764" y="530"/>
                </a:lnTo>
                <a:lnTo>
                  <a:pt x="1762" y="510"/>
                </a:lnTo>
                <a:lnTo>
                  <a:pt x="1756" y="490"/>
                </a:lnTo>
                <a:lnTo>
                  <a:pt x="1748" y="468"/>
                </a:lnTo>
                <a:lnTo>
                  <a:pt x="1736" y="448"/>
                </a:lnTo>
                <a:lnTo>
                  <a:pt x="1722" y="430"/>
                </a:lnTo>
                <a:lnTo>
                  <a:pt x="1706" y="414"/>
                </a:lnTo>
                <a:lnTo>
                  <a:pt x="1696" y="410"/>
                </a:lnTo>
                <a:lnTo>
                  <a:pt x="1688" y="406"/>
                </a:lnTo>
                <a:lnTo>
                  <a:pt x="1678" y="402"/>
                </a:lnTo>
                <a:lnTo>
                  <a:pt x="1668" y="402"/>
                </a:lnTo>
                <a:lnTo>
                  <a:pt x="1664" y="402"/>
                </a:lnTo>
                <a:lnTo>
                  <a:pt x="1662" y="402"/>
                </a:lnTo>
                <a:lnTo>
                  <a:pt x="1658" y="410"/>
                </a:lnTo>
                <a:lnTo>
                  <a:pt x="1648" y="404"/>
                </a:lnTo>
                <a:lnTo>
                  <a:pt x="1642" y="396"/>
                </a:lnTo>
                <a:lnTo>
                  <a:pt x="1636" y="388"/>
                </a:lnTo>
                <a:lnTo>
                  <a:pt x="1628" y="380"/>
                </a:lnTo>
                <a:lnTo>
                  <a:pt x="1622" y="384"/>
                </a:lnTo>
                <a:lnTo>
                  <a:pt x="1612" y="388"/>
                </a:lnTo>
                <a:lnTo>
                  <a:pt x="1602" y="392"/>
                </a:lnTo>
                <a:lnTo>
                  <a:pt x="1602" y="380"/>
                </a:lnTo>
                <a:lnTo>
                  <a:pt x="1604" y="378"/>
                </a:lnTo>
                <a:lnTo>
                  <a:pt x="1606" y="374"/>
                </a:lnTo>
                <a:lnTo>
                  <a:pt x="1612" y="368"/>
                </a:lnTo>
                <a:lnTo>
                  <a:pt x="1614" y="364"/>
                </a:lnTo>
                <a:lnTo>
                  <a:pt x="1616" y="358"/>
                </a:lnTo>
                <a:lnTo>
                  <a:pt x="1616" y="346"/>
                </a:lnTo>
                <a:lnTo>
                  <a:pt x="1618" y="334"/>
                </a:lnTo>
                <a:lnTo>
                  <a:pt x="1618" y="330"/>
                </a:lnTo>
                <a:lnTo>
                  <a:pt x="1620" y="324"/>
                </a:lnTo>
                <a:lnTo>
                  <a:pt x="1628" y="316"/>
                </a:lnTo>
                <a:lnTo>
                  <a:pt x="1636" y="310"/>
                </a:lnTo>
                <a:lnTo>
                  <a:pt x="1648" y="306"/>
                </a:lnTo>
                <a:lnTo>
                  <a:pt x="1660" y="304"/>
                </a:lnTo>
                <a:lnTo>
                  <a:pt x="1686" y="306"/>
                </a:lnTo>
                <a:lnTo>
                  <a:pt x="1710" y="306"/>
                </a:lnTo>
                <a:lnTo>
                  <a:pt x="1728" y="308"/>
                </a:lnTo>
                <a:lnTo>
                  <a:pt x="1744" y="312"/>
                </a:lnTo>
                <a:lnTo>
                  <a:pt x="1756" y="316"/>
                </a:lnTo>
                <a:lnTo>
                  <a:pt x="1770" y="318"/>
                </a:lnTo>
                <a:lnTo>
                  <a:pt x="1778" y="316"/>
                </a:lnTo>
                <a:lnTo>
                  <a:pt x="1784" y="314"/>
                </a:lnTo>
                <a:lnTo>
                  <a:pt x="1790" y="310"/>
                </a:lnTo>
                <a:lnTo>
                  <a:pt x="1794" y="306"/>
                </a:lnTo>
                <a:lnTo>
                  <a:pt x="1788" y="304"/>
                </a:lnTo>
                <a:lnTo>
                  <a:pt x="1782" y="298"/>
                </a:lnTo>
                <a:lnTo>
                  <a:pt x="1778" y="290"/>
                </a:lnTo>
                <a:lnTo>
                  <a:pt x="1776" y="280"/>
                </a:lnTo>
                <a:lnTo>
                  <a:pt x="1776" y="272"/>
                </a:lnTo>
                <a:lnTo>
                  <a:pt x="1778" y="270"/>
                </a:lnTo>
                <a:lnTo>
                  <a:pt x="1780" y="266"/>
                </a:lnTo>
                <a:lnTo>
                  <a:pt x="1784" y="264"/>
                </a:lnTo>
                <a:lnTo>
                  <a:pt x="1790" y="264"/>
                </a:lnTo>
                <a:lnTo>
                  <a:pt x="1806" y="264"/>
                </a:lnTo>
                <a:lnTo>
                  <a:pt x="1820" y="268"/>
                </a:lnTo>
                <a:lnTo>
                  <a:pt x="1830" y="274"/>
                </a:lnTo>
                <a:lnTo>
                  <a:pt x="1840" y="280"/>
                </a:lnTo>
                <a:lnTo>
                  <a:pt x="1850" y="282"/>
                </a:lnTo>
                <a:lnTo>
                  <a:pt x="1850" y="274"/>
                </a:lnTo>
                <a:lnTo>
                  <a:pt x="1850" y="268"/>
                </a:lnTo>
                <a:lnTo>
                  <a:pt x="1852" y="260"/>
                </a:lnTo>
                <a:lnTo>
                  <a:pt x="1850" y="246"/>
                </a:lnTo>
                <a:lnTo>
                  <a:pt x="1866" y="246"/>
                </a:lnTo>
                <a:lnTo>
                  <a:pt x="1868" y="256"/>
                </a:lnTo>
                <a:lnTo>
                  <a:pt x="1872" y="264"/>
                </a:lnTo>
                <a:lnTo>
                  <a:pt x="1878" y="272"/>
                </a:lnTo>
                <a:lnTo>
                  <a:pt x="1884" y="278"/>
                </a:lnTo>
                <a:lnTo>
                  <a:pt x="1876" y="288"/>
                </a:lnTo>
                <a:lnTo>
                  <a:pt x="1868" y="304"/>
                </a:lnTo>
                <a:lnTo>
                  <a:pt x="1862" y="320"/>
                </a:lnTo>
                <a:lnTo>
                  <a:pt x="1860" y="336"/>
                </a:lnTo>
                <a:lnTo>
                  <a:pt x="1860" y="344"/>
                </a:lnTo>
                <a:lnTo>
                  <a:pt x="1864" y="354"/>
                </a:lnTo>
                <a:lnTo>
                  <a:pt x="1868" y="362"/>
                </a:lnTo>
                <a:lnTo>
                  <a:pt x="1874" y="370"/>
                </a:lnTo>
                <a:lnTo>
                  <a:pt x="1890" y="388"/>
                </a:lnTo>
                <a:lnTo>
                  <a:pt x="1908" y="404"/>
                </a:lnTo>
                <a:lnTo>
                  <a:pt x="1948" y="434"/>
                </a:lnTo>
                <a:lnTo>
                  <a:pt x="1964" y="450"/>
                </a:lnTo>
                <a:lnTo>
                  <a:pt x="1976" y="464"/>
                </a:lnTo>
                <a:lnTo>
                  <a:pt x="1982" y="454"/>
                </a:lnTo>
                <a:lnTo>
                  <a:pt x="1984" y="446"/>
                </a:lnTo>
                <a:lnTo>
                  <a:pt x="1982" y="440"/>
                </a:lnTo>
                <a:lnTo>
                  <a:pt x="1976" y="432"/>
                </a:lnTo>
                <a:lnTo>
                  <a:pt x="1974" y="428"/>
                </a:lnTo>
                <a:lnTo>
                  <a:pt x="1976" y="426"/>
                </a:lnTo>
                <a:lnTo>
                  <a:pt x="1980" y="422"/>
                </a:lnTo>
                <a:lnTo>
                  <a:pt x="1986" y="418"/>
                </a:lnTo>
                <a:lnTo>
                  <a:pt x="1978" y="412"/>
                </a:lnTo>
                <a:lnTo>
                  <a:pt x="1974" y="408"/>
                </a:lnTo>
                <a:lnTo>
                  <a:pt x="1974" y="402"/>
                </a:lnTo>
                <a:lnTo>
                  <a:pt x="1974" y="398"/>
                </a:lnTo>
                <a:lnTo>
                  <a:pt x="1976" y="394"/>
                </a:lnTo>
                <a:lnTo>
                  <a:pt x="1986" y="392"/>
                </a:lnTo>
                <a:lnTo>
                  <a:pt x="1986" y="390"/>
                </a:lnTo>
                <a:lnTo>
                  <a:pt x="1988" y="388"/>
                </a:lnTo>
                <a:lnTo>
                  <a:pt x="1988" y="384"/>
                </a:lnTo>
                <a:lnTo>
                  <a:pt x="1986" y="382"/>
                </a:lnTo>
                <a:lnTo>
                  <a:pt x="1982" y="378"/>
                </a:lnTo>
                <a:lnTo>
                  <a:pt x="1974" y="378"/>
                </a:lnTo>
                <a:lnTo>
                  <a:pt x="1962" y="378"/>
                </a:lnTo>
                <a:lnTo>
                  <a:pt x="1976" y="362"/>
                </a:lnTo>
                <a:lnTo>
                  <a:pt x="1962" y="350"/>
                </a:lnTo>
                <a:lnTo>
                  <a:pt x="1940" y="338"/>
                </a:lnTo>
                <a:lnTo>
                  <a:pt x="1930" y="330"/>
                </a:lnTo>
                <a:lnTo>
                  <a:pt x="1922" y="324"/>
                </a:lnTo>
                <a:lnTo>
                  <a:pt x="1916" y="316"/>
                </a:lnTo>
                <a:lnTo>
                  <a:pt x="1914" y="310"/>
                </a:lnTo>
                <a:lnTo>
                  <a:pt x="1916" y="302"/>
                </a:lnTo>
                <a:lnTo>
                  <a:pt x="1918" y="294"/>
                </a:lnTo>
                <a:lnTo>
                  <a:pt x="1924" y="288"/>
                </a:lnTo>
                <a:lnTo>
                  <a:pt x="1928" y="286"/>
                </a:lnTo>
                <a:lnTo>
                  <a:pt x="1962" y="286"/>
                </a:lnTo>
                <a:lnTo>
                  <a:pt x="1974" y="284"/>
                </a:lnTo>
                <a:lnTo>
                  <a:pt x="1986" y="280"/>
                </a:lnTo>
                <a:lnTo>
                  <a:pt x="1996" y="276"/>
                </a:lnTo>
                <a:lnTo>
                  <a:pt x="2006" y="270"/>
                </a:lnTo>
                <a:lnTo>
                  <a:pt x="2028" y="256"/>
                </a:lnTo>
                <a:lnTo>
                  <a:pt x="2038" y="250"/>
                </a:lnTo>
                <a:lnTo>
                  <a:pt x="2052" y="244"/>
                </a:lnTo>
                <a:lnTo>
                  <a:pt x="2046" y="234"/>
                </a:lnTo>
                <a:lnTo>
                  <a:pt x="2040" y="228"/>
                </a:lnTo>
                <a:lnTo>
                  <a:pt x="2032" y="224"/>
                </a:lnTo>
                <a:lnTo>
                  <a:pt x="2022" y="222"/>
                </a:lnTo>
                <a:lnTo>
                  <a:pt x="2002" y="220"/>
                </a:lnTo>
                <a:lnTo>
                  <a:pt x="1992" y="218"/>
                </a:lnTo>
                <a:lnTo>
                  <a:pt x="1982" y="212"/>
                </a:lnTo>
                <a:lnTo>
                  <a:pt x="1996" y="208"/>
                </a:lnTo>
                <a:lnTo>
                  <a:pt x="2006" y="202"/>
                </a:lnTo>
                <a:lnTo>
                  <a:pt x="2000" y="196"/>
                </a:lnTo>
                <a:lnTo>
                  <a:pt x="1994" y="190"/>
                </a:lnTo>
                <a:lnTo>
                  <a:pt x="2006" y="188"/>
                </a:lnTo>
                <a:lnTo>
                  <a:pt x="2020" y="192"/>
                </a:lnTo>
                <a:lnTo>
                  <a:pt x="2052" y="200"/>
                </a:lnTo>
                <a:lnTo>
                  <a:pt x="2082" y="208"/>
                </a:lnTo>
                <a:lnTo>
                  <a:pt x="2094" y="212"/>
                </a:lnTo>
                <a:lnTo>
                  <a:pt x="2106" y="212"/>
                </a:lnTo>
                <a:lnTo>
                  <a:pt x="2110" y="212"/>
                </a:lnTo>
                <a:lnTo>
                  <a:pt x="2114" y="210"/>
                </a:lnTo>
                <a:lnTo>
                  <a:pt x="2114" y="208"/>
                </a:lnTo>
                <a:lnTo>
                  <a:pt x="2114" y="204"/>
                </a:lnTo>
                <a:lnTo>
                  <a:pt x="2112" y="200"/>
                </a:lnTo>
                <a:lnTo>
                  <a:pt x="2106" y="194"/>
                </a:lnTo>
                <a:lnTo>
                  <a:pt x="2104" y="190"/>
                </a:lnTo>
                <a:lnTo>
                  <a:pt x="2100" y="186"/>
                </a:lnTo>
                <a:lnTo>
                  <a:pt x="2084" y="178"/>
                </a:lnTo>
                <a:lnTo>
                  <a:pt x="2066" y="174"/>
                </a:lnTo>
                <a:lnTo>
                  <a:pt x="2046" y="172"/>
                </a:lnTo>
                <a:lnTo>
                  <a:pt x="2036" y="172"/>
                </a:lnTo>
                <a:lnTo>
                  <a:pt x="2032" y="172"/>
                </a:lnTo>
                <a:lnTo>
                  <a:pt x="2028" y="174"/>
                </a:lnTo>
                <a:lnTo>
                  <a:pt x="2006" y="162"/>
                </a:lnTo>
                <a:lnTo>
                  <a:pt x="1980" y="152"/>
                </a:lnTo>
                <a:lnTo>
                  <a:pt x="1952" y="142"/>
                </a:lnTo>
                <a:lnTo>
                  <a:pt x="1920" y="134"/>
                </a:lnTo>
                <a:lnTo>
                  <a:pt x="1890" y="130"/>
                </a:lnTo>
                <a:lnTo>
                  <a:pt x="1858" y="126"/>
                </a:lnTo>
                <a:lnTo>
                  <a:pt x="1826" y="122"/>
                </a:lnTo>
                <a:lnTo>
                  <a:pt x="1798" y="122"/>
                </a:lnTo>
                <a:lnTo>
                  <a:pt x="1790" y="120"/>
                </a:lnTo>
                <a:lnTo>
                  <a:pt x="1778" y="118"/>
                </a:lnTo>
                <a:lnTo>
                  <a:pt x="1774" y="118"/>
                </a:lnTo>
                <a:lnTo>
                  <a:pt x="1772" y="122"/>
                </a:lnTo>
                <a:lnTo>
                  <a:pt x="1774" y="128"/>
                </a:lnTo>
                <a:lnTo>
                  <a:pt x="1782" y="138"/>
                </a:lnTo>
                <a:lnTo>
                  <a:pt x="1766" y="138"/>
                </a:lnTo>
                <a:lnTo>
                  <a:pt x="1756" y="132"/>
                </a:lnTo>
                <a:lnTo>
                  <a:pt x="1742" y="128"/>
                </a:lnTo>
                <a:lnTo>
                  <a:pt x="1728" y="126"/>
                </a:lnTo>
                <a:lnTo>
                  <a:pt x="1712" y="126"/>
                </a:lnTo>
                <a:lnTo>
                  <a:pt x="1678" y="128"/>
                </a:lnTo>
                <a:lnTo>
                  <a:pt x="1662" y="128"/>
                </a:lnTo>
                <a:lnTo>
                  <a:pt x="1648" y="126"/>
                </a:lnTo>
                <a:lnTo>
                  <a:pt x="1638" y="124"/>
                </a:lnTo>
                <a:lnTo>
                  <a:pt x="1632" y="120"/>
                </a:lnTo>
                <a:lnTo>
                  <a:pt x="1626" y="114"/>
                </a:lnTo>
                <a:lnTo>
                  <a:pt x="1620" y="108"/>
                </a:lnTo>
                <a:lnTo>
                  <a:pt x="1610" y="104"/>
                </a:lnTo>
                <a:lnTo>
                  <a:pt x="1590" y="102"/>
                </a:lnTo>
                <a:lnTo>
                  <a:pt x="1562" y="102"/>
                </a:lnTo>
                <a:lnTo>
                  <a:pt x="1522" y="106"/>
                </a:lnTo>
                <a:lnTo>
                  <a:pt x="1510" y="106"/>
                </a:lnTo>
                <a:lnTo>
                  <a:pt x="1498" y="102"/>
                </a:lnTo>
                <a:lnTo>
                  <a:pt x="1490" y="96"/>
                </a:lnTo>
                <a:lnTo>
                  <a:pt x="1480" y="90"/>
                </a:lnTo>
                <a:lnTo>
                  <a:pt x="1464" y="76"/>
                </a:lnTo>
                <a:lnTo>
                  <a:pt x="1454" y="72"/>
                </a:lnTo>
                <a:lnTo>
                  <a:pt x="1444" y="70"/>
                </a:lnTo>
                <a:lnTo>
                  <a:pt x="1438" y="72"/>
                </a:lnTo>
                <a:lnTo>
                  <a:pt x="1434" y="74"/>
                </a:lnTo>
                <a:lnTo>
                  <a:pt x="1432" y="82"/>
                </a:lnTo>
                <a:lnTo>
                  <a:pt x="1426" y="82"/>
                </a:lnTo>
                <a:lnTo>
                  <a:pt x="1410" y="84"/>
                </a:lnTo>
                <a:lnTo>
                  <a:pt x="1400" y="82"/>
                </a:lnTo>
                <a:lnTo>
                  <a:pt x="1388" y="80"/>
                </a:lnTo>
                <a:lnTo>
                  <a:pt x="1374" y="76"/>
                </a:lnTo>
                <a:lnTo>
                  <a:pt x="1360" y="70"/>
                </a:lnTo>
                <a:lnTo>
                  <a:pt x="1354" y="68"/>
                </a:lnTo>
                <a:lnTo>
                  <a:pt x="1348" y="68"/>
                </a:lnTo>
                <a:lnTo>
                  <a:pt x="1342" y="72"/>
                </a:lnTo>
                <a:lnTo>
                  <a:pt x="1338" y="78"/>
                </a:lnTo>
                <a:lnTo>
                  <a:pt x="1332" y="88"/>
                </a:lnTo>
                <a:lnTo>
                  <a:pt x="1328" y="94"/>
                </a:lnTo>
                <a:lnTo>
                  <a:pt x="1324" y="96"/>
                </a:lnTo>
                <a:lnTo>
                  <a:pt x="1314" y="100"/>
                </a:lnTo>
                <a:lnTo>
                  <a:pt x="1302" y="102"/>
                </a:lnTo>
                <a:lnTo>
                  <a:pt x="1278" y="104"/>
                </a:lnTo>
                <a:lnTo>
                  <a:pt x="1234" y="102"/>
                </a:lnTo>
                <a:lnTo>
                  <a:pt x="1220" y="100"/>
                </a:lnTo>
                <a:lnTo>
                  <a:pt x="1208" y="96"/>
                </a:lnTo>
                <a:lnTo>
                  <a:pt x="1196" y="90"/>
                </a:lnTo>
                <a:lnTo>
                  <a:pt x="1186" y="84"/>
                </a:lnTo>
                <a:lnTo>
                  <a:pt x="1174" y="76"/>
                </a:lnTo>
                <a:lnTo>
                  <a:pt x="1162" y="70"/>
                </a:lnTo>
                <a:lnTo>
                  <a:pt x="1146" y="66"/>
                </a:lnTo>
                <a:lnTo>
                  <a:pt x="1126" y="64"/>
                </a:lnTo>
                <a:lnTo>
                  <a:pt x="1114" y="62"/>
                </a:lnTo>
                <a:lnTo>
                  <a:pt x="1094" y="60"/>
                </a:lnTo>
                <a:lnTo>
                  <a:pt x="1052" y="58"/>
                </a:lnTo>
                <a:lnTo>
                  <a:pt x="992" y="60"/>
                </a:lnTo>
                <a:lnTo>
                  <a:pt x="964" y="58"/>
                </a:lnTo>
                <a:lnTo>
                  <a:pt x="932" y="56"/>
                </a:lnTo>
                <a:lnTo>
                  <a:pt x="946" y="48"/>
                </a:lnTo>
                <a:lnTo>
                  <a:pt x="952" y="42"/>
                </a:lnTo>
                <a:lnTo>
                  <a:pt x="956" y="36"/>
                </a:lnTo>
                <a:lnTo>
                  <a:pt x="940" y="28"/>
                </a:lnTo>
                <a:lnTo>
                  <a:pt x="916" y="20"/>
                </a:lnTo>
                <a:lnTo>
                  <a:pt x="890" y="12"/>
                </a:lnTo>
                <a:lnTo>
                  <a:pt x="860" y="4"/>
                </a:lnTo>
                <a:lnTo>
                  <a:pt x="832" y="2"/>
                </a:lnTo>
                <a:lnTo>
                  <a:pt x="820" y="0"/>
                </a:lnTo>
                <a:lnTo>
                  <a:pt x="808" y="2"/>
                </a:lnTo>
                <a:lnTo>
                  <a:pt x="798" y="4"/>
                </a:lnTo>
                <a:lnTo>
                  <a:pt x="790" y="8"/>
                </a:lnTo>
                <a:lnTo>
                  <a:pt x="786" y="14"/>
                </a:lnTo>
                <a:lnTo>
                  <a:pt x="782" y="22"/>
                </a:lnTo>
                <a:lnTo>
                  <a:pt x="764" y="20"/>
                </a:lnTo>
                <a:lnTo>
                  <a:pt x="744" y="18"/>
                </a:lnTo>
                <a:lnTo>
                  <a:pt x="718" y="20"/>
                </a:lnTo>
                <a:lnTo>
                  <a:pt x="690" y="26"/>
                </a:lnTo>
                <a:lnTo>
                  <a:pt x="676" y="30"/>
                </a:lnTo>
                <a:lnTo>
                  <a:pt x="664" y="34"/>
                </a:lnTo>
                <a:lnTo>
                  <a:pt x="654" y="40"/>
                </a:lnTo>
                <a:lnTo>
                  <a:pt x="648" y="48"/>
                </a:lnTo>
                <a:lnTo>
                  <a:pt x="654" y="48"/>
                </a:lnTo>
                <a:lnTo>
                  <a:pt x="664" y="54"/>
                </a:lnTo>
                <a:lnTo>
                  <a:pt x="652" y="56"/>
                </a:lnTo>
                <a:lnTo>
                  <a:pt x="640" y="58"/>
                </a:lnTo>
                <a:lnTo>
                  <a:pt x="622" y="58"/>
                </a:lnTo>
                <a:lnTo>
                  <a:pt x="606" y="60"/>
                </a:lnTo>
                <a:lnTo>
                  <a:pt x="618" y="78"/>
                </a:lnTo>
                <a:lnTo>
                  <a:pt x="604" y="78"/>
                </a:lnTo>
                <a:lnTo>
                  <a:pt x="594" y="80"/>
                </a:lnTo>
                <a:lnTo>
                  <a:pt x="590" y="84"/>
                </a:lnTo>
                <a:lnTo>
                  <a:pt x="588" y="88"/>
                </a:lnTo>
                <a:lnTo>
                  <a:pt x="586" y="92"/>
                </a:lnTo>
                <a:lnTo>
                  <a:pt x="588" y="96"/>
                </a:lnTo>
                <a:lnTo>
                  <a:pt x="590" y="102"/>
                </a:lnTo>
                <a:lnTo>
                  <a:pt x="582" y="100"/>
                </a:lnTo>
                <a:lnTo>
                  <a:pt x="576" y="96"/>
                </a:lnTo>
                <a:lnTo>
                  <a:pt x="564" y="88"/>
                </a:lnTo>
                <a:lnTo>
                  <a:pt x="554" y="78"/>
                </a:lnTo>
                <a:lnTo>
                  <a:pt x="548" y="76"/>
                </a:lnTo>
                <a:lnTo>
                  <a:pt x="540" y="72"/>
                </a:lnTo>
                <a:lnTo>
                  <a:pt x="540" y="76"/>
                </a:lnTo>
                <a:lnTo>
                  <a:pt x="538" y="84"/>
                </a:lnTo>
                <a:lnTo>
                  <a:pt x="540" y="90"/>
                </a:lnTo>
                <a:lnTo>
                  <a:pt x="544" y="96"/>
                </a:lnTo>
                <a:lnTo>
                  <a:pt x="552" y="102"/>
                </a:lnTo>
                <a:lnTo>
                  <a:pt x="562" y="108"/>
                </a:lnTo>
                <a:lnTo>
                  <a:pt x="562" y="132"/>
                </a:lnTo>
                <a:lnTo>
                  <a:pt x="550" y="124"/>
                </a:lnTo>
                <a:lnTo>
                  <a:pt x="542" y="116"/>
                </a:lnTo>
                <a:lnTo>
                  <a:pt x="530" y="94"/>
                </a:lnTo>
                <a:lnTo>
                  <a:pt x="522" y="86"/>
                </a:lnTo>
                <a:lnTo>
                  <a:pt x="514" y="78"/>
                </a:lnTo>
                <a:lnTo>
                  <a:pt x="500" y="72"/>
                </a:lnTo>
                <a:lnTo>
                  <a:pt x="484" y="70"/>
                </a:lnTo>
                <a:lnTo>
                  <a:pt x="476" y="72"/>
                </a:lnTo>
                <a:lnTo>
                  <a:pt x="470" y="76"/>
                </a:lnTo>
                <a:lnTo>
                  <a:pt x="466" y="84"/>
                </a:lnTo>
                <a:lnTo>
                  <a:pt x="466" y="94"/>
                </a:lnTo>
                <a:lnTo>
                  <a:pt x="466" y="100"/>
                </a:lnTo>
                <a:lnTo>
                  <a:pt x="470" y="108"/>
                </a:lnTo>
                <a:lnTo>
                  <a:pt x="474" y="116"/>
                </a:lnTo>
                <a:lnTo>
                  <a:pt x="480" y="122"/>
                </a:lnTo>
                <a:lnTo>
                  <a:pt x="488" y="128"/>
                </a:lnTo>
                <a:lnTo>
                  <a:pt x="496" y="134"/>
                </a:lnTo>
                <a:lnTo>
                  <a:pt x="504" y="136"/>
                </a:lnTo>
                <a:lnTo>
                  <a:pt x="514" y="138"/>
                </a:lnTo>
                <a:lnTo>
                  <a:pt x="504" y="144"/>
                </a:lnTo>
                <a:lnTo>
                  <a:pt x="494" y="144"/>
                </a:lnTo>
                <a:lnTo>
                  <a:pt x="484" y="142"/>
                </a:lnTo>
                <a:lnTo>
                  <a:pt x="474" y="140"/>
                </a:lnTo>
                <a:lnTo>
                  <a:pt x="452" y="130"/>
                </a:lnTo>
                <a:lnTo>
                  <a:pt x="442" y="126"/>
                </a:lnTo>
                <a:lnTo>
                  <a:pt x="430" y="124"/>
                </a:lnTo>
                <a:lnTo>
                  <a:pt x="394" y="124"/>
                </a:lnTo>
                <a:lnTo>
                  <a:pt x="396" y="128"/>
                </a:lnTo>
                <a:lnTo>
                  <a:pt x="398" y="138"/>
                </a:lnTo>
                <a:lnTo>
                  <a:pt x="398" y="142"/>
                </a:lnTo>
                <a:lnTo>
                  <a:pt x="396" y="142"/>
                </a:lnTo>
                <a:lnTo>
                  <a:pt x="390" y="140"/>
                </a:lnTo>
                <a:lnTo>
                  <a:pt x="382" y="132"/>
                </a:lnTo>
                <a:lnTo>
                  <a:pt x="376" y="130"/>
                </a:lnTo>
                <a:lnTo>
                  <a:pt x="372" y="130"/>
                </a:lnTo>
                <a:lnTo>
                  <a:pt x="366" y="132"/>
                </a:lnTo>
                <a:lnTo>
                  <a:pt x="360" y="136"/>
                </a:lnTo>
                <a:lnTo>
                  <a:pt x="346" y="144"/>
                </a:lnTo>
                <a:lnTo>
                  <a:pt x="338" y="146"/>
                </a:lnTo>
                <a:lnTo>
                  <a:pt x="330" y="148"/>
                </a:lnTo>
                <a:lnTo>
                  <a:pt x="326" y="146"/>
                </a:lnTo>
                <a:lnTo>
                  <a:pt x="324" y="142"/>
                </a:lnTo>
                <a:lnTo>
                  <a:pt x="320" y="140"/>
                </a:lnTo>
                <a:lnTo>
                  <a:pt x="312" y="138"/>
                </a:lnTo>
                <a:lnTo>
                  <a:pt x="302" y="140"/>
                </a:lnTo>
                <a:lnTo>
                  <a:pt x="290" y="142"/>
                </a:lnTo>
                <a:lnTo>
                  <a:pt x="280" y="146"/>
                </a:lnTo>
                <a:lnTo>
                  <a:pt x="270" y="152"/>
                </a:lnTo>
                <a:lnTo>
                  <a:pt x="254" y="162"/>
                </a:lnTo>
                <a:lnTo>
                  <a:pt x="240" y="174"/>
                </a:lnTo>
                <a:lnTo>
                  <a:pt x="234" y="168"/>
                </a:lnTo>
                <a:lnTo>
                  <a:pt x="232" y="162"/>
                </a:lnTo>
                <a:lnTo>
                  <a:pt x="230" y="154"/>
                </a:lnTo>
                <a:lnTo>
                  <a:pt x="230" y="144"/>
                </a:lnTo>
                <a:lnTo>
                  <a:pt x="206" y="144"/>
                </a:lnTo>
                <a:lnTo>
                  <a:pt x="208" y="154"/>
                </a:lnTo>
                <a:lnTo>
                  <a:pt x="210" y="160"/>
                </a:lnTo>
                <a:lnTo>
                  <a:pt x="212" y="168"/>
                </a:lnTo>
                <a:lnTo>
                  <a:pt x="214" y="178"/>
                </a:lnTo>
                <a:lnTo>
                  <a:pt x="204" y="178"/>
                </a:lnTo>
                <a:lnTo>
                  <a:pt x="194" y="180"/>
                </a:lnTo>
                <a:lnTo>
                  <a:pt x="186" y="184"/>
                </a:lnTo>
                <a:lnTo>
                  <a:pt x="180" y="188"/>
                </a:lnTo>
                <a:lnTo>
                  <a:pt x="170" y="198"/>
                </a:lnTo>
                <a:lnTo>
                  <a:pt x="160" y="210"/>
                </a:lnTo>
                <a:lnTo>
                  <a:pt x="142" y="204"/>
                </a:lnTo>
                <a:lnTo>
                  <a:pt x="128" y="202"/>
                </a:lnTo>
                <a:lnTo>
                  <a:pt x="136" y="212"/>
                </a:lnTo>
                <a:lnTo>
                  <a:pt x="140" y="220"/>
                </a:lnTo>
                <a:lnTo>
                  <a:pt x="142" y="224"/>
                </a:lnTo>
                <a:lnTo>
                  <a:pt x="128" y="224"/>
                </a:lnTo>
                <a:lnTo>
                  <a:pt x="118" y="222"/>
                </a:lnTo>
                <a:lnTo>
                  <a:pt x="110" y="216"/>
                </a:lnTo>
                <a:lnTo>
                  <a:pt x="102" y="210"/>
                </a:lnTo>
                <a:lnTo>
                  <a:pt x="92" y="192"/>
                </a:lnTo>
                <a:lnTo>
                  <a:pt x="82" y="178"/>
                </a:lnTo>
                <a:lnTo>
                  <a:pt x="92" y="178"/>
                </a:lnTo>
                <a:lnTo>
                  <a:pt x="104" y="182"/>
                </a:lnTo>
                <a:lnTo>
                  <a:pt x="118" y="184"/>
                </a:lnTo>
                <a:lnTo>
                  <a:pt x="134" y="186"/>
                </a:lnTo>
                <a:lnTo>
                  <a:pt x="144" y="184"/>
                </a:lnTo>
                <a:lnTo>
                  <a:pt x="154" y="182"/>
                </a:lnTo>
                <a:lnTo>
                  <a:pt x="170" y="174"/>
                </a:lnTo>
                <a:lnTo>
                  <a:pt x="168" y="168"/>
                </a:lnTo>
                <a:lnTo>
                  <a:pt x="162" y="162"/>
                </a:lnTo>
                <a:lnTo>
                  <a:pt x="156" y="156"/>
                </a:lnTo>
                <a:lnTo>
                  <a:pt x="150" y="152"/>
                </a:lnTo>
                <a:lnTo>
                  <a:pt x="130" y="146"/>
                </a:lnTo>
                <a:lnTo>
                  <a:pt x="108" y="140"/>
                </a:lnTo>
                <a:lnTo>
                  <a:pt x="60" y="132"/>
                </a:lnTo>
                <a:lnTo>
                  <a:pt x="40" y="126"/>
                </a:lnTo>
                <a:lnTo>
                  <a:pt x="32" y="122"/>
                </a:lnTo>
                <a:lnTo>
                  <a:pt x="26" y="118"/>
                </a:lnTo>
                <a:lnTo>
                  <a:pt x="26" y="130"/>
                </a:lnTo>
                <a:lnTo>
                  <a:pt x="8" y="134"/>
                </a:lnTo>
                <a:lnTo>
                  <a:pt x="2" y="138"/>
                </a:lnTo>
                <a:lnTo>
                  <a:pt x="2" y="142"/>
                </a:lnTo>
                <a:lnTo>
                  <a:pt x="0" y="146"/>
                </a:lnTo>
                <a:lnTo>
                  <a:pt x="2" y="150"/>
                </a:lnTo>
                <a:lnTo>
                  <a:pt x="4" y="152"/>
                </a:lnTo>
                <a:lnTo>
                  <a:pt x="12" y="154"/>
                </a:lnTo>
                <a:lnTo>
                  <a:pt x="20" y="156"/>
                </a:lnTo>
                <a:lnTo>
                  <a:pt x="22" y="158"/>
                </a:lnTo>
                <a:lnTo>
                  <a:pt x="22" y="160"/>
                </a:lnTo>
                <a:lnTo>
                  <a:pt x="22" y="164"/>
                </a:lnTo>
                <a:lnTo>
                  <a:pt x="20" y="168"/>
                </a:lnTo>
                <a:lnTo>
                  <a:pt x="16" y="170"/>
                </a:lnTo>
                <a:lnTo>
                  <a:pt x="16" y="174"/>
                </a:lnTo>
                <a:lnTo>
                  <a:pt x="16" y="176"/>
                </a:lnTo>
                <a:lnTo>
                  <a:pt x="18" y="178"/>
                </a:lnTo>
                <a:lnTo>
                  <a:pt x="20" y="176"/>
                </a:lnTo>
                <a:lnTo>
                  <a:pt x="26" y="174"/>
                </a:lnTo>
                <a:lnTo>
                  <a:pt x="26" y="186"/>
                </a:lnTo>
                <a:lnTo>
                  <a:pt x="30" y="198"/>
                </a:lnTo>
                <a:lnTo>
                  <a:pt x="34" y="206"/>
                </a:lnTo>
                <a:lnTo>
                  <a:pt x="36" y="210"/>
                </a:lnTo>
                <a:lnTo>
                  <a:pt x="40" y="212"/>
                </a:lnTo>
                <a:lnTo>
                  <a:pt x="40" y="216"/>
                </a:lnTo>
                <a:lnTo>
                  <a:pt x="42" y="222"/>
                </a:lnTo>
                <a:lnTo>
                  <a:pt x="44" y="226"/>
                </a:lnTo>
                <a:lnTo>
                  <a:pt x="44" y="232"/>
                </a:lnTo>
                <a:lnTo>
                  <a:pt x="54" y="238"/>
                </a:lnTo>
                <a:lnTo>
                  <a:pt x="62" y="244"/>
                </a:lnTo>
                <a:lnTo>
                  <a:pt x="62" y="256"/>
                </a:lnTo>
                <a:lnTo>
                  <a:pt x="50" y="258"/>
                </a:lnTo>
                <a:lnTo>
                  <a:pt x="42" y="264"/>
                </a:lnTo>
                <a:lnTo>
                  <a:pt x="30" y="278"/>
                </a:lnTo>
                <a:lnTo>
                  <a:pt x="36" y="284"/>
                </a:lnTo>
                <a:lnTo>
                  <a:pt x="40" y="286"/>
                </a:lnTo>
                <a:lnTo>
                  <a:pt x="44" y="288"/>
                </a:lnTo>
                <a:lnTo>
                  <a:pt x="36" y="296"/>
                </a:lnTo>
                <a:lnTo>
                  <a:pt x="30" y="302"/>
                </a:lnTo>
                <a:lnTo>
                  <a:pt x="24" y="304"/>
                </a:lnTo>
                <a:lnTo>
                  <a:pt x="22" y="314"/>
                </a:lnTo>
                <a:lnTo>
                  <a:pt x="16" y="316"/>
                </a:lnTo>
                <a:lnTo>
                  <a:pt x="18" y="322"/>
                </a:lnTo>
                <a:lnTo>
                  <a:pt x="22" y="332"/>
                </a:lnTo>
                <a:lnTo>
                  <a:pt x="28" y="342"/>
                </a:lnTo>
                <a:lnTo>
                  <a:pt x="32" y="352"/>
                </a:lnTo>
                <a:lnTo>
                  <a:pt x="34" y="362"/>
                </a:lnTo>
                <a:lnTo>
                  <a:pt x="34" y="364"/>
                </a:lnTo>
                <a:lnTo>
                  <a:pt x="36" y="364"/>
                </a:lnTo>
                <a:lnTo>
                  <a:pt x="38" y="364"/>
                </a:lnTo>
                <a:lnTo>
                  <a:pt x="46" y="362"/>
                </a:lnTo>
                <a:lnTo>
                  <a:pt x="54" y="358"/>
                </a:lnTo>
                <a:lnTo>
                  <a:pt x="64" y="362"/>
                </a:lnTo>
                <a:lnTo>
                  <a:pt x="74" y="362"/>
                </a:lnTo>
                <a:lnTo>
                  <a:pt x="86" y="362"/>
                </a:lnTo>
                <a:lnTo>
                  <a:pt x="96" y="374"/>
                </a:lnTo>
                <a:lnTo>
                  <a:pt x="96" y="384"/>
                </a:lnTo>
                <a:lnTo>
                  <a:pt x="102" y="388"/>
                </a:lnTo>
                <a:lnTo>
                  <a:pt x="108" y="398"/>
                </a:lnTo>
                <a:lnTo>
                  <a:pt x="112" y="402"/>
                </a:lnTo>
                <a:lnTo>
                  <a:pt x="116" y="402"/>
                </a:lnTo>
                <a:lnTo>
                  <a:pt x="122" y="404"/>
                </a:lnTo>
                <a:lnTo>
                  <a:pt x="122" y="402"/>
                </a:lnTo>
                <a:lnTo>
                  <a:pt x="124" y="412"/>
                </a:lnTo>
                <a:lnTo>
                  <a:pt x="118" y="414"/>
                </a:lnTo>
                <a:lnTo>
                  <a:pt x="104" y="416"/>
                </a:lnTo>
                <a:lnTo>
                  <a:pt x="110" y="432"/>
                </a:lnTo>
                <a:lnTo>
                  <a:pt x="122" y="434"/>
                </a:lnTo>
                <a:lnTo>
                  <a:pt x="142" y="428"/>
                </a:lnTo>
                <a:lnTo>
                  <a:pt x="154" y="436"/>
                </a:lnTo>
                <a:lnTo>
                  <a:pt x="154" y="444"/>
                </a:lnTo>
                <a:lnTo>
                  <a:pt x="154" y="452"/>
                </a:lnTo>
                <a:lnTo>
                  <a:pt x="172" y="452"/>
                </a:lnTo>
                <a:lnTo>
                  <a:pt x="176" y="466"/>
                </a:lnTo>
                <a:lnTo>
                  <a:pt x="188" y="468"/>
                </a:lnTo>
                <a:lnTo>
                  <a:pt x="192" y="472"/>
                </a:lnTo>
                <a:lnTo>
                  <a:pt x="208" y="468"/>
                </a:lnTo>
                <a:lnTo>
                  <a:pt x="212" y="476"/>
                </a:lnTo>
                <a:lnTo>
                  <a:pt x="222" y="478"/>
                </a:lnTo>
                <a:lnTo>
                  <a:pt x="230" y="480"/>
                </a:lnTo>
                <a:lnTo>
                  <a:pt x="240" y="482"/>
                </a:lnTo>
                <a:lnTo>
                  <a:pt x="246" y="484"/>
                </a:lnTo>
                <a:lnTo>
                  <a:pt x="252" y="486"/>
                </a:lnTo>
                <a:lnTo>
                  <a:pt x="254" y="488"/>
                </a:lnTo>
                <a:lnTo>
                  <a:pt x="254" y="490"/>
                </a:lnTo>
                <a:lnTo>
                  <a:pt x="252" y="492"/>
                </a:lnTo>
                <a:lnTo>
                  <a:pt x="248" y="498"/>
                </a:lnTo>
                <a:lnTo>
                  <a:pt x="252" y="506"/>
                </a:lnTo>
                <a:lnTo>
                  <a:pt x="254" y="514"/>
                </a:lnTo>
                <a:lnTo>
                  <a:pt x="254" y="518"/>
                </a:lnTo>
                <a:lnTo>
                  <a:pt x="236" y="518"/>
                </a:lnTo>
                <a:lnTo>
                  <a:pt x="228" y="526"/>
                </a:lnTo>
                <a:lnTo>
                  <a:pt x="228" y="534"/>
                </a:lnTo>
                <a:lnTo>
                  <a:pt x="242" y="536"/>
                </a:lnTo>
                <a:lnTo>
                  <a:pt x="232" y="542"/>
                </a:lnTo>
                <a:lnTo>
                  <a:pt x="222" y="546"/>
                </a:lnTo>
                <a:lnTo>
                  <a:pt x="230" y="556"/>
                </a:lnTo>
                <a:lnTo>
                  <a:pt x="222" y="558"/>
                </a:lnTo>
                <a:lnTo>
                  <a:pt x="222" y="570"/>
                </a:lnTo>
                <a:lnTo>
                  <a:pt x="208" y="572"/>
                </a:lnTo>
                <a:lnTo>
                  <a:pt x="212" y="576"/>
                </a:lnTo>
                <a:lnTo>
                  <a:pt x="216" y="580"/>
                </a:lnTo>
                <a:lnTo>
                  <a:pt x="222" y="584"/>
                </a:lnTo>
                <a:lnTo>
                  <a:pt x="234" y="586"/>
                </a:lnTo>
                <a:lnTo>
                  <a:pt x="258" y="604"/>
                </a:lnTo>
                <a:lnTo>
                  <a:pt x="268" y="604"/>
                </a:lnTo>
                <a:lnTo>
                  <a:pt x="280" y="604"/>
                </a:lnTo>
                <a:lnTo>
                  <a:pt x="292" y="608"/>
                </a:lnTo>
                <a:lnTo>
                  <a:pt x="306" y="610"/>
                </a:lnTo>
                <a:lnTo>
                  <a:pt x="316" y="612"/>
                </a:lnTo>
                <a:lnTo>
                  <a:pt x="328" y="620"/>
                </a:lnTo>
                <a:lnTo>
                  <a:pt x="342" y="620"/>
                </a:lnTo>
                <a:lnTo>
                  <a:pt x="360" y="626"/>
                </a:lnTo>
                <a:lnTo>
                  <a:pt x="364" y="634"/>
                </a:lnTo>
                <a:lnTo>
                  <a:pt x="374" y="636"/>
                </a:lnTo>
                <a:lnTo>
                  <a:pt x="380" y="640"/>
                </a:lnTo>
                <a:lnTo>
                  <a:pt x="382" y="640"/>
                </a:lnTo>
                <a:lnTo>
                  <a:pt x="388" y="644"/>
                </a:lnTo>
                <a:lnTo>
                  <a:pt x="388" y="648"/>
                </a:lnTo>
                <a:lnTo>
                  <a:pt x="390" y="650"/>
                </a:lnTo>
                <a:lnTo>
                  <a:pt x="398" y="650"/>
                </a:lnTo>
                <a:lnTo>
                  <a:pt x="404" y="644"/>
                </a:lnTo>
                <a:lnTo>
                  <a:pt x="408" y="642"/>
                </a:lnTo>
                <a:lnTo>
                  <a:pt x="396" y="622"/>
                </a:lnTo>
                <a:lnTo>
                  <a:pt x="390" y="612"/>
                </a:lnTo>
                <a:lnTo>
                  <a:pt x="384" y="600"/>
                </a:lnTo>
                <a:lnTo>
                  <a:pt x="376" y="592"/>
                </a:lnTo>
                <a:lnTo>
                  <a:pt x="370" y="590"/>
                </a:lnTo>
                <a:lnTo>
                  <a:pt x="370" y="582"/>
                </a:lnTo>
                <a:lnTo>
                  <a:pt x="376" y="566"/>
                </a:lnTo>
                <a:lnTo>
                  <a:pt x="378" y="564"/>
                </a:lnTo>
                <a:lnTo>
                  <a:pt x="380" y="564"/>
                </a:lnTo>
                <a:lnTo>
                  <a:pt x="386" y="562"/>
                </a:lnTo>
                <a:lnTo>
                  <a:pt x="394" y="556"/>
                </a:lnTo>
                <a:lnTo>
                  <a:pt x="402" y="548"/>
                </a:lnTo>
                <a:lnTo>
                  <a:pt x="398" y="542"/>
                </a:lnTo>
                <a:lnTo>
                  <a:pt x="392" y="534"/>
                </a:lnTo>
                <a:lnTo>
                  <a:pt x="384" y="520"/>
                </a:lnTo>
                <a:lnTo>
                  <a:pt x="368" y="520"/>
                </a:lnTo>
                <a:lnTo>
                  <a:pt x="368" y="510"/>
                </a:lnTo>
                <a:lnTo>
                  <a:pt x="362" y="512"/>
                </a:lnTo>
                <a:lnTo>
                  <a:pt x="358" y="512"/>
                </a:lnTo>
                <a:lnTo>
                  <a:pt x="358" y="510"/>
                </a:lnTo>
                <a:lnTo>
                  <a:pt x="358" y="508"/>
                </a:lnTo>
                <a:lnTo>
                  <a:pt x="358" y="496"/>
                </a:lnTo>
                <a:lnTo>
                  <a:pt x="358" y="494"/>
                </a:lnTo>
                <a:lnTo>
                  <a:pt x="358" y="478"/>
                </a:lnTo>
                <a:lnTo>
                  <a:pt x="368" y="468"/>
                </a:lnTo>
                <a:lnTo>
                  <a:pt x="376" y="480"/>
                </a:lnTo>
                <a:lnTo>
                  <a:pt x="386" y="476"/>
                </a:lnTo>
                <a:lnTo>
                  <a:pt x="384" y="462"/>
                </a:lnTo>
                <a:lnTo>
                  <a:pt x="408" y="442"/>
                </a:lnTo>
                <a:lnTo>
                  <a:pt x="432" y="446"/>
                </a:lnTo>
                <a:lnTo>
                  <a:pt x="450" y="452"/>
                </a:lnTo>
                <a:lnTo>
                  <a:pt x="466" y="464"/>
                </a:lnTo>
                <a:lnTo>
                  <a:pt x="476" y="462"/>
                </a:lnTo>
                <a:lnTo>
                  <a:pt x="488" y="466"/>
                </a:lnTo>
                <a:lnTo>
                  <a:pt x="494" y="458"/>
                </a:lnTo>
                <a:lnTo>
                  <a:pt x="528" y="458"/>
                </a:lnTo>
                <a:lnTo>
                  <a:pt x="540" y="466"/>
                </a:lnTo>
                <a:lnTo>
                  <a:pt x="574" y="464"/>
                </a:lnTo>
                <a:lnTo>
                  <a:pt x="574" y="452"/>
                </a:lnTo>
                <a:lnTo>
                  <a:pt x="550" y="442"/>
                </a:lnTo>
                <a:lnTo>
                  <a:pt x="556" y="434"/>
                </a:lnTo>
                <a:lnTo>
                  <a:pt x="556" y="422"/>
                </a:lnTo>
                <a:lnTo>
                  <a:pt x="572" y="420"/>
                </a:lnTo>
                <a:lnTo>
                  <a:pt x="558" y="414"/>
                </a:lnTo>
                <a:lnTo>
                  <a:pt x="552" y="400"/>
                </a:lnTo>
                <a:lnTo>
                  <a:pt x="574" y="400"/>
                </a:lnTo>
                <a:lnTo>
                  <a:pt x="648" y="386"/>
                </a:lnTo>
                <a:lnTo>
                  <a:pt x="658" y="374"/>
                </a:lnTo>
                <a:lnTo>
                  <a:pt x="688" y="378"/>
                </a:lnTo>
                <a:lnTo>
                  <a:pt x="700" y="398"/>
                </a:lnTo>
                <a:lnTo>
                  <a:pt x="736" y="402"/>
                </a:lnTo>
                <a:lnTo>
                  <a:pt x="736" y="410"/>
                </a:lnTo>
                <a:lnTo>
                  <a:pt x="754" y="410"/>
                </a:lnTo>
                <a:lnTo>
                  <a:pt x="772" y="394"/>
                </a:lnTo>
                <a:lnTo>
                  <a:pt x="782" y="394"/>
                </a:lnTo>
                <a:lnTo>
                  <a:pt x="782" y="402"/>
                </a:lnTo>
                <a:lnTo>
                  <a:pt x="800" y="412"/>
                </a:lnTo>
                <a:lnTo>
                  <a:pt x="856" y="462"/>
                </a:lnTo>
                <a:lnTo>
                  <a:pt x="864" y="464"/>
                </a:lnTo>
                <a:lnTo>
                  <a:pt x="864" y="454"/>
                </a:lnTo>
                <a:lnTo>
                  <a:pt x="876" y="456"/>
                </a:lnTo>
                <a:lnTo>
                  <a:pt x="878" y="464"/>
                </a:lnTo>
                <a:lnTo>
                  <a:pt x="898" y="468"/>
                </a:lnTo>
                <a:lnTo>
                  <a:pt x="906" y="458"/>
                </a:lnTo>
                <a:lnTo>
                  <a:pt x="948" y="486"/>
                </a:lnTo>
                <a:lnTo>
                  <a:pt x="970" y="49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1" name="Freeform 116"/>
          <p:cNvSpPr>
            <a:spLocks/>
          </p:cNvSpPr>
          <p:nvPr/>
        </p:nvSpPr>
        <p:spPr bwMode="auto">
          <a:xfrm>
            <a:off x="4984750" y="1838325"/>
            <a:ext cx="247650" cy="158750"/>
          </a:xfrm>
          <a:custGeom>
            <a:avLst/>
            <a:gdLst>
              <a:gd name="T0" fmla="*/ 2147483647 w 156"/>
              <a:gd name="T1" fmla="*/ 2147483647 h 100"/>
              <a:gd name="T2" fmla="*/ 2147483647 w 156"/>
              <a:gd name="T3" fmla="*/ 2147483647 h 100"/>
              <a:gd name="T4" fmla="*/ 2147483647 w 156"/>
              <a:gd name="T5" fmla="*/ 2147483647 h 100"/>
              <a:gd name="T6" fmla="*/ 2147483647 w 156"/>
              <a:gd name="T7" fmla="*/ 2147483647 h 100"/>
              <a:gd name="T8" fmla="*/ 2147483647 w 156"/>
              <a:gd name="T9" fmla="*/ 2147483647 h 100"/>
              <a:gd name="T10" fmla="*/ 2147483647 w 156"/>
              <a:gd name="T11" fmla="*/ 2147483647 h 100"/>
              <a:gd name="T12" fmla="*/ 2147483647 w 156"/>
              <a:gd name="T13" fmla="*/ 2147483647 h 100"/>
              <a:gd name="T14" fmla="*/ 0 w 156"/>
              <a:gd name="T15" fmla="*/ 2147483647 h 100"/>
              <a:gd name="T16" fmla="*/ 0 w 156"/>
              <a:gd name="T17" fmla="*/ 2147483647 h 100"/>
              <a:gd name="T18" fmla="*/ 2147483647 w 156"/>
              <a:gd name="T19" fmla="*/ 2147483647 h 100"/>
              <a:gd name="T20" fmla="*/ 2147483647 w 156"/>
              <a:gd name="T21" fmla="*/ 2147483647 h 100"/>
              <a:gd name="T22" fmla="*/ 2147483647 w 156"/>
              <a:gd name="T23" fmla="*/ 2147483647 h 100"/>
              <a:gd name="T24" fmla="*/ 2147483647 w 156"/>
              <a:gd name="T25" fmla="*/ 2147483647 h 100"/>
              <a:gd name="T26" fmla="*/ 2147483647 w 156"/>
              <a:gd name="T27" fmla="*/ 2147483647 h 100"/>
              <a:gd name="T28" fmla="*/ 2147483647 w 156"/>
              <a:gd name="T29" fmla="*/ 2147483647 h 100"/>
              <a:gd name="T30" fmla="*/ 2147483647 w 156"/>
              <a:gd name="T31" fmla="*/ 2147483647 h 100"/>
              <a:gd name="T32" fmla="*/ 2147483647 w 156"/>
              <a:gd name="T33" fmla="*/ 2147483647 h 100"/>
              <a:gd name="T34" fmla="*/ 2147483647 w 156"/>
              <a:gd name="T35" fmla="*/ 2147483647 h 100"/>
              <a:gd name="T36" fmla="*/ 2147483647 w 156"/>
              <a:gd name="T37" fmla="*/ 2147483647 h 100"/>
              <a:gd name="T38" fmla="*/ 2147483647 w 156"/>
              <a:gd name="T39" fmla="*/ 2147483647 h 100"/>
              <a:gd name="T40" fmla="*/ 2147483647 w 156"/>
              <a:gd name="T41" fmla="*/ 2147483647 h 100"/>
              <a:gd name="T42" fmla="*/ 2147483647 w 156"/>
              <a:gd name="T43" fmla="*/ 2147483647 h 100"/>
              <a:gd name="T44" fmla="*/ 2147483647 w 156"/>
              <a:gd name="T45" fmla="*/ 2147483647 h 100"/>
              <a:gd name="T46" fmla="*/ 2147483647 w 156"/>
              <a:gd name="T47" fmla="*/ 0 h 100"/>
              <a:gd name="T48" fmla="*/ 2147483647 w 156"/>
              <a:gd name="T49" fmla="*/ 0 h 100"/>
              <a:gd name="T50" fmla="*/ 2147483647 w 156"/>
              <a:gd name="T51" fmla="*/ 0 h 100"/>
              <a:gd name="T52" fmla="*/ 2147483647 w 156"/>
              <a:gd name="T53" fmla="*/ 2147483647 h 100"/>
              <a:gd name="T54" fmla="*/ 2147483647 w 156"/>
              <a:gd name="T55" fmla="*/ 2147483647 h 100"/>
              <a:gd name="T56" fmla="*/ 2147483647 w 156"/>
              <a:gd name="T57" fmla="*/ 2147483647 h 100"/>
              <a:gd name="T58" fmla="*/ 2147483647 w 156"/>
              <a:gd name="T59" fmla="*/ 2147483647 h 100"/>
              <a:gd name="T60" fmla="*/ 2147483647 w 156"/>
              <a:gd name="T61" fmla="*/ 2147483647 h 100"/>
              <a:gd name="T62" fmla="*/ 2147483647 w 156"/>
              <a:gd name="T63" fmla="*/ 2147483647 h 100"/>
              <a:gd name="T64" fmla="*/ 2147483647 w 156"/>
              <a:gd name="T65" fmla="*/ 2147483647 h 100"/>
              <a:gd name="T66" fmla="*/ 2147483647 w 156"/>
              <a:gd name="T67" fmla="*/ 2147483647 h 100"/>
              <a:gd name="T68" fmla="*/ 2147483647 w 156"/>
              <a:gd name="T69" fmla="*/ 2147483647 h 100"/>
              <a:gd name="T70" fmla="*/ 2147483647 w 156"/>
              <a:gd name="T71" fmla="*/ 2147483647 h 100"/>
              <a:gd name="T72" fmla="*/ 2147483647 w 156"/>
              <a:gd name="T73" fmla="*/ 2147483647 h 100"/>
              <a:gd name="T74" fmla="*/ 2147483647 w 156"/>
              <a:gd name="T75" fmla="*/ 2147483647 h 100"/>
              <a:gd name="T76" fmla="*/ 2147483647 w 156"/>
              <a:gd name="T77" fmla="*/ 2147483647 h 100"/>
              <a:gd name="T78" fmla="*/ 2147483647 w 156"/>
              <a:gd name="T79" fmla="*/ 2147483647 h 100"/>
              <a:gd name="T80" fmla="*/ 2147483647 w 156"/>
              <a:gd name="T81" fmla="*/ 2147483647 h 100"/>
              <a:gd name="T82" fmla="*/ 2147483647 w 156"/>
              <a:gd name="T83" fmla="*/ 2147483647 h 100"/>
              <a:gd name="T84" fmla="*/ 2147483647 w 156"/>
              <a:gd name="T85" fmla="*/ 2147483647 h 100"/>
              <a:gd name="T86" fmla="*/ 2147483647 w 156"/>
              <a:gd name="T87" fmla="*/ 2147483647 h 100"/>
              <a:gd name="T88" fmla="*/ 2147483647 w 156"/>
              <a:gd name="T89" fmla="*/ 2147483647 h 100"/>
              <a:gd name="T90" fmla="*/ 2147483647 w 156"/>
              <a:gd name="T91" fmla="*/ 2147483647 h 100"/>
              <a:gd name="T92" fmla="*/ 2147483647 w 156"/>
              <a:gd name="T93" fmla="*/ 2147483647 h 100"/>
              <a:gd name="T94" fmla="*/ 2147483647 w 156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6"/>
              <a:gd name="T145" fmla="*/ 0 h 100"/>
              <a:gd name="T146" fmla="*/ 156 w 156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6" h="100">
                <a:moveTo>
                  <a:pt x="40" y="100"/>
                </a:moveTo>
                <a:lnTo>
                  <a:pt x="36" y="98"/>
                </a:lnTo>
                <a:lnTo>
                  <a:pt x="32" y="92"/>
                </a:lnTo>
                <a:lnTo>
                  <a:pt x="24" y="82"/>
                </a:lnTo>
                <a:lnTo>
                  <a:pt x="16" y="82"/>
                </a:lnTo>
                <a:lnTo>
                  <a:pt x="8" y="82"/>
                </a:lnTo>
                <a:lnTo>
                  <a:pt x="4" y="80"/>
                </a:lnTo>
                <a:lnTo>
                  <a:pt x="0" y="78"/>
                </a:lnTo>
                <a:lnTo>
                  <a:pt x="0" y="74"/>
                </a:lnTo>
                <a:lnTo>
                  <a:pt x="4" y="72"/>
                </a:lnTo>
                <a:lnTo>
                  <a:pt x="6" y="70"/>
                </a:lnTo>
                <a:lnTo>
                  <a:pt x="10" y="64"/>
                </a:lnTo>
                <a:lnTo>
                  <a:pt x="12" y="58"/>
                </a:lnTo>
                <a:lnTo>
                  <a:pt x="16" y="58"/>
                </a:lnTo>
                <a:lnTo>
                  <a:pt x="22" y="56"/>
                </a:lnTo>
                <a:lnTo>
                  <a:pt x="24" y="44"/>
                </a:lnTo>
                <a:lnTo>
                  <a:pt x="26" y="36"/>
                </a:lnTo>
                <a:lnTo>
                  <a:pt x="32" y="30"/>
                </a:lnTo>
                <a:lnTo>
                  <a:pt x="38" y="24"/>
                </a:lnTo>
                <a:lnTo>
                  <a:pt x="54" y="18"/>
                </a:lnTo>
                <a:lnTo>
                  <a:pt x="72" y="10"/>
                </a:lnTo>
                <a:lnTo>
                  <a:pt x="106" y="10"/>
                </a:lnTo>
                <a:lnTo>
                  <a:pt x="122" y="2"/>
                </a:lnTo>
                <a:lnTo>
                  <a:pt x="130" y="0"/>
                </a:lnTo>
                <a:lnTo>
                  <a:pt x="140" y="0"/>
                </a:lnTo>
                <a:lnTo>
                  <a:pt x="150" y="0"/>
                </a:lnTo>
                <a:lnTo>
                  <a:pt x="156" y="2"/>
                </a:lnTo>
                <a:lnTo>
                  <a:pt x="156" y="6"/>
                </a:lnTo>
                <a:lnTo>
                  <a:pt x="154" y="10"/>
                </a:lnTo>
                <a:lnTo>
                  <a:pt x="148" y="12"/>
                </a:lnTo>
                <a:lnTo>
                  <a:pt x="132" y="16"/>
                </a:lnTo>
                <a:lnTo>
                  <a:pt x="92" y="28"/>
                </a:lnTo>
                <a:lnTo>
                  <a:pt x="74" y="34"/>
                </a:lnTo>
                <a:lnTo>
                  <a:pt x="58" y="42"/>
                </a:lnTo>
                <a:lnTo>
                  <a:pt x="54" y="48"/>
                </a:lnTo>
                <a:lnTo>
                  <a:pt x="48" y="54"/>
                </a:lnTo>
                <a:lnTo>
                  <a:pt x="44" y="60"/>
                </a:lnTo>
                <a:lnTo>
                  <a:pt x="42" y="66"/>
                </a:lnTo>
                <a:lnTo>
                  <a:pt x="44" y="74"/>
                </a:lnTo>
                <a:lnTo>
                  <a:pt x="48" y="80"/>
                </a:lnTo>
                <a:lnTo>
                  <a:pt x="52" y="84"/>
                </a:lnTo>
                <a:lnTo>
                  <a:pt x="58" y="86"/>
                </a:lnTo>
                <a:lnTo>
                  <a:pt x="72" y="92"/>
                </a:lnTo>
                <a:lnTo>
                  <a:pt x="78" y="94"/>
                </a:lnTo>
                <a:lnTo>
                  <a:pt x="82" y="98"/>
                </a:lnTo>
                <a:lnTo>
                  <a:pt x="72" y="98"/>
                </a:lnTo>
                <a:lnTo>
                  <a:pt x="62" y="98"/>
                </a:lnTo>
                <a:lnTo>
                  <a:pt x="40" y="10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2" name="Freeform 117"/>
          <p:cNvSpPr>
            <a:spLocks/>
          </p:cNvSpPr>
          <p:nvPr/>
        </p:nvSpPr>
        <p:spPr bwMode="auto">
          <a:xfrm>
            <a:off x="5549900" y="1749425"/>
            <a:ext cx="177800" cy="50800"/>
          </a:xfrm>
          <a:custGeom>
            <a:avLst/>
            <a:gdLst>
              <a:gd name="T0" fmla="*/ 2147483647 w 112"/>
              <a:gd name="T1" fmla="*/ 2147483647 h 32"/>
              <a:gd name="T2" fmla="*/ 2147483647 w 112"/>
              <a:gd name="T3" fmla="*/ 2147483647 h 32"/>
              <a:gd name="T4" fmla="*/ 2147483647 w 112"/>
              <a:gd name="T5" fmla="*/ 2147483647 h 32"/>
              <a:gd name="T6" fmla="*/ 2147483647 w 112"/>
              <a:gd name="T7" fmla="*/ 2147483647 h 32"/>
              <a:gd name="T8" fmla="*/ 2147483647 w 112"/>
              <a:gd name="T9" fmla="*/ 2147483647 h 32"/>
              <a:gd name="T10" fmla="*/ 2147483647 w 112"/>
              <a:gd name="T11" fmla="*/ 2147483647 h 32"/>
              <a:gd name="T12" fmla="*/ 2147483647 w 112"/>
              <a:gd name="T13" fmla="*/ 2147483647 h 32"/>
              <a:gd name="T14" fmla="*/ 2147483647 w 112"/>
              <a:gd name="T15" fmla="*/ 2147483647 h 32"/>
              <a:gd name="T16" fmla="*/ 2147483647 w 112"/>
              <a:gd name="T17" fmla="*/ 2147483647 h 32"/>
              <a:gd name="T18" fmla="*/ 2147483647 w 112"/>
              <a:gd name="T19" fmla="*/ 2147483647 h 32"/>
              <a:gd name="T20" fmla="*/ 2147483647 w 112"/>
              <a:gd name="T21" fmla="*/ 2147483647 h 32"/>
              <a:gd name="T22" fmla="*/ 2147483647 w 112"/>
              <a:gd name="T23" fmla="*/ 2147483647 h 32"/>
              <a:gd name="T24" fmla="*/ 2147483647 w 112"/>
              <a:gd name="T25" fmla="*/ 2147483647 h 32"/>
              <a:gd name="T26" fmla="*/ 2147483647 w 112"/>
              <a:gd name="T27" fmla="*/ 2147483647 h 32"/>
              <a:gd name="T28" fmla="*/ 2147483647 w 112"/>
              <a:gd name="T29" fmla="*/ 2147483647 h 32"/>
              <a:gd name="T30" fmla="*/ 2147483647 w 112"/>
              <a:gd name="T31" fmla="*/ 2147483647 h 32"/>
              <a:gd name="T32" fmla="*/ 2147483647 w 112"/>
              <a:gd name="T33" fmla="*/ 2147483647 h 32"/>
              <a:gd name="T34" fmla="*/ 0 w 112"/>
              <a:gd name="T35" fmla="*/ 2147483647 h 32"/>
              <a:gd name="T36" fmla="*/ 2147483647 w 112"/>
              <a:gd name="T37" fmla="*/ 2147483647 h 32"/>
              <a:gd name="T38" fmla="*/ 2147483647 w 112"/>
              <a:gd name="T39" fmla="*/ 2147483647 h 32"/>
              <a:gd name="T40" fmla="*/ 2147483647 w 112"/>
              <a:gd name="T41" fmla="*/ 0 h 32"/>
              <a:gd name="T42" fmla="*/ 2147483647 w 112"/>
              <a:gd name="T43" fmla="*/ 0 h 32"/>
              <a:gd name="T44" fmla="*/ 2147483647 w 112"/>
              <a:gd name="T45" fmla="*/ 0 h 32"/>
              <a:gd name="T46" fmla="*/ 2147483647 w 112"/>
              <a:gd name="T47" fmla="*/ 2147483647 h 32"/>
              <a:gd name="T48" fmla="*/ 2147483647 w 112"/>
              <a:gd name="T49" fmla="*/ 2147483647 h 32"/>
              <a:gd name="T50" fmla="*/ 2147483647 w 112"/>
              <a:gd name="T51" fmla="*/ 2147483647 h 32"/>
              <a:gd name="T52" fmla="*/ 2147483647 w 112"/>
              <a:gd name="T53" fmla="*/ 2147483647 h 32"/>
              <a:gd name="T54" fmla="*/ 2147483647 w 112"/>
              <a:gd name="T55" fmla="*/ 2147483647 h 32"/>
              <a:gd name="T56" fmla="*/ 2147483647 w 112"/>
              <a:gd name="T57" fmla="*/ 2147483647 h 32"/>
              <a:gd name="T58" fmla="*/ 2147483647 w 112"/>
              <a:gd name="T59" fmla="*/ 2147483647 h 32"/>
              <a:gd name="T60" fmla="*/ 2147483647 w 112"/>
              <a:gd name="T61" fmla="*/ 2147483647 h 32"/>
              <a:gd name="T62" fmla="*/ 2147483647 w 112"/>
              <a:gd name="T63" fmla="*/ 2147483647 h 32"/>
              <a:gd name="T64" fmla="*/ 2147483647 w 112"/>
              <a:gd name="T65" fmla="*/ 2147483647 h 32"/>
              <a:gd name="T66" fmla="*/ 2147483647 w 112"/>
              <a:gd name="T67" fmla="*/ 2147483647 h 32"/>
              <a:gd name="T68" fmla="*/ 2147483647 w 112"/>
              <a:gd name="T69" fmla="*/ 2147483647 h 32"/>
              <a:gd name="T70" fmla="*/ 2147483647 w 112"/>
              <a:gd name="T71" fmla="*/ 2147483647 h 32"/>
              <a:gd name="T72" fmla="*/ 2147483647 w 112"/>
              <a:gd name="T73" fmla="*/ 2147483647 h 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2"/>
              <a:gd name="T112" fmla="*/ 0 h 32"/>
              <a:gd name="T113" fmla="*/ 112 w 112"/>
              <a:gd name="T114" fmla="*/ 32 h 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2" h="32">
                <a:moveTo>
                  <a:pt x="112" y="28"/>
                </a:moveTo>
                <a:lnTo>
                  <a:pt x="104" y="30"/>
                </a:lnTo>
                <a:lnTo>
                  <a:pt x="98" y="30"/>
                </a:lnTo>
                <a:lnTo>
                  <a:pt x="88" y="28"/>
                </a:lnTo>
                <a:lnTo>
                  <a:pt x="86" y="30"/>
                </a:lnTo>
                <a:lnTo>
                  <a:pt x="84" y="32"/>
                </a:lnTo>
                <a:lnTo>
                  <a:pt x="82" y="32"/>
                </a:lnTo>
                <a:lnTo>
                  <a:pt x="68" y="30"/>
                </a:lnTo>
                <a:lnTo>
                  <a:pt x="52" y="26"/>
                </a:lnTo>
                <a:lnTo>
                  <a:pt x="46" y="24"/>
                </a:lnTo>
                <a:lnTo>
                  <a:pt x="40" y="20"/>
                </a:lnTo>
                <a:lnTo>
                  <a:pt x="38" y="16"/>
                </a:lnTo>
                <a:lnTo>
                  <a:pt x="38" y="10"/>
                </a:lnTo>
                <a:lnTo>
                  <a:pt x="20" y="10"/>
                </a:lnTo>
                <a:lnTo>
                  <a:pt x="10" y="10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2" y="0"/>
                </a:lnTo>
                <a:lnTo>
                  <a:pt x="26" y="0"/>
                </a:lnTo>
                <a:lnTo>
                  <a:pt x="36" y="0"/>
                </a:lnTo>
                <a:lnTo>
                  <a:pt x="46" y="2"/>
                </a:lnTo>
                <a:lnTo>
                  <a:pt x="54" y="4"/>
                </a:lnTo>
                <a:lnTo>
                  <a:pt x="58" y="8"/>
                </a:lnTo>
                <a:lnTo>
                  <a:pt x="58" y="10"/>
                </a:lnTo>
                <a:lnTo>
                  <a:pt x="50" y="10"/>
                </a:lnTo>
                <a:lnTo>
                  <a:pt x="64" y="12"/>
                </a:lnTo>
                <a:lnTo>
                  <a:pt x="70" y="14"/>
                </a:lnTo>
                <a:lnTo>
                  <a:pt x="74" y="16"/>
                </a:lnTo>
                <a:lnTo>
                  <a:pt x="78" y="14"/>
                </a:lnTo>
                <a:lnTo>
                  <a:pt x="82" y="12"/>
                </a:lnTo>
                <a:lnTo>
                  <a:pt x="92" y="14"/>
                </a:lnTo>
                <a:lnTo>
                  <a:pt x="98" y="18"/>
                </a:lnTo>
                <a:lnTo>
                  <a:pt x="108" y="28"/>
                </a:lnTo>
                <a:lnTo>
                  <a:pt x="11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3" name="Freeform 118"/>
          <p:cNvSpPr>
            <a:spLocks/>
          </p:cNvSpPr>
          <p:nvPr/>
        </p:nvSpPr>
        <p:spPr bwMode="auto">
          <a:xfrm>
            <a:off x="5746750" y="1784350"/>
            <a:ext cx="88900" cy="38100"/>
          </a:xfrm>
          <a:custGeom>
            <a:avLst/>
            <a:gdLst>
              <a:gd name="T0" fmla="*/ 2147483647 w 56"/>
              <a:gd name="T1" fmla="*/ 2147483647 h 24"/>
              <a:gd name="T2" fmla="*/ 2147483647 w 56"/>
              <a:gd name="T3" fmla="*/ 2147483647 h 24"/>
              <a:gd name="T4" fmla="*/ 2147483647 w 56"/>
              <a:gd name="T5" fmla="*/ 2147483647 h 24"/>
              <a:gd name="T6" fmla="*/ 0 w 56"/>
              <a:gd name="T7" fmla="*/ 2147483647 h 24"/>
              <a:gd name="T8" fmla="*/ 0 w 56"/>
              <a:gd name="T9" fmla="*/ 2147483647 h 24"/>
              <a:gd name="T10" fmla="*/ 2147483647 w 56"/>
              <a:gd name="T11" fmla="*/ 2147483647 h 24"/>
              <a:gd name="T12" fmla="*/ 2147483647 w 56"/>
              <a:gd name="T13" fmla="*/ 0 h 24"/>
              <a:gd name="T14" fmla="*/ 2147483647 w 56"/>
              <a:gd name="T15" fmla="*/ 0 h 24"/>
              <a:gd name="T16" fmla="*/ 2147483647 w 56"/>
              <a:gd name="T17" fmla="*/ 2147483647 h 24"/>
              <a:gd name="T18" fmla="*/ 2147483647 w 56"/>
              <a:gd name="T19" fmla="*/ 2147483647 h 24"/>
              <a:gd name="T20" fmla="*/ 2147483647 w 56"/>
              <a:gd name="T21" fmla="*/ 2147483647 h 24"/>
              <a:gd name="T22" fmla="*/ 2147483647 w 56"/>
              <a:gd name="T23" fmla="*/ 2147483647 h 24"/>
              <a:gd name="T24" fmla="*/ 2147483647 w 56"/>
              <a:gd name="T25" fmla="*/ 2147483647 h 24"/>
              <a:gd name="T26" fmla="*/ 2147483647 w 56"/>
              <a:gd name="T27" fmla="*/ 2147483647 h 24"/>
              <a:gd name="T28" fmla="*/ 2147483647 w 56"/>
              <a:gd name="T29" fmla="*/ 2147483647 h 24"/>
              <a:gd name="T30" fmla="*/ 2147483647 w 56"/>
              <a:gd name="T31" fmla="*/ 2147483647 h 24"/>
              <a:gd name="T32" fmla="*/ 2147483647 w 56"/>
              <a:gd name="T33" fmla="*/ 2147483647 h 24"/>
              <a:gd name="T34" fmla="*/ 2147483647 w 56"/>
              <a:gd name="T35" fmla="*/ 2147483647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6"/>
              <a:gd name="T55" fmla="*/ 0 h 24"/>
              <a:gd name="T56" fmla="*/ 56 w 5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6" h="24">
                <a:moveTo>
                  <a:pt x="6" y="24"/>
                </a:move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14" y="0"/>
                </a:lnTo>
                <a:lnTo>
                  <a:pt x="22" y="4"/>
                </a:lnTo>
                <a:lnTo>
                  <a:pt x="34" y="6"/>
                </a:lnTo>
                <a:lnTo>
                  <a:pt x="56" y="10"/>
                </a:lnTo>
                <a:lnTo>
                  <a:pt x="54" y="14"/>
                </a:lnTo>
                <a:lnTo>
                  <a:pt x="50" y="16"/>
                </a:lnTo>
                <a:lnTo>
                  <a:pt x="42" y="18"/>
                </a:lnTo>
                <a:lnTo>
                  <a:pt x="30" y="18"/>
                </a:lnTo>
                <a:lnTo>
                  <a:pt x="22" y="20"/>
                </a:lnTo>
                <a:lnTo>
                  <a:pt x="14" y="22"/>
                </a:lnTo>
                <a:lnTo>
                  <a:pt x="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4" name="Freeform 119"/>
          <p:cNvSpPr>
            <a:spLocks/>
          </p:cNvSpPr>
          <p:nvPr/>
        </p:nvSpPr>
        <p:spPr bwMode="auto">
          <a:xfrm>
            <a:off x="6502400" y="1854200"/>
            <a:ext cx="158750" cy="31750"/>
          </a:xfrm>
          <a:custGeom>
            <a:avLst/>
            <a:gdLst>
              <a:gd name="T0" fmla="*/ 2147483647 w 100"/>
              <a:gd name="T1" fmla="*/ 2147483647 h 20"/>
              <a:gd name="T2" fmla="*/ 2147483647 w 100"/>
              <a:gd name="T3" fmla="*/ 2147483647 h 20"/>
              <a:gd name="T4" fmla="*/ 2147483647 w 100"/>
              <a:gd name="T5" fmla="*/ 2147483647 h 20"/>
              <a:gd name="T6" fmla="*/ 2147483647 w 100"/>
              <a:gd name="T7" fmla="*/ 2147483647 h 20"/>
              <a:gd name="T8" fmla="*/ 2147483647 w 100"/>
              <a:gd name="T9" fmla="*/ 2147483647 h 20"/>
              <a:gd name="T10" fmla="*/ 2147483647 w 100"/>
              <a:gd name="T11" fmla="*/ 2147483647 h 20"/>
              <a:gd name="T12" fmla="*/ 2147483647 w 100"/>
              <a:gd name="T13" fmla="*/ 2147483647 h 20"/>
              <a:gd name="T14" fmla="*/ 0 w 100"/>
              <a:gd name="T15" fmla="*/ 2147483647 h 20"/>
              <a:gd name="T16" fmla="*/ 0 w 100"/>
              <a:gd name="T17" fmla="*/ 2147483647 h 20"/>
              <a:gd name="T18" fmla="*/ 0 w 100"/>
              <a:gd name="T19" fmla="*/ 2147483647 h 20"/>
              <a:gd name="T20" fmla="*/ 2147483647 w 100"/>
              <a:gd name="T21" fmla="*/ 2147483647 h 20"/>
              <a:gd name="T22" fmla="*/ 2147483647 w 100"/>
              <a:gd name="T23" fmla="*/ 0 h 20"/>
              <a:gd name="T24" fmla="*/ 2147483647 w 100"/>
              <a:gd name="T25" fmla="*/ 0 h 20"/>
              <a:gd name="T26" fmla="*/ 2147483647 w 100"/>
              <a:gd name="T27" fmla="*/ 2147483647 h 20"/>
              <a:gd name="T28" fmla="*/ 2147483647 w 100"/>
              <a:gd name="T29" fmla="*/ 2147483647 h 20"/>
              <a:gd name="T30" fmla="*/ 2147483647 w 100"/>
              <a:gd name="T31" fmla="*/ 2147483647 h 20"/>
              <a:gd name="T32" fmla="*/ 2147483647 w 100"/>
              <a:gd name="T33" fmla="*/ 2147483647 h 20"/>
              <a:gd name="T34" fmla="*/ 2147483647 w 100"/>
              <a:gd name="T35" fmla="*/ 2147483647 h 20"/>
              <a:gd name="T36" fmla="*/ 2147483647 w 100"/>
              <a:gd name="T37" fmla="*/ 2147483647 h 20"/>
              <a:gd name="T38" fmla="*/ 2147483647 w 100"/>
              <a:gd name="T39" fmla="*/ 2147483647 h 20"/>
              <a:gd name="T40" fmla="*/ 2147483647 w 100"/>
              <a:gd name="T41" fmla="*/ 2147483647 h 20"/>
              <a:gd name="T42" fmla="*/ 2147483647 w 100"/>
              <a:gd name="T43" fmla="*/ 2147483647 h 20"/>
              <a:gd name="T44" fmla="*/ 2147483647 w 100"/>
              <a:gd name="T45" fmla="*/ 2147483647 h 20"/>
              <a:gd name="T46" fmla="*/ 2147483647 w 100"/>
              <a:gd name="T47" fmla="*/ 2147483647 h 20"/>
              <a:gd name="T48" fmla="*/ 2147483647 w 100"/>
              <a:gd name="T49" fmla="*/ 2147483647 h 20"/>
              <a:gd name="T50" fmla="*/ 2147483647 w 100"/>
              <a:gd name="T51" fmla="*/ 2147483647 h 20"/>
              <a:gd name="T52" fmla="*/ 2147483647 w 100"/>
              <a:gd name="T53" fmla="*/ 2147483647 h 20"/>
              <a:gd name="T54" fmla="*/ 2147483647 w 100"/>
              <a:gd name="T55" fmla="*/ 2147483647 h 2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0"/>
              <a:gd name="T85" fmla="*/ 0 h 20"/>
              <a:gd name="T86" fmla="*/ 100 w 100"/>
              <a:gd name="T87" fmla="*/ 20 h 2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0" h="20">
                <a:moveTo>
                  <a:pt x="78" y="14"/>
                </a:moveTo>
                <a:lnTo>
                  <a:pt x="78" y="20"/>
                </a:lnTo>
                <a:lnTo>
                  <a:pt x="42" y="20"/>
                </a:lnTo>
                <a:lnTo>
                  <a:pt x="30" y="20"/>
                </a:lnTo>
                <a:lnTo>
                  <a:pt x="16" y="20"/>
                </a:lnTo>
                <a:lnTo>
                  <a:pt x="10" y="18"/>
                </a:lnTo>
                <a:lnTo>
                  <a:pt x="4" y="14"/>
                </a:lnTo>
                <a:lnTo>
                  <a:pt x="0" y="12"/>
                </a:lnTo>
                <a:lnTo>
                  <a:pt x="0" y="6"/>
                </a:lnTo>
                <a:lnTo>
                  <a:pt x="0" y="4"/>
                </a:lnTo>
                <a:lnTo>
                  <a:pt x="4" y="2"/>
                </a:lnTo>
                <a:lnTo>
                  <a:pt x="10" y="0"/>
                </a:lnTo>
                <a:lnTo>
                  <a:pt x="16" y="0"/>
                </a:lnTo>
                <a:lnTo>
                  <a:pt x="22" y="4"/>
                </a:lnTo>
                <a:lnTo>
                  <a:pt x="28" y="6"/>
                </a:lnTo>
                <a:lnTo>
                  <a:pt x="34" y="6"/>
                </a:lnTo>
                <a:lnTo>
                  <a:pt x="38" y="6"/>
                </a:lnTo>
                <a:lnTo>
                  <a:pt x="38" y="4"/>
                </a:lnTo>
                <a:lnTo>
                  <a:pt x="40" y="2"/>
                </a:lnTo>
                <a:lnTo>
                  <a:pt x="44" y="2"/>
                </a:lnTo>
                <a:lnTo>
                  <a:pt x="58" y="2"/>
                </a:lnTo>
                <a:lnTo>
                  <a:pt x="74" y="4"/>
                </a:lnTo>
                <a:lnTo>
                  <a:pt x="90" y="8"/>
                </a:lnTo>
                <a:lnTo>
                  <a:pt x="96" y="10"/>
                </a:lnTo>
                <a:lnTo>
                  <a:pt x="100" y="14"/>
                </a:lnTo>
                <a:lnTo>
                  <a:pt x="88" y="18"/>
                </a:lnTo>
                <a:lnTo>
                  <a:pt x="82" y="18"/>
                </a:lnTo>
                <a:lnTo>
                  <a:pt x="7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5" name="Freeform 120"/>
          <p:cNvSpPr>
            <a:spLocks/>
          </p:cNvSpPr>
          <p:nvPr/>
        </p:nvSpPr>
        <p:spPr bwMode="auto">
          <a:xfrm>
            <a:off x="7473950" y="2724150"/>
            <a:ext cx="139700" cy="117475"/>
          </a:xfrm>
          <a:custGeom>
            <a:avLst/>
            <a:gdLst>
              <a:gd name="T0" fmla="*/ 2147483647 w 88"/>
              <a:gd name="T1" fmla="*/ 2147483647 h 74"/>
              <a:gd name="T2" fmla="*/ 2147483647 w 88"/>
              <a:gd name="T3" fmla="*/ 2147483647 h 74"/>
              <a:gd name="T4" fmla="*/ 2147483647 w 88"/>
              <a:gd name="T5" fmla="*/ 2147483647 h 74"/>
              <a:gd name="T6" fmla="*/ 2147483647 w 88"/>
              <a:gd name="T7" fmla="*/ 2147483647 h 74"/>
              <a:gd name="T8" fmla="*/ 2147483647 w 88"/>
              <a:gd name="T9" fmla="*/ 2147483647 h 74"/>
              <a:gd name="T10" fmla="*/ 2147483647 w 88"/>
              <a:gd name="T11" fmla="*/ 2147483647 h 74"/>
              <a:gd name="T12" fmla="*/ 2147483647 w 88"/>
              <a:gd name="T13" fmla="*/ 2147483647 h 74"/>
              <a:gd name="T14" fmla="*/ 2147483647 w 88"/>
              <a:gd name="T15" fmla="*/ 2147483647 h 74"/>
              <a:gd name="T16" fmla="*/ 2147483647 w 88"/>
              <a:gd name="T17" fmla="*/ 2147483647 h 74"/>
              <a:gd name="T18" fmla="*/ 2147483647 w 88"/>
              <a:gd name="T19" fmla="*/ 2147483647 h 74"/>
              <a:gd name="T20" fmla="*/ 2147483647 w 88"/>
              <a:gd name="T21" fmla="*/ 2147483647 h 74"/>
              <a:gd name="T22" fmla="*/ 2147483647 w 88"/>
              <a:gd name="T23" fmla="*/ 2147483647 h 74"/>
              <a:gd name="T24" fmla="*/ 2147483647 w 88"/>
              <a:gd name="T25" fmla="*/ 2147483647 h 74"/>
              <a:gd name="T26" fmla="*/ 2147483647 w 88"/>
              <a:gd name="T27" fmla="*/ 2147483647 h 74"/>
              <a:gd name="T28" fmla="*/ 2147483647 w 88"/>
              <a:gd name="T29" fmla="*/ 2147483647 h 74"/>
              <a:gd name="T30" fmla="*/ 2147483647 w 88"/>
              <a:gd name="T31" fmla="*/ 2147483647 h 74"/>
              <a:gd name="T32" fmla="*/ 2147483647 w 88"/>
              <a:gd name="T33" fmla="*/ 2147483647 h 74"/>
              <a:gd name="T34" fmla="*/ 2147483647 w 88"/>
              <a:gd name="T35" fmla="*/ 2147483647 h 74"/>
              <a:gd name="T36" fmla="*/ 2147483647 w 88"/>
              <a:gd name="T37" fmla="*/ 2147483647 h 74"/>
              <a:gd name="T38" fmla="*/ 2147483647 w 88"/>
              <a:gd name="T39" fmla="*/ 2147483647 h 74"/>
              <a:gd name="T40" fmla="*/ 2147483647 w 88"/>
              <a:gd name="T41" fmla="*/ 2147483647 h 74"/>
              <a:gd name="T42" fmla="*/ 0 w 88"/>
              <a:gd name="T43" fmla="*/ 0 h 74"/>
              <a:gd name="T44" fmla="*/ 2147483647 w 88"/>
              <a:gd name="T45" fmla="*/ 0 h 74"/>
              <a:gd name="T46" fmla="*/ 2147483647 w 88"/>
              <a:gd name="T47" fmla="*/ 2147483647 h 74"/>
              <a:gd name="T48" fmla="*/ 2147483647 w 88"/>
              <a:gd name="T49" fmla="*/ 2147483647 h 74"/>
              <a:gd name="T50" fmla="*/ 2147483647 w 88"/>
              <a:gd name="T51" fmla="*/ 2147483647 h 74"/>
              <a:gd name="T52" fmla="*/ 2147483647 w 88"/>
              <a:gd name="T53" fmla="*/ 2147483647 h 74"/>
              <a:gd name="T54" fmla="*/ 2147483647 w 88"/>
              <a:gd name="T55" fmla="*/ 2147483647 h 74"/>
              <a:gd name="T56" fmla="*/ 2147483647 w 88"/>
              <a:gd name="T57" fmla="*/ 2147483647 h 74"/>
              <a:gd name="T58" fmla="*/ 2147483647 w 88"/>
              <a:gd name="T59" fmla="*/ 2147483647 h 74"/>
              <a:gd name="T60" fmla="*/ 2147483647 w 88"/>
              <a:gd name="T61" fmla="*/ 2147483647 h 74"/>
              <a:gd name="T62" fmla="*/ 2147483647 w 88"/>
              <a:gd name="T63" fmla="*/ 2147483647 h 74"/>
              <a:gd name="T64" fmla="*/ 2147483647 w 88"/>
              <a:gd name="T65" fmla="*/ 2147483647 h 74"/>
              <a:gd name="T66" fmla="*/ 2147483647 w 88"/>
              <a:gd name="T67" fmla="*/ 2147483647 h 74"/>
              <a:gd name="T68" fmla="*/ 2147483647 w 88"/>
              <a:gd name="T69" fmla="*/ 2147483647 h 74"/>
              <a:gd name="T70" fmla="*/ 2147483647 w 88"/>
              <a:gd name="T71" fmla="*/ 2147483647 h 74"/>
              <a:gd name="T72" fmla="*/ 2147483647 w 88"/>
              <a:gd name="T73" fmla="*/ 2147483647 h 74"/>
              <a:gd name="T74" fmla="*/ 2147483647 w 88"/>
              <a:gd name="T75" fmla="*/ 2147483647 h 74"/>
              <a:gd name="T76" fmla="*/ 2147483647 w 88"/>
              <a:gd name="T77" fmla="*/ 2147483647 h 74"/>
              <a:gd name="T78" fmla="*/ 2147483647 w 88"/>
              <a:gd name="T79" fmla="*/ 2147483647 h 74"/>
              <a:gd name="T80" fmla="*/ 2147483647 w 88"/>
              <a:gd name="T81" fmla="*/ 2147483647 h 74"/>
              <a:gd name="T82" fmla="*/ 2147483647 w 88"/>
              <a:gd name="T83" fmla="*/ 2147483647 h 74"/>
              <a:gd name="T84" fmla="*/ 2147483647 w 88"/>
              <a:gd name="T85" fmla="*/ 2147483647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8"/>
              <a:gd name="T130" fmla="*/ 0 h 74"/>
              <a:gd name="T131" fmla="*/ 88 w 88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8" h="74">
                <a:moveTo>
                  <a:pt x="30" y="56"/>
                </a:moveTo>
                <a:lnTo>
                  <a:pt x="22" y="58"/>
                </a:lnTo>
                <a:lnTo>
                  <a:pt x="16" y="60"/>
                </a:lnTo>
                <a:lnTo>
                  <a:pt x="28" y="66"/>
                </a:lnTo>
                <a:lnTo>
                  <a:pt x="32" y="68"/>
                </a:lnTo>
                <a:lnTo>
                  <a:pt x="38" y="74"/>
                </a:lnTo>
                <a:lnTo>
                  <a:pt x="22" y="74"/>
                </a:lnTo>
                <a:lnTo>
                  <a:pt x="16" y="66"/>
                </a:lnTo>
                <a:lnTo>
                  <a:pt x="12" y="62"/>
                </a:lnTo>
                <a:lnTo>
                  <a:pt x="8" y="60"/>
                </a:lnTo>
                <a:lnTo>
                  <a:pt x="10" y="54"/>
                </a:lnTo>
                <a:lnTo>
                  <a:pt x="16" y="50"/>
                </a:lnTo>
                <a:lnTo>
                  <a:pt x="12" y="46"/>
                </a:lnTo>
                <a:lnTo>
                  <a:pt x="10" y="42"/>
                </a:lnTo>
                <a:lnTo>
                  <a:pt x="20" y="42"/>
                </a:lnTo>
                <a:lnTo>
                  <a:pt x="18" y="36"/>
                </a:lnTo>
                <a:lnTo>
                  <a:pt x="16" y="30"/>
                </a:lnTo>
                <a:lnTo>
                  <a:pt x="14" y="16"/>
                </a:lnTo>
                <a:lnTo>
                  <a:pt x="1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6" y="14"/>
                </a:lnTo>
                <a:lnTo>
                  <a:pt x="42" y="24"/>
                </a:lnTo>
                <a:lnTo>
                  <a:pt x="50" y="26"/>
                </a:lnTo>
                <a:lnTo>
                  <a:pt x="58" y="28"/>
                </a:lnTo>
                <a:lnTo>
                  <a:pt x="64" y="28"/>
                </a:lnTo>
                <a:lnTo>
                  <a:pt x="70" y="26"/>
                </a:lnTo>
                <a:lnTo>
                  <a:pt x="80" y="22"/>
                </a:lnTo>
                <a:lnTo>
                  <a:pt x="80" y="32"/>
                </a:lnTo>
                <a:lnTo>
                  <a:pt x="80" y="36"/>
                </a:lnTo>
                <a:lnTo>
                  <a:pt x="82" y="38"/>
                </a:lnTo>
                <a:lnTo>
                  <a:pt x="88" y="44"/>
                </a:lnTo>
                <a:lnTo>
                  <a:pt x="84" y="46"/>
                </a:lnTo>
                <a:lnTo>
                  <a:pt x="78" y="48"/>
                </a:lnTo>
                <a:lnTo>
                  <a:pt x="64" y="50"/>
                </a:lnTo>
                <a:lnTo>
                  <a:pt x="64" y="66"/>
                </a:lnTo>
                <a:lnTo>
                  <a:pt x="56" y="64"/>
                </a:lnTo>
                <a:lnTo>
                  <a:pt x="48" y="60"/>
                </a:lnTo>
                <a:lnTo>
                  <a:pt x="40" y="58"/>
                </a:lnTo>
                <a:lnTo>
                  <a:pt x="30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6" name="Freeform 121"/>
          <p:cNvSpPr>
            <a:spLocks/>
          </p:cNvSpPr>
          <p:nvPr/>
        </p:nvSpPr>
        <p:spPr bwMode="auto">
          <a:xfrm>
            <a:off x="7391400" y="2851150"/>
            <a:ext cx="231775" cy="250825"/>
          </a:xfrm>
          <a:custGeom>
            <a:avLst/>
            <a:gdLst>
              <a:gd name="T0" fmla="*/ 2147483647 w 146"/>
              <a:gd name="T1" fmla="*/ 2147483647 h 158"/>
              <a:gd name="T2" fmla="*/ 2147483647 w 146"/>
              <a:gd name="T3" fmla="*/ 0 h 158"/>
              <a:gd name="T4" fmla="*/ 2147483647 w 146"/>
              <a:gd name="T5" fmla="*/ 2147483647 h 158"/>
              <a:gd name="T6" fmla="*/ 2147483647 w 146"/>
              <a:gd name="T7" fmla="*/ 2147483647 h 158"/>
              <a:gd name="T8" fmla="*/ 2147483647 w 146"/>
              <a:gd name="T9" fmla="*/ 2147483647 h 158"/>
              <a:gd name="T10" fmla="*/ 2147483647 w 146"/>
              <a:gd name="T11" fmla="*/ 2147483647 h 158"/>
              <a:gd name="T12" fmla="*/ 2147483647 w 146"/>
              <a:gd name="T13" fmla="*/ 2147483647 h 158"/>
              <a:gd name="T14" fmla="*/ 2147483647 w 146"/>
              <a:gd name="T15" fmla="*/ 2147483647 h 158"/>
              <a:gd name="T16" fmla="*/ 2147483647 w 146"/>
              <a:gd name="T17" fmla="*/ 2147483647 h 158"/>
              <a:gd name="T18" fmla="*/ 2147483647 w 146"/>
              <a:gd name="T19" fmla="*/ 2147483647 h 158"/>
              <a:gd name="T20" fmla="*/ 2147483647 w 146"/>
              <a:gd name="T21" fmla="*/ 2147483647 h 158"/>
              <a:gd name="T22" fmla="*/ 2147483647 w 146"/>
              <a:gd name="T23" fmla="*/ 2147483647 h 158"/>
              <a:gd name="T24" fmla="*/ 2147483647 w 146"/>
              <a:gd name="T25" fmla="*/ 2147483647 h 158"/>
              <a:gd name="T26" fmla="*/ 2147483647 w 146"/>
              <a:gd name="T27" fmla="*/ 2147483647 h 158"/>
              <a:gd name="T28" fmla="*/ 2147483647 w 146"/>
              <a:gd name="T29" fmla="*/ 2147483647 h 158"/>
              <a:gd name="T30" fmla="*/ 2147483647 w 146"/>
              <a:gd name="T31" fmla="*/ 2147483647 h 158"/>
              <a:gd name="T32" fmla="*/ 2147483647 w 146"/>
              <a:gd name="T33" fmla="*/ 2147483647 h 158"/>
              <a:gd name="T34" fmla="*/ 2147483647 w 146"/>
              <a:gd name="T35" fmla="*/ 2147483647 h 158"/>
              <a:gd name="T36" fmla="*/ 2147483647 w 146"/>
              <a:gd name="T37" fmla="*/ 2147483647 h 158"/>
              <a:gd name="T38" fmla="*/ 2147483647 w 146"/>
              <a:gd name="T39" fmla="*/ 2147483647 h 158"/>
              <a:gd name="T40" fmla="*/ 2147483647 w 146"/>
              <a:gd name="T41" fmla="*/ 2147483647 h 158"/>
              <a:gd name="T42" fmla="*/ 2147483647 w 146"/>
              <a:gd name="T43" fmla="*/ 2147483647 h 158"/>
              <a:gd name="T44" fmla="*/ 2147483647 w 146"/>
              <a:gd name="T45" fmla="*/ 2147483647 h 158"/>
              <a:gd name="T46" fmla="*/ 2147483647 w 146"/>
              <a:gd name="T47" fmla="*/ 2147483647 h 158"/>
              <a:gd name="T48" fmla="*/ 0 w 146"/>
              <a:gd name="T49" fmla="*/ 2147483647 h 158"/>
              <a:gd name="T50" fmla="*/ 2147483647 w 146"/>
              <a:gd name="T51" fmla="*/ 2147483647 h 158"/>
              <a:gd name="T52" fmla="*/ 2147483647 w 146"/>
              <a:gd name="T53" fmla="*/ 2147483647 h 158"/>
              <a:gd name="T54" fmla="*/ 2147483647 w 146"/>
              <a:gd name="T55" fmla="*/ 2147483647 h 158"/>
              <a:gd name="T56" fmla="*/ 2147483647 w 146"/>
              <a:gd name="T57" fmla="*/ 2147483647 h 158"/>
              <a:gd name="T58" fmla="*/ 2147483647 w 146"/>
              <a:gd name="T59" fmla="*/ 2147483647 h 158"/>
              <a:gd name="T60" fmla="*/ 2147483647 w 146"/>
              <a:gd name="T61" fmla="*/ 2147483647 h 158"/>
              <a:gd name="T62" fmla="*/ 2147483647 w 146"/>
              <a:gd name="T63" fmla="*/ 2147483647 h 158"/>
              <a:gd name="T64" fmla="*/ 2147483647 w 146"/>
              <a:gd name="T65" fmla="*/ 2147483647 h 158"/>
              <a:gd name="T66" fmla="*/ 2147483647 w 146"/>
              <a:gd name="T67" fmla="*/ 2147483647 h 158"/>
              <a:gd name="T68" fmla="*/ 2147483647 w 146"/>
              <a:gd name="T69" fmla="*/ 2147483647 h 158"/>
              <a:gd name="T70" fmla="*/ 2147483647 w 146"/>
              <a:gd name="T71" fmla="*/ 2147483647 h 158"/>
              <a:gd name="T72" fmla="*/ 2147483647 w 146"/>
              <a:gd name="T73" fmla="*/ 2147483647 h 158"/>
              <a:gd name="T74" fmla="*/ 2147483647 w 146"/>
              <a:gd name="T75" fmla="*/ 2147483647 h 158"/>
              <a:gd name="T76" fmla="*/ 2147483647 w 146"/>
              <a:gd name="T77" fmla="*/ 2147483647 h 158"/>
              <a:gd name="T78" fmla="*/ 2147483647 w 146"/>
              <a:gd name="T79" fmla="*/ 2147483647 h 158"/>
              <a:gd name="T80" fmla="*/ 2147483647 w 146"/>
              <a:gd name="T81" fmla="*/ 2147483647 h 158"/>
              <a:gd name="T82" fmla="*/ 2147483647 w 146"/>
              <a:gd name="T83" fmla="*/ 2147483647 h 158"/>
              <a:gd name="T84" fmla="*/ 2147483647 w 146"/>
              <a:gd name="T85" fmla="*/ 2147483647 h 158"/>
              <a:gd name="T86" fmla="*/ 2147483647 w 146"/>
              <a:gd name="T87" fmla="*/ 2147483647 h 158"/>
              <a:gd name="T88" fmla="*/ 2147483647 w 146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58"/>
              <a:gd name="T137" fmla="*/ 146 w 146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58">
                <a:moveTo>
                  <a:pt x="82" y="12"/>
                </a:moveTo>
                <a:lnTo>
                  <a:pt x="84" y="6"/>
                </a:lnTo>
                <a:lnTo>
                  <a:pt x="86" y="4"/>
                </a:lnTo>
                <a:lnTo>
                  <a:pt x="92" y="0"/>
                </a:lnTo>
                <a:lnTo>
                  <a:pt x="106" y="10"/>
                </a:lnTo>
                <a:lnTo>
                  <a:pt x="118" y="24"/>
                </a:lnTo>
                <a:lnTo>
                  <a:pt x="124" y="32"/>
                </a:lnTo>
                <a:lnTo>
                  <a:pt x="128" y="40"/>
                </a:lnTo>
                <a:lnTo>
                  <a:pt x="132" y="48"/>
                </a:lnTo>
                <a:lnTo>
                  <a:pt x="132" y="56"/>
                </a:lnTo>
                <a:lnTo>
                  <a:pt x="130" y="60"/>
                </a:lnTo>
                <a:lnTo>
                  <a:pt x="128" y="64"/>
                </a:lnTo>
                <a:lnTo>
                  <a:pt x="136" y="84"/>
                </a:lnTo>
                <a:lnTo>
                  <a:pt x="146" y="108"/>
                </a:lnTo>
                <a:lnTo>
                  <a:pt x="144" y="118"/>
                </a:lnTo>
                <a:lnTo>
                  <a:pt x="142" y="122"/>
                </a:lnTo>
                <a:lnTo>
                  <a:pt x="140" y="122"/>
                </a:lnTo>
                <a:lnTo>
                  <a:pt x="136" y="122"/>
                </a:lnTo>
                <a:lnTo>
                  <a:pt x="136" y="118"/>
                </a:lnTo>
                <a:lnTo>
                  <a:pt x="140" y="114"/>
                </a:lnTo>
                <a:lnTo>
                  <a:pt x="132" y="116"/>
                </a:lnTo>
                <a:lnTo>
                  <a:pt x="128" y="118"/>
                </a:lnTo>
                <a:lnTo>
                  <a:pt x="126" y="128"/>
                </a:lnTo>
                <a:lnTo>
                  <a:pt x="124" y="124"/>
                </a:lnTo>
                <a:lnTo>
                  <a:pt x="122" y="122"/>
                </a:lnTo>
                <a:lnTo>
                  <a:pt x="116" y="128"/>
                </a:lnTo>
                <a:lnTo>
                  <a:pt x="112" y="130"/>
                </a:lnTo>
                <a:lnTo>
                  <a:pt x="108" y="130"/>
                </a:lnTo>
                <a:lnTo>
                  <a:pt x="100" y="130"/>
                </a:lnTo>
                <a:lnTo>
                  <a:pt x="94" y="128"/>
                </a:lnTo>
                <a:lnTo>
                  <a:pt x="90" y="128"/>
                </a:lnTo>
                <a:lnTo>
                  <a:pt x="88" y="128"/>
                </a:lnTo>
                <a:lnTo>
                  <a:pt x="88" y="130"/>
                </a:lnTo>
                <a:lnTo>
                  <a:pt x="92" y="136"/>
                </a:lnTo>
                <a:lnTo>
                  <a:pt x="98" y="140"/>
                </a:lnTo>
                <a:lnTo>
                  <a:pt x="92" y="148"/>
                </a:lnTo>
                <a:lnTo>
                  <a:pt x="88" y="158"/>
                </a:lnTo>
                <a:lnTo>
                  <a:pt x="80" y="154"/>
                </a:lnTo>
                <a:lnTo>
                  <a:pt x="76" y="148"/>
                </a:lnTo>
                <a:lnTo>
                  <a:pt x="72" y="140"/>
                </a:lnTo>
                <a:lnTo>
                  <a:pt x="70" y="130"/>
                </a:lnTo>
                <a:lnTo>
                  <a:pt x="58" y="130"/>
                </a:lnTo>
                <a:lnTo>
                  <a:pt x="50" y="132"/>
                </a:lnTo>
                <a:lnTo>
                  <a:pt x="42" y="134"/>
                </a:lnTo>
                <a:lnTo>
                  <a:pt x="32" y="138"/>
                </a:lnTo>
                <a:lnTo>
                  <a:pt x="22" y="138"/>
                </a:lnTo>
                <a:lnTo>
                  <a:pt x="22" y="146"/>
                </a:lnTo>
                <a:lnTo>
                  <a:pt x="8" y="144"/>
                </a:lnTo>
                <a:lnTo>
                  <a:pt x="2" y="142"/>
                </a:lnTo>
                <a:lnTo>
                  <a:pt x="0" y="140"/>
                </a:lnTo>
                <a:lnTo>
                  <a:pt x="0" y="136"/>
                </a:lnTo>
                <a:lnTo>
                  <a:pt x="6" y="134"/>
                </a:lnTo>
                <a:lnTo>
                  <a:pt x="10" y="132"/>
                </a:lnTo>
                <a:lnTo>
                  <a:pt x="16" y="124"/>
                </a:lnTo>
                <a:lnTo>
                  <a:pt x="22" y="116"/>
                </a:lnTo>
                <a:lnTo>
                  <a:pt x="26" y="114"/>
                </a:lnTo>
                <a:lnTo>
                  <a:pt x="30" y="112"/>
                </a:lnTo>
                <a:lnTo>
                  <a:pt x="36" y="112"/>
                </a:lnTo>
                <a:lnTo>
                  <a:pt x="40" y="110"/>
                </a:lnTo>
                <a:lnTo>
                  <a:pt x="46" y="108"/>
                </a:lnTo>
                <a:lnTo>
                  <a:pt x="50" y="108"/>
                </a:lnTo>
                <a:lnTo>
                  <a:pt x="56" y="108"/>
                </a:lnTo>
                <a:lnTo>
                  <a:pt x="58" y="110"/>
                </a:lnTo>
                <a:lnTo>
                  <a:pt x="64" y="116"/>
                </a:lnTo>
                <a:lnTo>
                  <a:pt x="68" y="112"/>
                </a:lnTo>
                <a:lnTo>
                  <a:pt x="68" y="108"/>
                </a:lnTo>
                <a:lnTo>
                  <a:pt x="66" y="102"/>
                </a:lnTo>
                <a:lnTo>
                  <a:pt x="64" y="100"/>
                </a:lnTo>
                <a:lnTo>
                  <a:pt x="66" y="96"/>
                </a:lnTo>
                <a:lnTo>
                  <a:pt x="70" y="92"/>
                </a:lnTo>
                <a:lnTo>
                  <a:pt x="74" y="90"/>
                </a:lnTo>
                <a:lnTo>
                  <a:pt x="74" y="86"/>
                </a:lnTo>
                <a:lnTo>
                  <a:pt x="74" y="82"/>
                </a:lnTo>
                <a:lnTo>
                  <a:pt x="74" y="78"/>
                </a:lnTo>
                <a:lnTo>
                  <a:pt x="76" y="82"/>
                </a:lnTo>
                <a:lnTo>
                  <a:pt x="74" y="88"/>
                </a:lnTo>
                <a:lnTo>
                  <a:pt x="82" y="86"/>
                </a:lnTo>
                <a:lnTo>
                  <a:pt x="88" y="84"/>
                </a:lnTo>
                <a:lnTo>
                  <a:pt x="92" y="80"/>
                </a:lnTo>
                <a:lnTo>
                  <a:pt x="96" y="76"/>
                </a:lnTo>
                <a:lnTo>
                  <a:pt x="100" y="64"/>
                </a:lnTo>
                <a:lnTo>
                  <a:pt x="102" y="52"/>
                </a:lnTo>
                <a:lnTo>
                  <a:pt x="102" y="46"/>
                </a:lnTo>
                <a:lnTo>
                  <a:pt x="100" y="42"/>
                </a:lnTo>
                <a:lnTo>
                  <a:pt x="94" y="34"/>
                </a:lnTo>
                <a:lnTo>
                  <a:pt x="90" y="28"/>
                </a:lnTo>
                <a:lnTo>
                  <a:pt x="88" y="24"/>
                </a:lnTo>
                <a:lnTo>
                  <a:pt x="86" y="20"/>
                </a:lnTo>
                <a:lnTo>
                  <a:pt x="84" y="16"/>
                </a:lnTo>
                <a:lnTo>
                  <a:pt x="8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7" name="Freeform 122"/>
          <p:cNvSpPr>
            <a:spLocks/>
          </p:cNvSpPr>
          <p:nvPr/>
        </p:nvSpPr>
        <p:spPr bwMode="auto">
          <a:xfrm>
            <a:off x="6626225" y="3409950"/>
            <a:ext cx="355600" cy="695325"/>
          </a:xfrm>
          <a:custGeom>
            <a:avLst/>
            <a:gdLst>
              <a:gd name="T0" fmla="*/ 2147483647 w 224"/>
              <a:gd name="T1" fmla="*/ 2147483647 h 438"/>
              <a:gd name="T2" fmla="*/ 2147483647 w 224"/>
              <a:gd name="T3" fmla="*/ 2147483647 h 438"/>
              <a:gd name="T4" fmla="*/ 2147483647 w 224"/>
              <a:gd name="T5" fmla="*/ 2147483647 h 438"/>
              <a:gd name="T6" fmla="*/ 2147483647 w 224"/>
              <a:gd name="T7" fmla="*/ 2147483647 h 438"/>
              <a:gd name="T8" fmla="*/ 2147483647 w 224"/>
              <a:gd name="T9" fmla="*/ 2147483647 h 438"/>
              <a:gd name="T10" fmla="*/ 2147483647 w 224"/>
              <a:gd name="T11" fmla="*/ 2147483647 h 438"/>
              <a:gd name="T12" fmla="*/ 2147483647 w 224"/>
              <a:gd name="T13" fmla="*/ 2147483647 h 438"/>
              <a:gd name="T14" fmla="*/ 2147483647 w 224"/>
              <a:gd name="T15" fmla="*/ 2147483647 h 438"/>
              <a:gd name="T16" fmla="*/ 2147483647 w 224"/>
              <a:gd name="T17" fmla="*/ 2147483647 h 438"/>
              <a:gd name="T18" fmla="*/ 2147483647 w 224"/>
              <a:gd name="T19" fmla="*/ 2147483647 h 438"/>
              <a:gd name="T20" fmla="*/ 2147483647 w 224"/>
              <a:gd name="T21" fmla="*/ 2147483647 h 438"/>
              <a:gd name="T22" fmla="*/ 2147483647 w 224"/>
              <a:gd name="T23" fmla="*/ 2147483647 h 438"/>
              <a:gd name="T24" fmla="*/ 2147483647 w 224"/>
              <a:gd name="T25" fmla="*/ 2147483647 h 438"/>
              <a:gd name="T26" fmla="*/ 2147483647 w 224"/>
              <a:gd name="T27" fmla="*/ 2147483647 h 438"/>
              <a:gd name="T28" fmla="*/ 2147483647 w 224"/>
              <a:gd name="T29" fmla="*/ 0 h 438"/>
              <a:gd name="T30" fmla="*/ 2147483647 w 224"/>
              <a:gd name="T31" fmla="*/ 2147483647 h 438"/>
              <a:gd name="T32" fmla="*/ 2147483647 w 224"/>
              <a:gd name="T33" fmla="*/ 2147483647 h 438"/>
              <a:gd name="T34" fmla="*/ 2147483647 w 224"/>
              <a:gd name="T35" fmla="*/ 2147483647 h 438"/>
              <a:gd name="T36" fmla="*/ 2147483647 w 224"/>
              <a:gd name="T37" fmla="*/ 2147483647 h 438"/>
              <a:gd name="T38" fmla="*/ 2147483647 w 224"/>
              <a:gd name="T39" fmla="*/ 2147483647 h 438"/>
              <a:gd name="T40" fmla="*/ 2147483647 w 224"/>
              <a:gd name="T41" fmla="*/ 2147483647 h 438"/>
              <a:gd name="T42" fmla="*/ 2147483647 w 224"/>
              <a:gd name="T43" fmla="*/ 2147483647 h 438"/>
              <a:gd name="T44" fmla="*/ 2147483647 w 224"/>
              <a:gd name="T45" fmla="*/ 2147483647 h 438"/>
              <a:gd name="T46" fmla="*/ 2147483647 w 224"/>
              <a:gd name="T47" fmla="*/ 2147483647 h 438"/>
              <a:gd name="T48" fmla="*/ 2147483647 w 224"/>
              <a:gd name="T49" fmla="*/ 2147483647 h 438"/>
              <a:gd name="T50" fmla="*/ 2147483647 w 224"/>
              <a:gd name="T51" fmla="*/ 2147483647 h 438"/>
              <a:gd name="T52" fmla="*/ 2147483647 w 224"/>
              <a:gd name="T53" fmla="*/ 2147483647 h 438"/>
              <a:gd name="T54" fmla="*/ 2147483647 w 224"/>
              <a:gd name="T55" fmla="*/ 2147483647 h 438"/>
              <a:gd name="T56" fmla="*/ 2147483647 w 224"/>
              <a:gd name="T57" fmla="*/ 2147483647 h 438"/>
              <a:gd name="T58" fmla="*/ 2147483647 w 224"/>
              <a:gd name="T59" fmla="*/ 2147483647 h 438"/>
              <a:gd name="T60" fmla="*/ 2147483647 w 224"/>
              <a:gd name="T61" fmla="*/ 2147483647 h 438"/>
              <a:gd name="T62" fmla="*/ 2147483647 w 224"/>
              <a:gd name="T63" fmla="*/ 2147483647 h 438"/>
              <a:gd name="T64" fmla="*/ 2147483647 w 224"/>
              <a:gd name="T65" fmla="*/ 2147483647 h 438"/>
              <a:gd name="T66" fmla="*/ 2147483647 w 224"/>
              <a:gd name="T67" fmla="*/ 2147483647 h 438"/>
              <a:gd name="T68" fmla="*/ 2147483647 w 224"/>
              <a:gd name="T69" fmla="*/ 2147483647 h 438"/>
              <a:gd name="T70" fmla="*/ 2147483647 w 224"/>
              <a:gd name="T71" fmla="*/ 2147483647 h 438"/>
              <a:gd name="T72" fmla="*/ 2147483647 w 224"/>
              <a:gd name="T73" fmla="*/ 2147483647 h 438"/>
              <a:gd name="T74" fmla="*/ 2147483647 w 224"/>
              <a:gd name="T75" fmla="*/ 2147483647 h 438"/>
              <a:gd name="T76" fmla="*/ 2147483647 w 224"/>
              <a:gd name="T77" fmla="*/ 2147483647 h 438"/>
              <a:gd name="T78" fmla="*/ 2147483647 w 224"/>
              <a:gd name="T79" fmla="*/ 2147483647 h 438"/>
              <a:gd name="T80" fmla="*/ 2147483647 w 224"/>
              <a:gd name="T81" fmla="*/ 2147483647 h 438"/>
              <a:gd name="T82" fmla="*/ 2147483647 w 224"/>
              <a:gd name="T83" fmla="*/ 2147483647 h 438"/>
              <a:gd name="T84" fmla="*/ 2147483647 w 224"/>
              <a:gd name="T85" fmla="*/ 2147483647 h 438"/>
              <a:gd name="T86" fmla="*/ 2147483647 w 224"/>
              <a:gd name="T87" fmla="*/ 2147483647 h 438"/>
              <a:gd name="T88" fmla="*/ 2147483647 w 224"/>
              <a:gd name="T89" fmla="*/ 2147483647 h 438"/>
              <a:gd name="T90" fmla="*/ 2147483647 w 224"/>
              <a:gd name="T91" fmla="*/ 2147483647 h 438"/>
              <a:gd name="T92" fmla="*/ 2147483647 w 224"/>
              <a:gd name="T93" fmla="*/ 2147483647 h 438"/>
              <a:gd name="T94" fmla="*/ 2147483647 w 224"/>
              <a:gd name="T95" fmla="*/ 2147483647 h 438"/>
              <a:gd name="T96" fmla="*/ 2147483647 w 224"/>
              <a:gd name="T97" fmla="*/ 2147483647 h 438"/>
              <a:gd name="T98" fmla="*/ 2147483647 w 224"/>
              <a:gd name="T99" fmla="*/ 2147483647 h 438"/>
              <a:gd name="T100" fmla="*/ 2147483647 w 224"/>
              <a:gd name="T101" fmla="*/ 2147483647 h 438"/>
              <a:gd name="T102" fmla="*/ 2147483647 w 224"/>
              <a:gd name="T103" fmla="*/ 2147483647 h 438"/>
              <a:gd name="T104" fmla="*/ 2147483647 w 224"/>
              <a:gd name="T105" fmla="*/ 2147483647 h 438"/>
              <a:gd name="T106" fmla="*/ 2147483647 w 224"/>
              <a:gd name="T107" fmla="*/ 2147483647 h 4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4"/>
              <a:gd name="T163" fmla="*/ 0 h 438"/>
              <a:gd name="T164" fmla="*/ 224 w 224"/>
              <a:gd name="T165" fmla="*/ 438 h 4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4" h="438">
                <a:moveTo>
                  <a:pt x="34" y="240"/>
                </a:moveTo>
                <a:lnTo>
                  <a:pt x="40" y="240"/>
                </a:lnTo>
                <a:lnTo>
                  <a:pt x="44" y="234"/>
                </a:lnTo>
                <a:lnTo>
                  <a:pt x="46" y="228"/>
                </a:lnTo>
                <a:lnTo>
                  <a:pt x="46" y="222"/>
                </a:lnTo>
                <a:lnTo>
                  <a:pt x="46" y="212"/>
                </a:lnTo>
                <a:lnTo>
                  <a:pt x="42" y="198"/>
                </a:lnTo>
                <a:lnTo>
                  <a:pt x="36" y="188"/>
                </a:lnTo>
                <a:lnTo>
                  <a:pt x="32" y="180"/>
                </a:lnTo>
                <a:lnTo>
                  <a:pt x="18" y="168"/>
                </a:lnTo>
                <a:lnTo>
                  <a:pt x="20" y="162"/>
                </a:lnTo>
                <a:lnTo>
                  <a:pt x="22" y="156"/>
                </a:lnTo>
                <a:lnTo>
                  <a:pt x="24" y="150"/>
                </a:lnTo>
                <a:lnTo>
                  <a:pt x="24" y="142"/>
                </a:lnTo>
                <a:lnTo>
                  <a:pt x="24" y="134"/>
                </a:lnTo>
                <a:lnTo>
                  <a:pt x="20" y="128"/>
                </a:lnTo>
                <a:lnTo>
                  <a:pt x="12" y="118"/>
                </a:lnTo>
                <a:lnTo>
                  <a:pt x="4" y="108"/>
                </a:lnTo>
                <a:lnTo>
                  <a:pt x="2" y="102"/>
                </a:lnTo>
                <a:lnTo>
                  <a:pt x="0" y="92"/>
                </a:lnTo>
                <a:lnTo>
                  <a:pt x="2" y="84"/>
                </a:lnTo>
                <a:lnTo>
                  <a:pt x="6" y="76"/>
                </a:lnTo>
                <a:lnTo>
                  <a:pt x="10" y="70"/>
                </a:lnTo>
                <a:lnTo>
                  <a:pt x="18" y="66"/>
                </a:lnTo>
                <a:lnTo>
                  <a:pt x="32" y="58"/>
                </a:lnTo>
                <a:lnTo>
                  <a:pt x="38" y="52"/>
                </a:lnTo>
                <a:lnTo>
                  <a:pt x="42" y="48"/>
                </a:lnTo>
                <a:lnTo>
                  <a:pt x="44" y="44"/>
                </a:lnTo>
                <a:lnTo>
                  <a:pt x="44" y="40"/>
                </a:lnTo>
                <a:lnTo>
                  <a:pt x="46" y="36"/>
                </a:lnTo>
                <a:lnTo>
                  <a:pt x="50" y="34"/>
                </a:lnTo>
                <a:lnTo>
                  <a:pt x="56" y="38"/>
                </a:lnTo>
                <a:lnTo>
                  <a:pt x="58" y="38"/>
                </a:lnTo>
                <a:lnTo>
                  <a:pt x="62" y="36"/>
                </a:lnTo>
                <a:lnTo>
                  <a:pt x="58" y="30"/>
                </a:lnTo>
                <a:lnTo>
                  <a:pt x="56" y="22"/>
                </a:lnTo>
                <a:lnTo>
                  <a:pt x="56" y="20"/>
                </a:lnTo>
                <a:lnTo>
                  <a:pt x="58" y="18"/>
                </a:lnTo>
                <a:lnTo>
                  <a:pt x="62" y="14"/>
                </a:lnTo>
                <a:lnTo>
                  <a:pt x="74" y="14"/>
                </a:lnTo>
                <a:lnTo>
                  <a:pt x="82" y="14"/>
                </a:lnTo>
                <a:lnTo>
                  <a:pt x="92" y="12"/>
                </a:lnTo>
                <a:lnTo>
                  <a:pt x="100" y="6"/>
                </a:lnTo>
                <a:lnTo>
                  <a:pt x="110" y="2"/>
                </a:lnTo>
                <a:lnTo>
                  <a:pt x="118" y="0"/>
                </a:lnTo>
                <a:lnTo>
                  <a:pt x="124" y="2"/>
                </a:lnTo>
                <a:lnTo>
                  <a:pt x="128" y="4"/>
                </a:lnTo>
                <a:lnTo>
                  <a:pt x="134" y="6"/>
                </a:lnTo>
                <a:lnTo>
                  <a:pt x="140" y="6"/>
                </a:lnTo>
                <a:lnTo>
                  <a:pt x="14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0"/>
                </a:lnTo>
                <a:lnTo>
                  <a:pt x="168" y="32"/>
                </a:lnTo>
                <a:lnTo>
                  <a:pt x="166" y="38"/>
                </a:lnTo>
                <a:lnTo>
                  <a:pt x="164" y="44"/>
                </a:lnTo>
                <a:lnTo>
                  <a:pt x="160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50"/>
                </a:lnTo>
                <a:lnTo>
                  <a:pt x="150" y="56"/>
                </a:lnTo>
                <a:lnTo>
                  <a:pt x="146" y="60"/>
                </a:lnTo>
                <a:lnTo>
                  <a:pt x="142" y="68"/>
                </a:lnTo>
                <a:lnTo>
                  <a:pt x="140" y="74"/>
                </a:lnTo>
                <a:lnTo>
                  <a:pt x="142" y="90"/>
                </a:lnTo>
                <a:lnTo>
                  <a:pt x="146" y="94"/>
                </a:lnTo>
                <a:lnTo>
                  <a:pt x="148" y="98"/>
                </a:lnTo>
                <a:lnTo>
                  <a:pt x="156" y="102"/>
                </a:lnTo>
                <a:lnTo>
                  <a:pt x="170" y="118"/>
                </a:lnTo>
                <a:lnTo>
                  <a:pt x="182" y="132"/>
                </a:lnTo>
                <a:lnTo>
                  <a:pt x="194" y="146"/>
                </a:lnTo>
                <a:lnTo>
                  <a:pt x="212" y="158"/>
                </a:lnTo>
                <a:lnTo>
                  <a:pt x="212" y="166"/>
                </a:lnTo>
                <a:lnTo>
                  <a:pt x="216" y="182"/>
                </a:lnTo>
                <a:lnTo>
                  <a:pt x="224" y="206"/>
                </a:lnTo>
                <a:lnTo>
                  <a:pt x="220" y="212"/>
                </a:lnTo>
                <a:lnTo>
                  <a:pt x="220" y="218"/>
                </a:lnTo>
                <a:lnTo>
                  <a:pt x="220" y="224"/>
                </a:lnTo>
                <a:lnTo>
                  <a:pt x="218" y="228"/>
                </a:lnTo>
                <a:lnTo>
                  <a:pt x="212" y="236"/>
                </a:lnTo>
                <a:lnTo>
                  <a:pt x="202" y="244"/>
                </a:lnTo>
                <a:lnTo>
                  <a:pt x="192" y="248"/>
                </a:lnTo>
                <a:lnTo>
                  <a:pt x="184" y="250"/>
                </a:lnTo>
                <a:lnTo>
                  <a:pt x="176" y="258"/>
                </a:lnTo>
                <a:lnTo>
                  <a:pt x="168" y="272"/>
                </a:lnTo>
                <a:lnTo>
                  <a:pt x="158" y="284"/>
                </a:lnTo>
                <a:lnTo>
                  <a:pt x="154" y="288"/>
                </a:lnTo>
                <a:lnTo>
                  <a:pt x="148" y="288"/>
                </a:lnTo>
                <a:lnTo>
                  <a:pt x="146" y="288"/>
                </a:lnTo>
                <a:lnTo>
                  <a:pt x="144" y="286"/>
                </a:lnTo>
                <a:lnTo>
                  <a:pt x="144" y="278"/>
                </a:lnTo>
                <a:lnTo>
                  <a:pt x="144" y="270"/>
                </a:lnTo>
                <a:lnTo>
                  <a:pt x="146" y="264"/>
                </a:lnTo>
                <a:lnTo>
                  <a:pt x="146" y="258"/>
                </a:lnTo>
                <a:lnTo>
                  <a:pt x="144" y="252"/>
                </a:lnTo>
                <a:lnTo>
                  <a:pt x="136" y="252"/>
                </a:lnTo>
                <a:lnTo>
                  <a:pt x="132" y="250"/>
                </a:lnTo>
                <a:lnTo>
                  <a:pt x="128" y="250"/>
                </a:lnTo>
                <a:lnTo>
                  <a:pt x="122" y="252"/>
                </a:lnTo>
                <a:lnTo>
                  <a:pt x="122" y="242"/>
                </a:lnTo>
                <a:lnTo>
                  <a:pt x="116" y="242"/>
                </a:lnTo>
                <a:lnTo>
                  <a:pt x="112" y="238"/>
                </a:lnTo>
                <a:lnTo>
                  <a:pt x="110" y="234"/>
                </a:lnTo>
                <a:lnTo>
                  <a:pt x="106" y="228"/>
                </a:lnTo>
                <a:lnTo>
                  <a:pt x="106" y="226"/>
                </a:lnTo>
                <a:lnTo>
                  <a:pt x="104" y="220"/>
                </a:lnTo>
                <a:lnTo>
                  <a:pt x="98" y="218"/>
                </a:lnTo>
                <a:lnTo>
                  <a:pt x="92" y="216"/>
                </a:lnTo>
                <a:lnTo>
                  <a:pt x="82" y="210"/>
                </a:lnTo>
                <a:lnTo>
                  <a:pt x="72" y="200"/>
                </a:lnTo>
                <a:lnTo>
                  <a:pt x="64" y="192"/>
                </a:lnTo>
                <a:lnTo>
                  <a:pt x="56" y="192"/>
                </a:lnTo>
                <a:lnTo>
                  <a:pt x="56" y="216"/>
                </a:lnTo>
                <a:lnTo>
                  <a:pt x="54" y="224"/>
                </a:lnTo>
                <a:lnTo>
                  <a:pt x="52" y="234"/>
                </a:lnTo>
                <a:lnTo>
                  <a:pt x="50" y="244"/>
                </a:lnTo>
                <a:lnTo>
                  <a:pt x="48" y="256"/>
                </a:lnTo>
                <a:lnTo>
                  <a:pt x="50" y="262"/>
                </a:lnTo>
                <a:lnTo>
                  <a:pt x="52" y="270"/>
                </a:lnTo>
                <a:lnTo>
                  <a:pt x="56" y="274"/>
                </a:lnTo>
                <a:lnTo>
                  <a:pt x="64" y="276"/>
                </a:lnTo>
                <a:lnTo>
                  <a:pt x="64" y="286"/>
                </a:lnTo>
                <a:lnTo>
                  <a:pt x="66" y="292"/>
                </a:lnTo>
                <a:lnTo>
                  <a:pt x="70" y="296"/>
                </a:lnTo>
                <a:lnTo>
                  <a:pt x="70" y="306"/>
                </a:lnTo>
                <a:lnTo>
                  <a:pt x="72" y="310"/>
                </a:lnTo>
                <a:lnTo>
                  <a:pt x="74" y="312"/>
                </a:lnTo>
                <a:lnTo>
                  <a:pt x="78" y="316"/>
                </a:lnTo>
                <a:lnTo>
                  <a:pt x="90" y="322"/>
                </a:lnTo>
                <a:lnTo>
                  <a:pt x="100" y="330"/>
                </a:lnTo>
                <a:lnTo>
                  <a:pt x="114" y="342"/>
                </a:lnTo>
                <a:lnTo>
                  <a:pt x="124" y="356"/>
                </a:lnTo>
                <a:lnTo>
                  <a:pt x="128" y="362"/>
                </a:lnTo>
                <a:lnTo>
                  <a:pt x="128" y="370"/>
                </a:lnTo>
                <a:lnTo>
                  <a:pt x="128" y="392"/>
                </a:lnTo>
                <a:lnTo>
                  <a:pt x="130" y="396"/>
                </a:lnTo>
                <a:lnTo>
                  <a:pt x="132" y="400"/>
                </a:lnTo>
                <a:lnTo>
                  <a:pt x="136" y="408"/>
                </a:lnTo>
                <a:lnTo>
                  <a:pt x="142" y="418"/>
                </a:lnTo>
                <a:lnTo>
                  <a:pt x="144" y="424"/>
                </a:lnTo>
                <a:lnTo>
                  <a:pt x="144" y="430"/>
                </a:lnTo>
                <a:lnTo>
                  <a:pt x="142" y="434"/>
                </a:lnTo>
                <a:lnTo>
                  <a:pt x="140" y="436"/>
                </a:lnTo>
                <a:lnTo>
                  <a:pt x="136" y="438"/>
                </a:lnTo>
                <a:lnTo>
                  <a:pt x="128" y="430"/>
                </a:lnTo>
                <a:lnTo>
                  <a:pt x="120" y="420"/>
                </a:lnTo>
                <a:lnTo>
                  <a:pt x="102" y="404"/>
                </a:lnTo>
                <a:lnTo>
                  <a:pt x="86" y="386"/>
                </a:lnTo>
                <a:lnTo>
                  <a:pt x="80" y="376"/>
                </a:lnTo>
                <a:lnTo>
                  <a:pt x="76" y="366"/>
                </a:lnTo>
                <a:lnTo>
                  <a:pt x="72" y="354"/>
                </a:lnTo>
                <a:lnTo>
                  <a:pt x="70" y="342"/>
                </a:lnTo>
                <a:lnTo>
                  <a:pt x="68" y="330"/>
                </a:lnTo>
                <a:lnTo>
                  <a:pt x="60" y="316"/>
                </a:lnTo>
                <a:lnTo>
                  <a:pt x="50" y="304"/>
                </a:lnTo>
                <a:lnTo>
                  <a:pt x="44" y="300"/>
                </a:lnTo>
                <a:lnTo>
                  <a:pt x="40" y="298"/>
                </a:lnTo>
                <a:lnTo>
                  <a:pt x="36" y="304"/>
                </a:lnTo>
                <a:lnTo>
                  <a:pt x="34" y="300"/>
                </a:lnTo>
                <a:lnTo>
                  <a:pt x="32" y="292"/>
                </a:lnTo>
                <a:lnTo>
                  <a:pt x="32" y="276"/>
                </a:lnTo>
                <a:lnTo>
                  <a:pt x="34" y="2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8" name="Freeform 123"/>
          <p:cNvSpPr>
            <a:spLocks/>
          </p:cNvSpPr>
          <p:nvPr/>
        </p:nvSpPr>
        <p:spPr bwMode="auto">
          <a:xfrm>
            <a:off x="6877050" y="4321175"/>
            <a:ext cx="276225" cy="85725"/>
          </a:xfrm>
          <a:custGeom>
            <a:avLst/>
            <a:gdLst>
              <a:gd name="T0" fmla="*/ 2147483647 w 174"/>
              <a:gd name="T1" fmla="*/ 2147483647 h 54"/>
              <a:gd name="T2" fmla="*/ 0 w 174"/>
              <a:gd name="T3" fmla="*/ 2147483647 h 54"/>
              <a:gd name="T4" fmla="*/ 2147483647 w 174"/>
              <a:gd name="T5" fmla="*/ 2147483647 h 54"/>
              <a:gd name="T6" fmla="*/ 2147483647 w 174"/>
              <a:gd name="T7" fmla="*/ 2147483647 h 54"/>
              <a:gd name="T8" fmla="*/ 2147483647 w 174"/>
              <a:gd name="T9" fmla="*/ 2147483647 h 54"/>
              <a:gd name="T10" fmla="*/ 2147483647 w 174"/>
              <a:gd name="T11" fmla="*/ 0 h 54"/>
              <a:gd name="T12" fmla="*/ 2147483647 w 174"/>
              <a:gd name="T13" fmla="*/ 2147483647 h 54"/>
              <a:gd name="T14" fmla="*/ 2147483647 w 174"/>
              <a:gd name="T15" fmla="*/ 2147483647 h 54"/>
              <a:gd name="T16" fmla="*/ 2147483647 w 174"/>
              <a:gd name="T17" fmla="*/ 2147483647 h 54"/>
              <a:gd name="T18" fmla="*/ 2147483647 w 174"/>
              <a:gd name="T19" fmla="*/ 2147483647 h 54"/>
              <a:gd name="T20" fmla="*/ 2147483647 w 174"/>
              <a:gd name="T21" fmla="*/ 2147483647 h 54"/>
              <a:gd name="T22" fmla="*/ 2147483647 w 174"/>
              <a:gd name="T23" fmla="*/ 2147483647 h 54"/>
              <a:gd name="T24" fmla="*/ 2147483647 w 174"/>
              <a:gd name="T25" fmla="*/ 2147483647 h 54"/>
              <a:gd name="T26" fmla="*/ 2147483647 w 174"/>
              <a:gd name="T27" fmla="*/ 2147483647 h 54"/>
              <a:gd name="T28" fmla="*/ 2147483647 w 174"/>
              <a:gd name="T29" fmla="*/ 2147483647 h 54"/>
              <a:gd name="T30" fmla="*/ 2147483647 w 174"/>
              <a:gd name="T31" fmla="*/ 2147483647 h 54"/>
              <a:gd name="T32" fmla="*/ 2147483647 w 174"/>
              <a:gd name="T33" fmla="*/ 2147483647 h 54"/>
              <a:gd name="T34" fmla="*/ 2147483647 w 174"/>
              <a:gd name="T35" fmla="*/ 2147483647 h 54"/>
              <a:gd name="T36" fmla="*/ 2147483647 w 174"/>
              <a:gd name="T37" fmla="*/ 2147483647 h 54"/>
              <a:gd name="T38" fmla="*/ 2147483647 w 174"/>
              <a:gd name="T39" fmla="*/ 2147483647 h 54"/>
              <a:gd name="T40" fmla="*/ 2147483647 w 174"/>
              <a:gd name="T41" fmla="*/ 2147483647 h 54"/>
              <a:gd name="T42" fmla="*/ 2147483647 w 174"/>
              <a:gd name="T43" fmla="*/ 2147483647 h 54"/>
              <a:gd name="T44" fmla="*/ 2147483647 w 174"/>
              <a:gd name="T45" fmla="*/ 2147483647 h 54"/>
              <a:gd name="T46" fmla="*/ 2147483647 w 174"/>
              <a:gd name="T47" fmla="*/ 2147483647 h 54"/>
              <a:gd name="T48" fmla="*/ 2147483647 w 174"/>
              <a:gd name="T49" fmla="*/ 2147483647 h 54"/>
              <a:gd name="T50" fmla="*/ 2147483647 w 174"/>
              <a:gd name="T51" fmla="*/ 2147483647 h 54"/>
              <a:gd name="T52" fmla="*/ 2147483647 w 174"/>
              <a:gd name="T53" fmla="*/ 2147483647 h 54"/>
              <a:gd name="T54" fmla="*/ 2147483647 w 174"/>
              <a:gd name="T55" fmla="*/ 2147483647 h 54"/>
              <a:gd name="T56" fmla="*/ 2147483647 w 174"/>
              <a:gd name="T57" fmla="*/ 2147483647 h 54"/>
              <a:gd name="T58" fmla="*/ 2147483647 w 174"/>
              <a:gd name="T59" fmla="*/ 2147483647 h 54"/>
              <a:gd name="T60" fmla="*/ 2147483647 w 174"/>
              <a:gd name="T61" fmla="*/ 2147483647 h 54"/>
              <a:gd name="T62" fmla="*/ 2147483647 w 174"/>
              <a:gd name="T63" fmla="*/ 2147483647 h 54"/>
              <a:gd name="T64" fmla="*/ 2147483647 w 174"/>
              <a:gd name="T65" fmla="*/ 2147483647 h 54"/>
              <a:gd name="T66" fmla="*/ 2147483647 w 174"/>
              <a:gd name="T67" fmla="*/ 2147483647 h 54"/>
              <a:gd name="T68" fmla="*/ 2147483647 w 174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4"/>
              <a:gd name="T106" fmla="*/ 0 h 54"/>
              <a:gd name="T107" fmla="*/ 174 w 174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4" h="54">
                <a:moveTo>
                  <a:pt x="18" y="18"/>
                </a:moveTo>
                <a:lnTo>
                  <a:pt x="8" y="18"/>
                </a:lnTo>
                <a:lnTo>
                  <a:pt x="4" y="16"/>
                </a:lnTo>
                <a:lnTo>
                  <a:pt x="0" y="14"/>
                </a:lnTo>
                <a:lnTo>
                  <a:pt x="4" y="12"/>
                </a:lnTo>
                <a:lnTo>
                  <a:pt x="8" y="12"/>
                </a:lnTo>
                <a:lnTo>
                  <a:pt x="10" y="10"/>
                </a:lnTo>
                <a:lnTo>
                  <a:pt x="10" y="6"/>
                </a:lnTo>
                <a:lnTo>
                  <a:pt x="10" y="4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4"/>
                </a:lnTo>
                <a:lnTo>
                  <a:pt x="60" y="16"/>
                </a:lnTo>
                <a:lnTo>
                  <a:pt x="66" y="18"/>
                </a:lnTo>
                <a:lnTo>
                  <a:pt x="76" y="18"/>
                </a:lnTo>
                <a:lnTo>
                  <a:pt x="84" y="16"/>
                </a:lnTo>
                <a:lnTo>
                  <a:pt x="90" y="14"/>
                </a:lnTo>
                <a:lnTo>
                  <a:pt x="94" y="12"/>
                </a:lnTo>
                <a:lnTo>
                  <a:pt x="98" y="10"/>
                </a:lnTo>
                <a:lnTo>
                  <a:pt x="100" y="12"/>
                </a:lnTo>
                <a:lnTo>
                  <a:pt x="102" y="12"/>
                </a:lnTo>
                <a:lnTo>
                  <a:pt x="108" y="14"/>
                </a:lnTo>
                <a:lnTo>
                  <a:pt x="110" y="18"/>
                </a:lnTo>
                <a:lnTo>
                  <a:pt x="114" y="18"/>
                </a:lnTo>
                <a:lnTo>
                  <a:pt x="122" y="20"/>
                </a:lnTo>
                <a:lnTo>
                  <a:pt x="126" y="22"/>
                </a:lnTo>
                <a:lnTo>
                  <a:pt x="126" y="24"/>
                </a:lnTo>
                <a:lnTo>
                  <a:pt x="128" y="32"/>
                </a:lnTo>
                <a:lnTo>
                  <a:pt x="134" y="34"/>
                </a:lnTo>
                <a:lnTo>
                  <a:pt x="142" y="34"/>
                </a:lnTo>
                <a:lnTo>
                  <a:pt x="156" y="36"/>
                </a:lnTo>
                <a:lnTo>
                  <a:pt x="158" y="38"/>
                </a:lnTo>
                <a:lnTo>
                  <a:pt x="162" y="40"/>
                </a:lnTo>
                <a:lnTo>
                  <a:pt x="174" y="44"/>
                </a:lnTo>
                <a:lnTo>
                  <a:pt x="174" y="46"/>
                </a:lnTo>
                <a:lnTo>
                  <a:pt x="172" y="50"/>
                </a:lnTo>
                <a:lnTo>
                  <a:pt x="168" y="52"/>
                </a:lnTo>
                <a:lnTo>
                  <a:pt x="164" y="52"/>
                </a:lnTo>
                <a:lnTo>
                  <a:pt x="162" y="50"/>
                </a:lnTo>
                <a:lnTo>
                  <a:pt x="156" y="44"/>
                </a:lnTo>
                <a:lnTo>
                  <a:pt x="154" y="50"/>
                </a:lnTo>
                <a:lnTo>
                  <a:pt x="154" y="52"/>
                </a:lnTo>
                <a:lnTo>
                  <a:pt x="152" y="54"/>
                </a:lnTo>
                <a:lnTo>
                  <a:pt x="146" y="52"/>
                </a:lnTo>
                <a:lnTo>
                  <a:pt x="140" y="50"/>
                </a:lnTo>
                <a:lnTo>
                  <a:pt x="136" y="48"/>
                </a:lnTo>
                <a:lnTo>
                  <a:pt x="128" y="46"/>
                </a:lnTo>
                <a:lnTo>
                  <a:pt x="100" y="46"/>
                </a:lnTo>
                <a:lnTo>
                  <a:pt x="98" y="44"/>
                </a:lnTo>
                <a:lnTo>
                  <a:pt x="96" y="44"/>
                </a:lnTo>
                <a:lnTo>
                  <a:pt x="90" y="44"/>
                </a:lnTo>
                <a:lnTo>
                  <a:pt x="88" y="42"/>
                </a:lnTo>
                <a:lnTo>
                  <a:pt x="86" y="40"/>
                </a:lnTo>
                <a:lnTo>
                  <a:pt x="80" y="38"/>
                </a:lnTo>
                <a:lnTo>
                  <a:pt x="70" y="34"/>
                </a:lnTo>
                <a:lnTo>
                  <a:pt x="60" y="34"/>
                </a:lnTo>
                <a:lnTo>
                  <a:pt x="52" y="34"/>
                </a:lnTo>
                <a:lnTo>
                  <a:pt x="44" y="34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6" y="28"/>
                </a:lnTo>
                <a:lnTo>
                  <a:pt x="22" y="28"/>
                </a:lnTo>
                <a:lnTo>
                  <a:pt x="20" y="24"/>
                </a:lnTo>
                <a:lnTo>
                  <a:pt x="18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29" name="Freeform 124"/>
          <p:cNvSpPr>
            <a:spLocks/>
          </p:cNvSpPr>
          <p:nvPr/>
        </p:nvSpPr>
        <p:spPr bwMode="auto">
          <a:xfrm>
            <a:off x="6978650" y="4473575"/>
            <a:ext cx="1085850" cy="879475"/>
          </a:xfrm>
          <a:custGeom>
            <a:avLst/>
            <a:gdLst>
              <a:gd name="T0" fmla="*/ 2147483647 w 684"/>
              <a:gd name="T1" fmla="*/ 2147483647 h 554"/>
              <a:gd name="T2" fmla="*/ 2147483647 w 684"/>
              <a:gd name="T3" fmla="*/ 2147483647 h 554"/>
              <a:gd name="T4" fmla="*/ 2147483647 w 684"/>
              <a:gd name="T5" fmla="*/ 2147483647 h 554"/>
              <a:gd name="T6" fmla="*/ 2147483647 w 684"/>
              <a:gd name="T7" fmla="*/ 2147483647 h 554"/>
              <a:gd name="T8" fmla="*/ 2147483647 w 684"/>
              <a:gd name="T9" fmla="*/ 2147483647 h 554"/>
              <a:gd name="T10" fmla="*/ 2147483647 w 684"/>
              <a:gd name="T11" fmla="*/ 2147483647 h 554"/>
              <a:gd name="T12" fmla="*/ 2147483647 w 684"/>
              <a:gd name="T13" fmla="*/ 2147483647 h 554"/>
              <a:gd name="T14" fmla="*/ 2147483647 w 684"/>
              <a:gd name="T15" fmla="*/ 2147483647 h 554"/>
              <a:gd name="T16" fmla="*/ 2147483647 w 684"/>
              <a:gd name="T17" fmla="*/ 2147483647 h 554"/>
              <a:gd name="T18" fmla="*/ 2147483647 w 684"/>
              <a:gd name="T19" fmla="*/ 2147483647 h 554"/>
              <a:gd name="T20" fmla="*/ 2147483647 w 684"/>
              <a:gd name="T21" fmla="*/ 2147483647 h 554"/>
              <a:gd name="T22" fmla="*/ 2147483647 w 684"/>
              <a:gd name="T23" fmla="*/ 2147483647 h 554"/>
              <a:gd name="T24" fmla="*/ 2147483647 w 684"/>
              <a:gd name="T25" fmla="*/ 2147483647 h 554"/>
              <a:gd name="T26" fmla="*/ 2147483647 w 684"/>
              <a:gd name="T27" fmla="*/ 2147483647 h 554"/>
              <a:gd name="T28" fmla="*/ 2147483647 w 684"/>
              <a:gd name="T29" fmla="*/ 2147483647 h 554"/>
              <a:gd name="T30" fmla="*/ 2147483647 w 684"/>
              <a:gd name="T31" fmla="*/ 2147483647 h 554"/>
              <a:gd name="T32" fmla="*/ 2147483647 w 684"/>
              <a:gd name="T33" fmla="*/ 2147483647 h 554"/>
              <a:gd name="T34" fmla="*/ 2147483647 w 684"/>
              <a:gd name="T35" fmla="*/ 2147483647 h 554"/>
              <a:gd name="T36" fmla="*/ 2147483647 w 684"/>
              <a:gd name="T37" fmla="*/ 2147483647 h 554"/>
              <a:gd name="T38" fmla="*/ 2147483647 w 684"/>
              <a:gd name="T39" fmla="*/ 2147483647 h 554"/>
              <a:gd name="T40" fmla="*/ 2147483647 w 684"/>
              <a:gd name="T41" fmla="*/ 2147483647 h 554"/>
              <a:gd name="T42" fmla="*/ 2147483647 w 684"/>
              <a:gd name="T43" fmla="*/ 2147483647 h 554"/>
              <a:gd name="T44" fmla="*/ 2147483647 w 684"/>
              <a:gd name="T45" fmla="*/ 2147483647 h 554"/>
              <a:gd name="T46" fmla="*/ 2147483647 w 684"/>
              <a:gd name="T47" fmla="*/ 2147483647 h 554"/>
              <a:gd name="T48" fmla="*/ 2147483647 w 684"/>
              <a:gd name="T49" fmla="*/ 2147483647 h 554"/>
              <a:gd name="T50" fmla="*/ 2147483647 w 684"/>
              <a:gd name="T51" fmla="*/ 2147483647 h 554"/>
              <a:gd name="T52" fmla="*/ 2147483647 w 684"/>
              <a:gd name="T53" fmla="*/ 2147483647 h 554"/>
              <a:gd name="T54" fmla="*/ 2147483647 w 684"/>
              <a:gd name="T55" fmla="*/ 2147483647 h 554"/>
              <a:gd name="T56" fmla="*/ 2147483647 w 684"/>
              <a:gd name="T57" fmla="*/ 2147483647 h 554"/>
              <a:gd name="T58" fmla="*/ 2147483647 w 684"/>
              <a:gd name="T59" fmla="*/ 2147483647 h 554"/>
              <a:gd name="T60" fmla="*/ 2147483647 w 684"/>
              <a:gd name="T61" fmla="*/ 2147483647 h 554"/>
              <a:gd name="T62" fmla="*/ 2147483647 w 684"/>
              <a:gd name="T63" fmla="*/ 2147483647 h 554"/>
              <a:gd name="T64" fmla="*/ 2147483647 w 684"/>
              <a:gd name="T65" fmla="*/ 2147483647 h 554"/>
              <a:gd name="T66" fmla="*/ 2147483647 w 684"/>
              <a:gd name="T67" fmla="*/ 2147483647 h 554"/>
              <a:gd name="T68" fmla="*/ 2147483647 w 684"/>
              <a:gd name="T69" fmla="*/ 2147483647 h 554"/>
              <a:gd name="T70" fmla="*/ 2147483647 w 684"/>
              <a:gd name="T71" fmla="*/ 2147483647 h 554"/>
              <a:gd name="T72" fmla="*/ 2147483647 w 684"/>
              <a:gd name="T73" fmla="*/ 2147483647 h 554"/>
              <a:gd name="T74" fmla="*/ 2147483647 w 684"/>
              <a:gd name="T75" fmla="*/ 2147483647 h 554"/>
              <a:gd name="T76" fmla="*/ 2147483647 w 684"/>
              <a:gd name="T77" fmla="*/ 2147483647 h 554"/>
              <a:gd name="T78" fmla="*/ 2147483647 w 684"/>
              <a:gd name="T79" fmla="*/ 2147483647 h 554"/>
              <a:gd name="T80" fmla="*/ 2147483647 w 684"/>
              <a:gd name="T81" fmla="*/ 2147483647 h 554"/>
              <a:gd name="T82" fmla="*/ 2147483647 w 684"/>
              <a:gd name="T83" fmla="*/ 2147483647 h 554"/>
              <a:gd name="T84" fmla="*/ 2147483647 w 684"/>
              <a:gd name="T85" fmla="*/ 2147483647 h 554"/>
              <a:gd name="T86" fmla="*/ 2147483647 w 684"/>
              <a:gd name="T87" fmla="*/ 2147483647 h 554"/>
              <a:gd name="T88" fmla="*/ 2147483647 w 684"/>
              <a:gd name="T89" fmla="*/ 2147483647 h 554"/>
              <a:gd name="T90" fmla="*/ 2147483647 w 684"/>
              <a:gd name="T91" fmla="*/ 2147483647 h 554"/>
              <a:gd name="T92" fmla="*/ 2147483647 w 684"/>
              <a:gd name="T93" fmla="*/ 2147483647 h 554"/>
              <a:gd name="T94" fmla="*/ 2147483647 w 684"/>
              <a:gd name="T95" fmla="*/ 2147483647 h 554"/>
              <a:gd name="T96" fmla="*/ 2147483647 w 684"/>
              <a:gd name="T97" fmla="*/ 2147483647 h 554"/>
              <a:gd name="T98" fmla="*/ 2147483647 w 684"/>
              <a:gd name="T99" fmla="*/ 2147483647 h 554"/>
              <a:gd name="T100" fmla="*/ 0 w 684"/>
              <a:gd name="T101" fmla="*/ 2147483647 h 554"/>
              <a:gd name="T102" fmla="*/ 2147483647 w 684"/>
              <a:gd name="T103" fmla="*/ 2147483647 h 554"/>
              <a:gd name="T104" fmla="*/ 2147483647 w 684"/>
              <a:gd name="T105" fmla="*/ 2147483647 h 554"/>
              <a:gd name="T106" fmla="*/ 2147483647 w 684"/>
              <a:gd name="T107" fmla="*/ 2147483647 h 554"/>
              <a:gd name="T108" fmla="*/ 2147483647 w 684"/>
              <a:gd name="T109" fmla="*/ 2147483647 h 554"/>
              <a:gd name="T110" fmla="*/ 2147483647 w 684"/>
              <a:gd name="T111" fmla="*/ 2147483647 h 554"/>
              <a:gd name="T112" fmla="*/ 2147483647 w 684"/>
              <a:gd name="T113" fmla="*/ 2147483647 h 554"/>
              <a:gd name="T114" fmla="*/ 2147483647 w 684"/>
              <a:gd name="T115" fmla="*/ 2147483647 h 554"/>
              <a:gd name="T116" fmla="*/ 2147483647 w 684"/>
              <a:gd name="T117" fmla="*/ 2147483647 h 554"/>
              <a:gd name="T118" fmla="*/ 2147483647 w 684"/>
              <a:gd name="T119" fmla="*/ 2147483647 h 5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84"/>
              <a:gd name="T181" fmla="*/ 0 h 554"/>
              <a:gd name="T182" fmla="*/ 684 w 684"/>
              <a:gd name="T183" fmla="*/ 554 h 5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84" h="554">
                <a:moveTo>
                  <a:pt x="194" y="150"/>
                </a:moveTo>
                <a:lnTo>
                  <a:pt x="200" y="142"/>
                </a:lnTo>
                <a:lnTo>
                  <a:pt x="202" y="140"/>
                </a:lnTo>
                <a:lnTo>
                  <a:pt x="202" y="134"/>
                </a:lnTo>
                <a:lnTo>
                  <a:pt x="204" y="128"/>
                </a:lnTo>
                <a:lnTo>
                  <a:pt x="208" y="122"/>
                </a:lnTo>
                <a:lnTo>
                  <a:pt x="214" y="116"/>
                </a:lnTo>
                <a:lnTo>
                  <a:pt x="218" y="114"/>
                </a:lnTo>
                <a:lnTo>
                  <a:pt x="220" y="122"/>
                </a:lnTo>
                <a:lnTo>
                  <a:pt x="222" y="124"/>
                </a:lnTo>
                <a:lnTo>
                  <a:pt x="226" y="126"/>
                </a:lnTo>
                <a:lnTo>
                  <a:pt x="228" y="124"/>
                </a:lnTo>
                <a:lnTo>
                  <a:pt x="228" y="122"/>
                </a:lnTo>
                <a:lnTo>
                  <a:pt x="230" y="120"/>
                </a:lnTo>
                <a:lnTo>
                  <a:pt x="228" y="114"/>
                </a:lnTo>
                <a:lnTo>
                  <a:pt x="228" y="108"/>
                </a:lnTo>
                <a:lnTo>
                  <a:pt x="236" y="108"/>
                </a:lnTo>
                <a:lnTo>
                  <a:pt x="244" y="108"/>
                </a:lnTo>
                <a:lnTo>
                  <a:pt x="244" y="100"/>
                </a:lnTo>
                <a:lnTo>
                  <a:pt x="248" y="94"/>
                </a:lnTo>
                <a:lnTo>
                  <a:pt x="250" y="90"/>
                </a:lnTo>
                <a:lnTo>
                  <a:pt x="254" y="86"/>
                </a:lnTo>
                <a:lnTo>
                  <a:pt x="258" y="84"/>
                </a:lnTo>
                <a:lnTo>
                  <a:pt x="260" y="78"/>
                </a:lnTo>
                <a:lnTo>
                  <a:pt x="262" y="74"/>
                </a:lnTo>
                <a:lnTo>
                  <a:pt x="266" y="70"/>
                </a:lnTo>
                <a:lnTo>
                  <a:pt x="282" y="64"/>
                </a:lnTo>
                <a:lnTo>
                  <a:pt x="290" y="62"/>
                </a:lnTo>
                <a:lnTo>
                  <a:pt x="296" y="58"/>
                </a:lnTo>
                <a:lnTo>
                  <a:pt x="306" y="68"/>
                </a:lnTo>
                <a:lnTo>
                  <a:pt x="310" y="72"/>
                </a:lnTo>
                <a:lnTo>
                  <a:pt x="310" y="78"/>
                </a:lnTo>
                <a:lnTo>
                  <a:pt x="310" y="80"/>
                </a:lnTo>
                <a:lnTo>
                  <a:pt x="308" y="82"/>
                </a:lnTo>
                <a:lnTo>
                  <a:pt x="312" y="80"/>
                </a:lnTo>
                <a:lnTo>
                  <a:pt x="316" y="78"/>
                </a:lnTo>
                <a:lnTo>
                  <a:pt x="320" y="80"/>
                </a:lnTo>
                <a:lnTo>
                  <a:pt x="324" y="80"/>
                </a:lnTo>
                <a:lnTo>
                  <a:pt x="330" y="78"/>
                </a:lnTo>
                <a:lnTo>
                  <a:pt x="334" y="76"/>
                </a:lnTo>
                <a:lnTo>
                  <a:pt x="332" y="68"/>
                </a:lnTo>
                <a:lnTo>
                  <a:pt x="334" y="62"/>
                </a:lnTo>
                <a:lnTo>
                  <a:pt x="338" y="58"/>
                </a:lnTo>
                <a:lnTo>
                  <a:pt x="344" y="54"/>
                </a:lnTo>
                <a:lnTo>
                  <a:pt x="350" y="52"/>
                </a:lnTo>
                <a:lnTo>
                  <a:pt x="348" y="48"/>
                </a:lnTo>
                <a:lnTo>
                  <a:pt x="346" y="46"/>
                </a:lnTo>
                <a:lnTo>
                  <a:pt x="348" y="42"/>
                </a:lnTo>
                <a:lnTo>
                  <a:pt x="350" y="38"/>
                </a:lnTo>
                <a:lnTo>
                  <a:pt x="360" y="32"/>
                </a:lnTo>
                <a:lnTo>
                  <a:pt x="370" y="28"/>
                </a:lnTo>
                <a:lnTo>
                  <a:pt x="380" y="28"/>
                </a:lnTo>
                <a:lnTo>
                  <a:pt x="384" y="26"/>
                </a:lnTo>
                <a:lnTo>
                  <a:pt x="388" y="26"/>
                </a:lnTo>
                <a:lnTo>
                  <a:pt x="390" y="22"/>
                </a:lnTo>
                <a:lnTo>
                  <a:pt x="392" y="18"/>
                </a:lnTo>
                <a:lnTo>
                  <a:pt x="392" y="14"/>
                </a:lnTo>
                <a:lnTo>
                  <a:pt x="386" y="12"/>
                </a:lnTo>
                <a:lnTo>
                  <a:pt x="384" y="10"/>
                </a:lnTo>
                <a:lnTo>
                  <a:pt x="384" y="4"/>
                </a:lnTo>
                <a:lnTo>
                  <a:pt x="390" y="4"/>
                </a:lnTo>
                <a:lnTo>
                  <a:pt x="392" y="6"/>
                </a:lnTo>
                <a:lnTo>
                  <a:pt x="396" y="8"/>
                </a:lnTo>
                <a:lnTo>
                  <a:pt x="394" y="12"/>
                </a:lnTo>
                <a:lnTo>
                  <a:pt x="396" y="12"/>
                </a:lnTo>
                <a:lnTo>
                  <a:pt x="400" y="14"/>
                </a:lnTo>
                <a:lnTo>
                  <a:pt x="402" y="14"/>
                </a:lnTo>
                <a:lnTo>
                  <a:pt x="412" y="16"/>
                </a:lnTo>
                <a:lnTo>
                  <a:pt x="420" y="20"/>
                </a:lnTo>
                <a:lnTo>
                  <a:pt x="428" y="24"/>
                </a:lnTo>
                <a:lnTo>
                  <a:pt x="438" y="24"/>
                </a:lnTo>
                <a:lnTo>
                  <a:pt x="444" y="24"/>
                </a:lnTo>
                <a:lnTo>
                  <a:pt x="448" y="20"/>
                </a:lnTo>
                <a:lnTo>
                  <a:pt x="450" y="26"/>
                </a:lnTo>
                <a:lnTo>
                  <a:pt x="454" y="30"/>
                </a:lnTo>
                <a:lnTo>
                  <a:pt x="456" y="24"/>
                </a:lnTo>
                <a:lnTo>
                  <a:pt x="456" y="22"/>
                </a:lnTo>
                <a:lnTo>
                  <a:pt x="460" y="22"/>
                </a:lnTo>
                <a:lnTo>
                  <a:pt x="464" y="24"/>
                </a:lnTo>
                <a:lnTo>
                  <a:pt x="466" y="28"/>
                </a:lnTo>
                <a:lnTo>
                  <a:pt x="464" y="34"/>
                </a:lnTo>
                <a:lnTo>
                  <a:pt x="460" y="40"/>
                </a:lnTo>
                <a:lnTo>
                  <a:pt x="454" y="44"/>
                </a:lnTo>
                <a:lnTo>
                  <a:pt x="448" y="46"/>
                </a:lnTo>
                <a:lnTo>
                  <a:pt x="448" y="52"/>
                </a:lnTo>
                <a:lnTo>
                  <a:pt x="448" y="54"/>
                </a:lnTo>
                <a:lnTo>
                  <a:pt x="450" y="56"/>
                </a:lnTo>
                <a:lnTo>
                  <a:pt x="452" y="58"/>
                </a:lnTo>
                <a:lnTo>
                  <a:pt x="454" y="58"/>
                </a:lnTo>
                <a:lnTo>
                  <a:pt x="456" y="56"/>
                </a:lnTo>
                <a:lnTo>
                  <a:pt x="458" y="60"/>
                </a:lnTo>
                <a:lnTo>
                  <a:pt x="460" y="60"/>
                </a:lnTo>
                <a:lnTo>
                  <a:pt x="458" y="64"/>
                </a:lnTo>
                <a:lnTo>
                  <a:pt x="454" y="66"/>
                </a:lnTo>
                <a:lnTo>
                  <a:pt x="452" y="66"/>
                </a:lnTo>
                <a:lnTo>
                  <a:pt x="450" y="62"/>
                </a:lnTo>
                <a:lnTo>
                  <a:pt x="450" y="58"/>
                </a:lnTo>
                <a:lnTo>
                  <a:pt x="440" y="66"/>
                </a:lnTo>
                <a:lnTo>
                  <a:pt x="436" y="70"/>
                </a:lnTo>
                <a:lnTo>
                  <a:pt x="434" y="76"/>
                </a:lnTo>
                <a:lnTo>
                  <a:pt x="434" y="82"/>
                </a:lnTo>
                <a:lnTo>
                  <a:pt x="438" y="88"/>
                </a:lnTo>
                <a:lnTo>
                  <a:pt x="440" y="92"/>
                </a:lnTo>
                <a:lnTo>
                  <a:pt x="446" y="94"/>
                </a:lnTo>
                <a:lnTo>
                  <a:pt x="456" y="98"/>
                </a:lnTo>
                <a:lnTo>
                  <a:pt x="462" y="100"/>
                </a:lnTo>
                <a:lnTo>
                  <a:pt x="466" y="104"/>
                </a:lnTo>
                <a:lnTo>
                  <a:pt x="476" y="112"/>
                </a:lnTo>
                <a:lnTo>
                  <a:pt x="490" y="118"/>
                </a:lnTo>
                <a:lnTo>
                  <a:pt x="492" y="120"/>
                </a:lnTo>
                <a:lnTo>
                  <a:pt x="496" y="126"/>
                </a:lnTo>
                <a:lnTo>
                  <a:pt x="498" y="130"/>
                </a:lnTo>
                <a:lnTo>
                  <a:pt x="500" y="132"/>
                </a:lnTo>
                <a:lnTo>
                  <a:pt x="504" y="132"/>
                </a:lnTo>
                <a:lnTo>
                  <a:pt x="508" y="132"/>
                </a:lnTo>
                <a:lnTo>
                  <a:pt x="512" y="130"/>
                </a:lnTo>
                <a:lnTo>
                  <a:pt x="516" y="126"/>
                </a:lnTo>
                <a:lnTo>
                  <a:pt x="520" y="120"/>
                </a:lnTo>
                <a:lnTo>
                  <a:pt x="522" y="112"/>
                </a:lnTo>
                <a:lnTo>
                  <a:pt x="526" y="100"/>
                </a:lnTo>
                <a:lnTo>
                  <a:pt x="530" y="92"/>
                </a:lnTo>
                <a:lnTo>
                  <a:pt x="536" y="82"/>
                </a:lnTo>
                <a:lnTo>
                  <a:pt x="538" y="70"/>
                </a:lnTo>
                <a:lnTo>
                  <a:pt x="540" y="56"/>
                </a:lnTo>
                <a:lnTo>
                  <a:pt x="542" y="46"/>
                </a:lnTo>
                <a:lnTo>
                  <a:pt x="548" y="36"/>
                </a:lnTo>
                <a:lnTo>
                  <a:pt x="552" y="26"/>
                </a:lnTo>
                <a:lnTo>
                  <a:pt x="558" y="8"/>
                </a:lnTo>
                <a:lnTo>
                  <a:pt x="562" y="2"/>
                </a:lnTo>
                <a:lnTo>
                  <a:pt x="564" y="0"/>
                </a:lnTo>
                <a:lnTo>
                  <a:pt x="568" y="0"/>
                </a:lnTo>
                <a:lnTo>
                  <a:pt x="572" y="2"/>
                </a:lnTo>
                <a:lnTo>
                  <a:pt x="574" y="6"/>
                </a:lnTo>
                <a:lnTo>
                  <a:pt x="572" y="14"/>
                </a:lnTo>
                <a:lnTo>
                  <a:pt x="572" y="22"/>
                </a:lnTo>
                <a:lnTo>
                  <a:pt x="572" y="28"/>
                </a:lnTo>
                <a:lnTo>
                  <a:pt x="576" y="48"/>
                </a:lnTo>
                <a:lnTo>
                  <a:pt x="578" y="62"/>
                </a:lnTo>
                <a:lnTo>
                  <a:pt x="580" y="66"/>
                </a:lnTo>
                <a:lnTo>
                  <a:pt x="582" y="68"/>
                </a:lnTo>
                <a:lnTo>
                  <a:pt x="586" y="68"/>
                </a:lnTo>
                <a:lnTo>
                  <a:pt x="588" y="66"/>
                </a:lnTo>
                <a:lnTo>
                  <a:pt x="594" y="74"/>
                </a:lnTo>
                <a:lnTo>
                  <a:pt x="600" y="82"/>
                </a:lnTo>
                <a:lnTo>
                  <a:pt x="596" y="90"/>
                </a:lnTo>
                <a:lnTo>
                  <a:pt x="598" y="98"/>
                </a:lnTo>
                <a:lnTo>
                  <a:pt x="596" y="108"/>
                </a:lnTo>
                <a:lnTo>
                  <a:pt x="598" y="114"/>
                </a:lnTo>
                <a:lnTo>
                  <a:pt x="600" y="120"/>
                </a:lnTo>
                <a:lnTo>
                  <a:pt x="602" y="128"/>
                </a:lnTo>
                <a:lnTo>
                  <a:pt x="602" y="134"/>
                </a:lnTo>
                <a:lnTo>
                  <a:pt x="604" y="142"/>
                </a:lnTo>
                <a:lnTo>
                  <a:pt x="606" y="146"/>
                </a:lnTo>
                <a:lnTo>
                  <a:pt x="606" y="156"/>
                </a:lnTo>
                <a:lnTo>
                  <a:pt x="606" y="160"/>
                </a:lnTo>
                <a:lnTo>
                  <a:pt x="610" y="164"/>
                </a:lnTo>
                <a:lnTo>
                  <a:pt x="618" y="170"/>
                </a:lnTo>
                <a:lnTo>
                  <a:pt x="628" y="176"/>
                </a:lnTo>
                <a:lnTo>
                  <a:pt x="636" y="182"/>
                </a:lnTo>
                <a:lnTo>
                  <a:pt x="638" y="188"/>
                </a:lnTo>
                <a:lnTo>
                  <a:pt x="638" y="192"/>
                </a:lnTo>
                <a:lnTo>
                  <a:pt x="640" y="196"/>
                </a:lnTo>
                <a:lnTo>
                  <a:pt x="642" y="200"/>
                </a:lnTo>
                <a:lnTo>
                  <a:pt x="642" y="216"/>
                </a:lnTo>
                <a:lnTo>
                  <a:pt x="642" y="222"/>
                </a:lnTo>
                <a:lnTo>
                  <a:pt x="644" y="224"/>
                </a:lnTo>
                <a:lnTo>
                  <a:pt x="646" y="224"/>
                </a:lnTo>
                <a:lnTo>
                  <a:pt x="650" y="224"/>
                </a:lnTo>
                <a:lnTo>
                  <a:pt x="650" y="222"/>
                </a:lnTo>
                <a:lnTo>
                  <a:pt x="658" y="232"/>
                </a:lnTo>
                <a:lnTo>
                  <a:pt x="660" y="238"/>
                </a:lnTo>
                <a:lnTo>
                  <a:pt x="660" y="246"/>
                </a:lnTo>
                <a:lnTo>
                  <a:pt x="662" y="250"/>
                </a:lnTo>
                <a:lnTo>
                  <a:pt x="664" y="252"/>
                </a:lnTo>
                <a:lnTo>
                  <a:pt x="666" y="254"/>
                </a:lnTo>
                <a:lnTo>
                  <a:pt x="668" y="256"/>
                </a:lnTo>
                <a:lnTo>
                  <a:pt x="678" y="270"/>
                </a:lnTo>
                <a:lnTo>
                  <a:pt x="682" y="278"/>
                </a:lnTo>
                <a:lnTo>
                  <a:pt x="684" y="284"/>
                </a:lnTo>
                <a:lnTo>
                  <a:pt x="682" y="290"/>
                </a:lnTo>
                <a:lnTo>
                  <a:pt x="680" y="298"/>
                </a:lnTo>
                <a:lnTo>
                  <a:pt x="676" y="302"/>
                </a:lnTo>
                <a:lnTo>
                  <a:pt x="676" y="310"/>
                </a:lnTo>
                <a:lnTo>
                  <a:pt x="676" y="324"/>
                </a:lnTo>
                <a:lnTo>
                  <a:pt x="676" y="336"/>
                </a:lnTo>
                <a:lnTo>
                  <a:pt x="672" y="346"/>
                </a:lnTo>
                <a:lnTo>
                  <a:pt x="670" y="354"/>
                </a:lnTo>
                <a:lnTo>
                  <a:pt x="666" y="362"/>
                </a:lnTo>
                <a:lnTo>
                  <a:pt x="654" y="378"/>
                </a:lnTo>
                <a:lnTo>
                  <a:pt x="644" y="398"/>
                </a:lnTo>
                <a:lnTo>
                  <a:pt x="642" y="404"/>
                </a:lnTo>
                <a:lnTo>
                  <a:pt x="638" y="406"/>
                </a:lnTo>
                <a:lnTo>
                  <a:pt x="634" y="410"/>
                </a:lnTo>
                <a:lnTo>
                  <a:pt x="630" y="414"/>
                </a:lnTo>
                <a:lnTo>
                  <a:pt x="626" y="420"/>
                </a:lnTo>
                <a:lnTo>
                  <a:pt x="622" y="424"/>
                </a:lnTo>
                <a:lnTo>
                  <a:pt x="608" y="432"/>
                </a:lnTo>
                <a:lnTo>
                  <a:pt x="600" y="440"/>
                </a:lnTo>
                <a:lnTo>
                  <a:pt x="594" y="448"/>
                </a:lnTo>
                <a:lnTo>
                  <a:pt x="588" y="456"/>
                </a:lnTo>
                <a:lnTo>
                  <a:pt x="582" y="464"/>
                </a:lnTo>
                <a:lnTo>
                  <a:pt x="560" y="488"/>
                </a:lnTo>
                <a:lnTo>
                  <a:pt x="548" y="502"/>
                </a:lnTo>
                <a:lnTo>
                  <a:pt x="538" y="516"/>
                </a:lnTo>
                <a:lnTo>
                  <a:pt x="536" y="518"/>
                </a:lnTo>
                <a:lnTo>
                  <a:pt x="534" y="522"/>
                </a:lnTo>
                <a:lnTo>
                  <a:pt x="532" y="524"/>
                </a:lnTo>
                <a:lnTo>
                  <a:pt x="530" y="526"/>
                </a:lnTo>
                <a:lnTo>
                  <a:pt x="520" y="528"/>
                </a:lnTo>
                <a:lnTo>
                  <a:pt x="512" y="528"/>
                </a:lnTo>
                <a:lnTo>
                  <a:pt x="502" y="530"/>
                </a:lnTo>
                <a:lnTo>
                  <a:pt x="496" y="530"/>
                </a:lnTo>
                <a:lnTo>
                  <a:pt x="488" y="534"/>
                </a:lnTo>
                <a:lnTo>
                  <a:pt x="482" y="538"/>
                </a:lnTo>
                <a:lnTo>
                  <a:pt x="476" y="542"/>
                </a:lnTo>
                <a:lnTo>
                  <a:pt x="470" y="544"/>
                </a:lnTo>
                <a:lnTo>
                  <a:pt x="466" y="546"/>
                </a:lnTo>
                <a:lnTo>
                  <a:pt x="464" y="550"/>
                </a:lnTo>
                <a:lnTo>
                  <a:pt x="460" y="552"/>
                </a:lnTo>
                <a:lnTo>
                  <a:pt x="458" y="554"/>
                </a:lnTo>
                <a:lnTo>
                  <a:pt x="452" y="544"/>
                </a:lnTo>
                <a:lnTo>
                  <a:pt x="448" y="532"/>
                </a:lnTo>
                <a:lnTo>
                  <a:pt x="442" y="532"/>
                </a:lnTo>
                <a:lnTo>
                  <a:pt x="440" y="534"/>
                </a:lnTo>
                <a:lnTo>
                  <a:pt x="438" y="538"/>
                </a:lnTo>
                <a:lnTo>
                  <a:pt x="414" y="552"/>
                </a:lnTo>
                <a:lnTo>
                  <a:pt x="408" y="548"/>
                </a:lnTo>
                <a:lnTo>
                  <a:pt x="406" y="542"/>
                </a:lnTo>
                <a:lnTo>
                  <a:pt x="398" y="542"/>
                </a:lnTo>
                <a:lnTo>
                  <a:pt x="392" y="542"/>
                </a:lnTo>
                <a:lnTo>
                  <a:pt x="386" y="538"/>
                </a:lnTo>
                <a:lnTo>
                  <a:pt x="380" y="532"/>
                </a:lnTo>
                <a:lnTo>
                  <a:pt x="374" y="524"/>
                </a:lnTo>
                <a:lnTo>
                  <a:pt x="372" y="518"/>
                </a:lnTo>
                <a:lnTo>
                  <a:pt x="372" y="514"/>
                </a:lnTo>
                <a:lnTo>
                  <a:pt x="376" y="510"/>
                </a:lnTo>
                <a:lnTo>
                  <a:pt x="378" y="506"/>
                </a:lnTo>
                <a:lnTo>
                  <a:pt x="380" y="500"/>
                </a:lnTo>
                <a:lnTo>
                  <a:pt x="378" y="492"/>
                </a:lnTo>
                <a:lnTo>
                  <a:pt x="374" y="488"/>
                </a:lnTo>
                <a:lnTo>
                  <a:pt x="370" y="486"/>
                </a:lnTo>
                <a:lnTo>
                  <a:pt x="366" y="482"/>
                </a:lnTo>
                <a:lnTo>
                  <a:pt x="372" y="474"/>
                </a:lnTo>
                <a:lnTo>
                  <a:pt x="372" y="470"/>
                </a:lnTo>
                <a:lnTo>
                  <a:pt x="374" y="464"/>
                </a:lnTo>
                <a:lnTo>
                  <a:pt x="372" y="460"/>
                </a:lnTo>
                <a:lnTo>
                  <a:pt x="368" y="460"/>
                </a:lnTo>
                <a:lnTo>
                  <a:pt x="366" y="462"/>
                </a:lnTo>
                <a:lnTo>
                  <a:pt x="362" y="470"/>
                </a:lnTo>
                <a:lnTo>
                  <a:pt x="358" y="476"/>
                </a:lnTo>
                <a:lnTo>
                  <a:pt x="354" y="478"/>
                </a:lnTo>
                <a:lnTo>
                  <a:pt x="350" y="478"/>
                </a:lnTo>
                <a:lnTo>
                  <a:pt x="348" y="478"/>
                </a:lnTo>
                <a:lnTo>
                  <a:pt x="346" y="476"/>
                </a:lnTo>
                <a:lnTo>
                  <a:pt x="348" y="472"/>
                </a:lnTo>
                <a:lnTo>
                  <a:pt x="352" y="472"/>
                </a:lnTo>
                <a:lnTo>
                  <a:pt x="356" y="470"/>
                </a:lnTo>
                <a:lnTo>
                  <a:pt x="358" y="470"/>
                </a:lnTo>
                <a:lnTo>
                  <a:pt x="372" y="452"/>
                </a:lnTo>
                <a:lnTo>
                  <a:pt x="378" y="444"/>
                </a:lnTo>
                <a:lnTo>
                  <a:pt x="382" y="434"/>
                </a:lnTo>
                <a:lnTo>
                  <a:pt x="376" y="434"/>
                </a:lnTo>
                <a:lnTo>
                  <a:pt x="368" y="434"/>
                </a:lnTo>
                <a:lnTo>
                  <a:pt x="366" y="442"/>
                </a:lnTo>
                <a:lnTo>
                  <a:pt x="364" y="448"/>
                </a:lnTo>
                <a:lnTo>
                  <a:pt x="358" y="448"/>
                </a:lnTo>
                <a:lnTo>
                  <a:pt x="350" y="450"/>
                </a:lnTo>
                <a:lnTo>
                  <a:pt x="342" y="456"/>
                </a:lnTo>
                <a:lnTo>
                  <a:pt x="336" y="464"/>
                </a:lnTo>
                <a:lnTo>
                  <a:pt x="334" y="472"/>
                </a:lnTo>
                <a:lnTo>
                  <a:pt x="328" y="472"/>
                </a:lnTo>
                <a:lnTo>
                  <a:pt x="326" y="470"/>
                </a:lnTo>
                <a:lnTo>
                  <a:pt x="326" y="466"/>
                </a:lnTo>
                <a:lnTo>
                  <a:pt x="328" y="458"/>
                </a:lnTo>
                <a:lnTo>
                  <a:pt x="330" y="450"/>
                </a:lnTo>
                <a:lnTo>
                  <a:pt x="328" y="442"/>
                </a:lnTo>
                <a:lnTo>
                  <a:pt x="326" y="436"/>
                </a:lnTo>
                <a:lnTo>
                  <a:pt x="324" y="430"/>
                </a:lnTo>
                <a:lnTo>
                  <a:pt x="322" y="422"/>
                </a:lnTo>
                <a:lnTo>
                  <a:pt x="308" y="418"/>
                </a:lnTo>
                <a:lnTo>
                  <a:pt x="298" y="414"/>
                </a:lnTo>
                <a:lnTo>
                  <a:pt x="290" y="412"/>
                </a:lnTo>
                <a:lnTo>
                  <a:pt x="288" y="408"/>
                </a:lnTo>
                <a:lnTo>
                  <a:pt x="284" y="406"/>
                </a:lnTo>
                <a:lnTo>
                  <a:pt x="250" y="406"/>
                </a:lnTo>
                <a:lnTo>
                  <a:pt x="224" y="422"/>
                </a:lnTo>
                <a:lnTo>
                  <a:pt x="190" y="422"/>
                </a:lnTo>
                <a:lnTo>
                  <a:pt x="176" y="428"/>
                </a:lnTo>
                <a:lnTo>
                  <a:pt x="162" y="436"/>
                </a:lnTo>
                <a:lnTo>
                  <a:pt x="144" y="448"/>
                </a:lnTo>
                <a:lnTo>
                  <a:pt x="132" y="452"/>
                </a:lnTo>
                <a:lnTo>
                  <a:pt x="116" y="454"/>
                </a:lnTo>
                <a:lnTo>
                  <a:pt x="100" y="454"/>
                </a:lnTo>
                <a:lnTo>
                  <a:pt x="90" y="456"/>
                </a:lnTo>
                <a:lnTo>
                  <a:pt x="80" y="458"/>
                </a:lnTo>
                <a:lnTo>
                  <a:pt x="64" y="464"/>
                </a:lnTo>
                <a:lnTo>
                  <a:pt x="46" y="472"/>
                </a:lnTo>
                <a:lnTo>
                  <a:pt x="36" y="474"/>
                </a:lnTo>
                <a:lnTo>
                  <a:pt x="26" y="474"/>
                </a:lnTo>
                <a:lnTo>
                  <a:pt x="20" y="474"/>
                </a:lnTo>
                <a:lnTo>
                  <a:pt x="16" y="470"/>
                </a:lnTo>
                <a:lnTo>
                  <a:pt x="8" y="462"/>
                </a:lnTo>
                <a:lnTo>
                  <a:pt x="6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4"/>
                </a:lnTo>
                <a:lnTo>
                  <a:pt x="0" y="452"/>
                </a:lnTo>
                <a:lnTo>
                  <a:pt x="2" y="448"/>
                </a:lnTo>
                <a:lnTo>
                  <a:pt x="6" y="446"/>
                </a:lnTo>
                <a:lnTo>
                  <a:pt x="12" y="444"/>
                </a:lnTo>
                <a:lnTo>
                  <a:pt x="18" y="440"/>
                </a:lnTo>
                <a:lnTo>
                  <a:pt x="26" y="424"/>
                </a:lnTo>
                <a:lnTo>
                  <a:pt x="32" y="408"/>
                </a:lnTo>
                <a:lnTo>
                  <a:pt x="30" y="404"/>
                </a:lnTo>
                <a:lnTo>
                  <a:pt x="28" y="400"/>
                </a:lnTo>
                <a:lnTo>
                  <a:pt x="28" y="390"/>
                </a:lnTo>
                <a:lnTo>
                  <a:pt x="28" y="354"/>
                </a:lnTo>
                <a:lnTo>
                  <a:pt x="28" y="340"/>
                </a:lnTo>
                <a:lnTo>
                  <a:pt x="28" y="328"/>
                </a:lnTo>
                <a:lnTo>
                  <a:pt x="26" y="318"/>
                </a:lnTo>
                <a:lnTo>
                  <a:pt x="22" y="310"/>
                </a:lnTo>
                <a:lnTo>
                  <a:pt x="18" y="302"/>
                </a:lnTo>
                <a:lnTo>
                  <a:pt x="18" y="298"/>
                </a:lnTo>
                <a:lnTo>
                  <a:pt x="22" y="302"/>
                </a:lnTo>
                <a:lnTo>
                  <a:pt x="22" y="306"/>
                </a:lnTo>
                <a:lnTo>
                  <a:pt x="28" y="306"/>
                </a:lnTo>
                <a:lnTo>
                  <a:pt x="26" y="300"/>
                </a:lnTo>
                <a:lnTo>
                  <a:pt x="26" y="294"/>
                </a:lnTo>
                <a:lnTo>
                  <a:pt x="30" y="298"/>
                </a:lnTo>
                <a:lnTo>
                  <a:pt x="30" y="302"/>
                </a:lnTo>
                <a:lnTo>
                  <a:pt x="34" y="300"/>
                </a:lnTo>
                <a:lnTo>
                  <a:pt x="34" y="298"/>
                </a:lnTo>
                <a:lnTo>
                  <a:pt x="36" y="294"/>
                </a:lnTo>
                <a:lnTo>
                  <a:pt x="30" y="276"/>
                </a:lnTo>
                <a:lnTo>
                  <a:pt x="40" y="254"/>
                </a:lnTo>
                <a:lnTo>
                  <a:pt x="42" y="244"/>
                </a:lnTo>
                <a:lnTo>
                  <a:pt x="44" y="230"/>
                </a:lnTo>
                <a:lnTo>
                  <a:pt x="44" y="224"/>
                </a:lnTo>
                <a:lnTo>
                  <a:pt x="48" y="218"/>
                </a:lnTo>
                <a:lnTo>
                  <a:pt x="50" y="222"/>
                </a:lnTo>
                <a:lnTo>
                  <a:pt x="52" y="224"/>
                </a:lnTo>
                <a:lnTo>
                  <a:pt x="52" y="226"/>
                </a:lnTo>
                <a:lnTo>
                  <a:pt x="56" y="224"/>
                </a:lnTo>
                <a:lnTo>
                  <a:pt x="58" y="222"/>
                </a:lnTo>
                <a:lnTo>
                  <a:pt x="60" y="218"/>
                </a:lnTo>
                <a:lnTo>
                  <a:pt x="64" y="214"/>
                </a:lnTo>
                <a:lnTo>
                  <a:pt x="68" y="212"/>
                </a:lnTo>
                <a:lnTo>
                  <a:pt x="76" y="210"/>
                </a:lnTo>
                <a:lnTo>
                  <a:pt x="82" y="206"/>
                </a:lnTo>
                <a:lnTo>
                  <a:pt x="84" y="202"/>
                </a:lnTo>
                <a:lnTo>
                  <a:pt x="88" y="200"/>
                </a:lnTo>
                <a:lnTo>
                  <a:pt x="92" y="196"/>
                </a:lnTo>
                <a:lnTo>
                  <a:pt x="102" y="192"/>
                </a:lnTo>
                <a:lnTo>
                  <a:pt x="110" y="190"/>
                </a:lnTo>
                <a:lnTo>
                  <a:pt x="118" y="188"/>
                </a:lnTo>
                <a:lnTo>
                  <a:pt x="128" y="186"/>
                </a:lnTo>
                <a:lnTo>
                  <a:pt x="138" y="182"/>
                </a:lnTo>
                <a:lnTo>
                  <a:pt x="148" y="180"/>
                </a:lnTo>
                <a:lnTo>
                  <a:pt x="158" y="180"/>
                </a:lnTo>
                <a:lnTo>
                  <a:pt x="168" y="178"/>
                </a:lnTo>
                <a:lnTo>
                  <a:pt x="174" y="174"/>
                </a:lnTo>
                <a:lnTo>
                  <a:pt x="182" y="164"/>
                </a:lnTo>
                <a:lnTo>
                  <a:pt x="194" y="150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0" name="Freeform 125"/>
          <p:cNvSpPr>
            <a:spLocks/>
          </p:cNvSpPr>
          <p:nvPr/>
        </p:nvSpPr>
        <p:spPr bwMode="auto">
          <a:xfrm>
            <a:off x="8058150" y="5400675"/>
            <a:ext cx="311150" cy="196850"/>
          </a:xfrm>
          <a:custGeom>
            <a:avLst/>
            <a:gdLst>
              <a:gd name="T0" fmla="*/ 2147483647 w 196"/>
              <a:gd name="T1" fmla="*/ 2147483647 h 124"/>
              <a:gd name="T2" fmla="*/ 2147483647 w 196"/>
              <a:gd name="T3" fmla="*/ 2147483647 h 124"/>
              <a:gd name="T4" fmla="*/ 2147483647 w 196"/>
              <a:gd name="T5" fmla="*/ 2147483647 h 124"/>
              <a:gd name="T6" fmla="*/ 2147483647 w 196"/>
              <a:gd name="T7" fmla="*/ 2147483647 h 124"/>
              <a:gd name="T8" fmla="*/ 2147483647 w 196"/>
              <a:gd name="T9" fmla="*/ 2147483647 h 124"/>
              <a:gd name="T10" fmla="*/ 2147483647 w 196"/>
              <a:gd name="T11" fmla="*/ 2147483647 h 124"/>
              <a:gd name="T12" fmla="*/ 2147483647 w 196"/>
              <a:gd name="T13" fmla="*/ 2147483647 h 124"/>
              <a:gd name="T14" fmla="*/ 2147483647 w 196"/>
              <a:gd name="T15" fmla="*/ 0 h 124"/>
              <a:gd name="T16" fmla="*/ 2147483647 w 196"/>
              <a:gd name="T17" fmla="*/ 2147483647 h 124"/>
              <a:gd name="T18" fmla="*/ 2147483647 w 196"/>
              <a:gd name="T19" fmla="*/ 2147483647 h 124"/>
              <a:gd name="T20" fmla="*/ 2147483647 w 196"/>
              <a:gd name="T21" fmla="*/ 2147483647 h 124"/>
              <a:gd name="T22" fmla="*/ 2147483647 w 196"/>
              <a:gd name="T23" fmla="*/ 2147483647 h 124"/>
              <a:gd name="T24" fmla="*/ 2147483647 w 196"/>
              <a:gd name="T25" fmla="*/ 2147483647 h 124"/>
              <a:gd name="T26" fmla="*/ 2147483647 w 196"/>
              <a:gd name="T27" fmla="*/ 2147483647 h 124"/>
              <a:gd name="T28" fmla="*/ 2147483647 w 196"/>
              <a:gd name="T29" fmla="*/ 2147483647 h 124"/>
              <a:gd name="T30" fmla="*/ 2147483647 w 196"/>
              <a:gd name="T31" fmla="*/ 2147483647 h 124"/>
              <a:gd name="T32" fmla="*/ 2147483647 w 196"/>
              <a:gd name="T33" fmla="*/ 2147483647 h 124"/>
              <a:gd name="T34" fmla="*/ 2147483647 w 196"/>
              <a:gd name="T35" fmla="*/ 2147483647 h 124"/>
              <a:gd name="T36" fmla="*/ 2147483647 w 196"/>
              <a:gd name="T37" fmla="*/ 2147483647 h 124"/>
              <a:gd name="T38" fmla="*/ 2147483647 w 196"/>
              <a:gd name="T39" fmla="*/ 2147483647 h 124"/>
              <a:gd name="T40" fmla="*/ 2147483647 w 196"/>
              <a:gd name="T41" fmla="*/ 2147483647 h 124"/>
              <a:gd name="T42" fmla="*/ 2147483647 w 196"/>
              <a:gd name="T43" fmla="*/ 2147483647 h 124"/>
              <a:gd name="T44" fmla="*/ 2147483647 w 196"/>
              <a:gd name="T45" fmla="*/ 2147483647 h 124"/>
              <a:gd name="T46" fmla="*/ 2147483647 w 196"/>
              <a:gd name="T47" fmla="*/ 2147483647 h 124"/>
              <a:gd name="T48" fmla="*/ 2147483647 w 196"/>
              <a:gd name="T49" fmla="*/ 2147483647 h 124"/>
              <a:gd name="T50" fmla="*/ 2147483647 w 196"/>
              <a:gd name="T51" fmla="*/ 2147483647 h 124"/>
              <a:gd name="T52" fmla="*/ 2147483647 w 196"/>
              <a:gd name="T53" fmla="*/ 2147483647 h 124"/>
              <a:gd name="T54" fmla="*/ 2147483647 w 196"/>
              <a:gd name="T55" fmla="*/ 2147483647 h 124"/>
              <a:gd name="T56" fmla="*/ 2147483647 w 196"/>
              <a:gd name="T57" fmla="*/ 2147483647 h 124"/>
              <a:gd name="T58" fmla="*/ 2147483647 w 196"/>
              <a:gd name="T59" fmla="*/ 2147483647 h 124"/>
              <a:gd name="T60" fmla="*/ 2147483647 w 196"/>
              <a:gd name="T61" fmla="*/ 2147483647 h 124"/>
              <a:gd name="T62" fmla="*/ 2147483647 w 196"/>
              <a:gd name="T63" fmla="*/ 2147483647 h 124"/>
              <a:gd name="T64" fmla="*/ 2147483647 w 196"/>
              <a:gd name="T65" fmla="*/ 2147483647 h 124"/>
              <a:gd name="T66" fmla="*/ 2147483647 w 196"/>
              <a:gd name="T67" fmla="*/ 2147483647 h 124"/>
              <a:gd name="T68" fmla="*/ 2147483647 w 196"/>
              <a:gd name="T69" fmla="*/ 2147483647 h 124"/>
              <a:gd name="T70" fmla="*/ 2147483647 w 196"/>
              <a:gd name="T71" fmla="*/ 2147483647 h 124"/>
              <a:gd name="T72" fmla="*/ 2147483647 w 196"/>
              <a:gd name="T73" fmla="*/ 2147483647 h 124"/>
              <a:gd name="T74" fmla="*/ 2147483647 w 196"/>
              <a:gd name="T75" fmla="*/ 2147483647 h 124"/>
              <a:gd name="T76" fmla="*/ 2147483647 w 196"/>
              <a:gd name="T77" fmla="*/ 2147483647 h 124"/>
              <a:gd name="T78" fmla="*/ 2147483647 w 196"/>
              <a:gd name="T79" fmla="*/ 2147483647 h 124"/>
              <a:gd name="T80" fmla="*/ 2147483647 w 196"/>
              <a:gd name="T81" fmla="*/ 2147483647 h 124"/>
              <a:gd name="T82" fmla="*/ 2147483647 w 196"/>
              <a:gd name="T83" fmla="*/ 2147483647 h 124"/>
              <a:gd name="T84" fmla="*/ 0 w 196"/>
              <a:gd name="T85" fmla="*/ 2147483647 h 124"/>
              <a:gd name="T86" fmla="*/ 0 w 196"/>
              <a:gd name="T87" fmla="*/ 2147483647 h 124"/>
              <a:gd name="T88" fmla="*/ 2147483647 w 196"/>
              <a:gd name="T89" fmla="*/ 2147483647 h 124"/>
              <a:gd name="T90" fmla="*/ 2147483647 w 196"/>
              <a:gd name="T91" fmla="*/ 2147483647 h 124"/>
              <a:gd name="T92" fmla="*/ 2147483647 w 196"/>
              <a:gd name="T93" fmla="*/ 2147483647 h 124"/>
              <a:gd name="T94" fmla="*/ 2147483647 w 196"/>
              <a:gd name="T95" fmla="*/ 2147483647 h 124"/>
              <a:gd name="T96" fmla="*/ 2147483647 w 196"/>
              <a:gd name="T97" fmla="*/ 2147483647 h 124"/>
              <a:gd name="T98" fmla="*/ 2147483647 w 196"/>
              <a:gd name="T99" fmla="*/ 2147483647 h 124"/>
              <a:gd name="T100" fmla="*/ 2147483647 w 196"/>
              <a:gd name="T101" fmla="*/ 2147483647 h 124"/>
              <a:gd name="T102" fmla="*/ 2147483647 w 196"/>
              <a:gd name="T103" fmla="*/ 2147483647 h 124"/>
              <a:gd name="T104" fmla="*/ 2147483647 w 196"/>
              <a:gd name="T105" fmla="*/ 2147483647 h 124"/>
              <a:gd name="T106" fmla="*/ 2147483647 w 196"/>
              <a:gd name="T107" fmla="*/ 2147483647 h 124"/>
              <a:gd name="T108" fmla="*/ 2147483647 w 196"/>
              <a:gd name="T109" fmla="*/ 2147483647 h 1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6"/>
              <a:gd name="T166" fmla="*/ 0 h 124"/>
              <a:gd name="T167" fmla="*/ 196 w 196"/>
              <a:gd name="T168" fmla="*/ 124 h 1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6" h="124">
                <a:moveTo>
                  <a:pt x="116" y="46"/>
                </a:moveTo>
                <a:lnTo>
                  <a:pt x="128" y="36"/>
                </a:lnTo>
                <a:lnTo>
                  <a:pt x="140" y="26"/>
                </a:lnTo>
                <a:lnTo>
                  <a:pt x="148" y="24"/>
                </a:lnTo>
                <a:lnTo>
                  <a:pt x="154" y="20"/>
                </a:lnTo>
                <a:lnTo>
                  <a:pt x="164" y="8"/>
                </a:lnTo>
                <a:lnTo>
                  <a:pt x="172" y="2"/>
                </a:lnTo>
                <a:lnTo>
                  <a:pt x="178" y="0"/>
                </a:lnTo>
                <a:lnTo>
                  <a:pt x="184" y="2"/>
                </a:lnTo>
                <a:lnTo>
                  <a:pt x="180" y="8"/>
                </a:lnTo>
                <a:lnTo>
                  <a:pt x="178" y="16"/>
                </a:lnTo>
                <a:lnTo>
                  <a:pt x="184" y="14"/>
                </a:lnTo>
                <a:lnTo>
                  <a:pt x="188" y="12"/>
                </a:lnTo>
                <a:lnTo>
                  <a:pt x="196" y="8"/>
                </a:lnTo>
                <a:lnTo>
                  <a:pt x="196" y="18"/>
                </a:lnTo>
                <a:lnTo>
                  <a:pt x="190" y="20"/>
                </a:lnTo>
                <a:lnTo>
                  <a:pt x="188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38"/>
                </a:lnTo>
                <a:lnTo>
                  <a:pt x="168" y="40"/>
                </a:lnTo>
                <a:lnTo>
                  <a:pt x="150" y="50"/>
                </a:lnTo>
                <a:lnTo>
                  <a:pt x="140" y="56"/>
                </a:lnTo>
                <a:lnTo>
                  <a:pt x="138" y="58"/>
                </a:lnTo>
                <a:lnTo>
                  <a:pt x="136" y="62"/>
                </a:lnTo>
                <a:lnTo>
                  <a:pt x="136" y="66"/>
                </a:lnTo>
                <a:lnTo>
                  <a:pt x="130" y="70"/>
                </a:lnTo>
                <a:lnTo>
                  <a:pt x="122" y="70"/>
                </a:lnTo>
                <a:lnTo>
                  <a:pt x="108" y="72"/>
                </a:lnTo>
                <a:lnTo>
                  <a:pt x="100" y="76"/>
                </a:lnTo>
                <a:lnTo>
                  <a:pt x="92" y="84"/>
                </a:lnTo>
                <a:lnTo>
                  <a:pt x="78" y="98"/>
                </a:lnTo>
                <a:lnTo>
                  <a:pt x="74" y="102"/>
                </a:lnTo>
                <a:lnTo>
                  <a:pt x="70" y="106"/>
                </a:lnTo>
                <a:lnTo>
                  <a:pt x="58" y="108"/>
                </a:lnTo>
                <a:lnTo>
                  <a:pt x="52" y="112"/>
                </a:lnTo>
                <a:lnTo>
                  <a:pt x="44" y="118"/>
                </a:lnTo>
                <a:lnTo>
                  <a:pt x="38" y="122"/>
                </a:lnTo>
                <a:lnTo>
                  <a:pt x="28" y="124"/>
                </a:lnTo>
                <a:lnTo>
                  <a:pt x="20" y="122"/>
                </a:lnTo>
                <a:lnTo>
                  <a:pt x="10" y="116"/>
                </a:lnTo>
                <a:lnTo>
                  <a:pt x="2" y="110"/>
                </a:lnTo>
                <a:lnTo>
                  <a:pt x="0" y="108"/>
                </a:lnTo>
                <a:lnTo>
                  <a:pt x="0" y="104"/>
                </a:lnTo>
                <a:lnTo>
                  <a:pt x="8" y="98"/>
                </a:lnTo>
                <a:lnTo>
                  <a:pt x="20" y="92"/>
                </a:lnTo>
                <a:lnTo>
                  <a:pt x="32" y="84"/>
                </a:lnTo>
                <a:lnTo>
                  <a:pt x="42" y="78"/>
                </a:lnTo>
                <a:lnTo>
                  <a:pt x="66" y="66"/>
                </a:lnTo>
                <a:lnTo>
                  <a:pt x="72" y="64"/>
                </a:lnTo>
                <a:lnTo>
                  <a:pt x="76" y="64"/>
                </a:lnTo>
                <a:lnTo>
                  <a:pt x="86" y="64"/>
                </a:lnTo>
                <a:lnTo>
                  <a:pt x="102" y="56"/>
                </a:lnTo>
                <a:lnTo>
                  <a:pt x="118" y="46"/>
                </a:lnTo>
                <a:lnTo>
                  <a:pt x="116" y="46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1" name="Freeform 126"/>
          <p:cNvSpPr>
            <a:spLocks/>
          </p:cNvSpPr>
          <p:nvPr/>
        </p:nvSpPr>
        <p:spPr bwMode="auto">
          <a:xfrm>
            <a:off x="8375650" y="5213350"/>
            <a:ext cx="180975" cy="225425"/>
          </a:xfrm>
          <a:custGeom>
            <a:avLst/>
            <a:gdLst>
              <a:gd name="T0" fmla="*/ 2147483647 w 114"/>
              <a:gd name="T1" fmla="*/ 2147483647 h 142"/>
              <a:gd name="T2" fmla="*/ 0 w 114"/>
              <a:gd name="T3" fmla="*/ 2147483647 h 142"/>
              <a:gd name="T4" fmla="*/ 2147483647 w 114"/>
              <a:gd name="T5" fmla="*/ 2147483647 h 142"/>
              <a:gd name="T6" fmla="*/ 2147483647 w 114"/>
              <a:gd name="T7" fmla="*/ 2147483647 h 142"/>
              <a:gd name="T8" fmla="*/ 2147483647 w 114"/>
              <a:gd name="T9" fmla="*/ 2147483647 h 142"/>
              <a:gd name="T10" fmla="*/ 2147483647 w 114"/>
              <a:gd name="T11" fmla="*/ 2147483647 h 142"/>
              <a:gd name="T12" fmla="*/ 2147483647 w 114"/>
              <a:gd name="T13" fmla="*/ 2147483647 h 142"/>
              <a:gd name="T14" fmla="*/ 2147483647 w 114"/>
              <a:gd name="T15" fmla="*/ 2147483647 h 142"/>
              <a:gd name="T16" fmla="*/ 2147483647 w 114"/>
              <a:gd name="T17" fmla="*/ 2147483647 h 142"/>
              <a:gd name="T18" fmla="*/ 2147483647 w 114"/>
              <a:gd name="T19" fmla="*/ 2147483647 h 142"/>
              <a:gd name="T20" fmla="*/ 2147483647 w 114"/>
              <a:gd name="T21" fmla="*/ 2147483647 h 142"/>
              <a:gd name="T22" fmla="*/ 2147483647 w 114"/>
              <a:gd name="T23" fmla="*/ 2147483647 h 142"/>
              <a:gd name="T24" fmla="*/ 2147483647 w 114"/>
              <a:gd name="T25" fmla="*/ 2147483647 h 142"/>
              <a:gd name="T26" fmla="*/ 2147483647 w 114"/>
              <a:gd name="T27" fmla="*/ 2147483647 h 142"/>
              <a:gd name="T28" fmla="*/ 2147483647 w 114"/>
              <a:gd name="T29" fmla="*/ 2147483647 h 142"/>
              <a:gd name="T30" fmla="*/ 2147483647 w 114"/>
              <a:gd name="T31" fmla="*/ 2147483647 h 142"/>
              <a:gd name="T32" fmla="*/ 2147483647 w 114"/>
              <a:gd name="T33" fmla="*/ 2147483647 h 142"/>
              <a:gd name="T34" fmla="*/ 2147483647 w 114"/>
              <a:gd name="T35" fmla="*/ 0 h 142"/>
              <a:gd name="T36" fmla="*/ 2147483647 w 114"/>
              <a:gd name="T37" fmla="*/ 2147483647 h 142"/>
              <a:gd name="T38" fmla="*/ 2147483647 w 114"/>
              <a:gd name="T39" fmla="*/ 2147483647 h 142"/>
              <a:gd name="T40" fmla="*/ 2147483647 w 114"/>
              <a:gd name="T41" fmla="*/ 2147483647 h 142"/>
              <a:gd name="T42" fmla="*/ 2147483647 w 114"/>
              <a:gd name="T43" fmla="*/ 2147483647 h 142"/>
              <a:gd name="T44" fmla="*/ 2147483647 w 114"/>
              <a:gd name="T45" fmla="*/ 2147483647 h 142"/>
              <a:gd name="T46" fmla="*/ 2147483647 w 114"/>
              <a:gd name="T47" fmla="*/ 2147483647 h 142"/>
              <a:gd name="T48" fmla="*/ 2147483647 w 114"/>
              <a:gd name="T49" fmla="*/ 2147483647 h 142"/>
              <a:gd name="T50" fmla="*/ 2147483647 w 114"/>
              <a:gd name="T51" fmla="*/ 2147483647 h 142"/>
              <a:gd name="T52" fmla="*/ 2147483647 w 114"/>
              <a:gd name="T53" fmla="*/ 2147483647 h 142"/>
              <a:gd name="T54" fmla="*/ 2147483647 w 114"/>
              <a:gd name="T55" fmla="*/ 2147483647 h 142"/>
              <a:gd name="T56" fmla="*/ 2147483647 w 114"/>
              <a:gd name="T57" fmla="*/ 2147483647 h 142"/>
              <a:gd name="T58" fmla="*/ 2147483647 w 114"/>
              <a:gd name="T59" fmla="*/ 2147483647 h 142"/>
              <a:gd name="T60" fmla="*/ 2147483647 w 114"/>
              <a:gd name="T61" fmla="*/ 2147483647 h 142"/>
              <a:gd name="T62" fmla="*/ 2147483647 w 114"/>
              <a:gd name="T63" fmla="*/ 2147483647 h 142"/>
              <a:gd name="T64" fmla="*/ 2147483647 w 114"/>
              <a:gd name="T65" fmla="*/ 2147483647 h 142"/>
              <a:gd name="T66" fmla="*/ 2147483647 w 114"/>
              <a:gd name="T67" fmla="*/ 2147483647 h 142"/>
              <a:gd name="T68" fmla="*/ 2147483647 w 114"/>
              <a:gd name="T69" fmla="*/ 2147483647 h 142"/>
              <a:gd name="T70" fmla="*/ 2147483647 w 114"/>
              <a:gd name="T71" fmla="*/ 2147483647 h 142"/>
              <a:gd name="T72" fmla="*/ 2147483647 w 114"/>
              <a:gd name="T73" fmla="*/ 2147483647 h 142"/>
              <a:gd name="T74" fmla="*/ 2147483647 w 114"/>
              <a:gd name="T75" fmla="*/ 2147483647 h 142"/>
              <a:gd name="T76" fmla="*/ 2147483647 w 114"/>
              <a:gd name="T77" fmla="*/ 2147483647 h 142"/>
              <a:gd name="T78" fmla="*/ 2147483647 w 114"/>
              <a:gd name="T79" fmla="*/ 2147483647 h 142"/>
              <a:gd name="T80" fmla="*/ 2147483647 w 114"/>
              <a:gd name="T81" fmla="*/ 2147483647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4"/>
              <a:gd name="T124" fmla="*/ 0 h 142"/>
              <a:gd name="T125" fmla="*/ 114 w 114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4" h="142">
                <a:moveTo>
                  <a:pt x="8" y="142"/>
                </a:moveTo>
                <a:lnTo>
                  <a:pt x="2" y="140"/>
                </a:lnTo>
                <a:lnTo>
                  <a:pt x="0" y="136"/>
                </a:lnTo>
                <a:lnTo>
                  <a:pt x="0" y="132"/>
                </a:lnTo>
                <a:lnTo>
                  <a:pt x="2" y="130"/>
                </a:lnTo>
                <a:lnTo>
                  <a:pt x="8" y="130"/>
                </a:lnTo>
                <a:lnTo>
                  <a:pt x="14" y="126"/>
                </a:lnTo>
                <a:lnTo>
                  <a:pt x="20" y="124"/>
                </a:lnTo>
                <a:lnTo>
                  <a:pt x="24" y="118"/>
                </a:lnTo>
                <a:lnTo>
                  <a:pt x="26" y="112"/>
                </a:lnTo>
                <a:lnTo>
                  <a:pt x="18" y="106"/>
                </a:lnTo>
                <a:lnTo>
                  <a:pt x="14" y="102"/>
                </a:lnTo>
                <a:lnTo>
                  <a:pt x="14" y="98"/>
                </a:lnTo>
                <a:lnTo>
                  <a:pt x="16" y="94"/>
                </a:lnTo>
                <a:lnTo>
                  <a:pt x="18" y="92"/>
                </a:lnTo>
                <a:lnTo>
                  <a:pt x="20" y="90"/>
                </a:lnTo>
                <a:lnTo>
                  <a:pt x="22" y="90"/>
                </a:lnTo>
                <a:lnTo>
                  <a:pt x="28" y="90"/>
                </a:lnTo>
                <a:lnTo>
                  <a:pt x="34" y="88"/>
                </a:lnTo>
                <a:lnTo>
                  <a:pt x="38" y="84"/>
                </a:lnTo>
                <a:lnTo>
                  <a:pt x="44" y="76"/>
                </a:lnTo>
                <a:lnTo>
                  <a:pt x="48" y="74"/>
                </a:lnTo>
                <a:lnTo>
                  <a:pt x="52" y="68"/>
                </a:lnTo>
                <a:lnTo>
                  <a:pt x="56" y="58"/>
                </a:lnTo>
                <a:lnTo>
                  <a:pt x="58" y="48"/>
                </a:lnTo>
                <a:lnTo>
                  <a:pt x="62" y="38"/>
                </a:lnTo>
                <a:lnTo>
                  <a:pt x="58" y="36"/>
                </a:lnTo>
                <a:lnTo>
                  <a:pt x="56" y="32"/>
                </a:lnTo>
                <a:lnTo>
                  <a:pt x="56" y="26"/>
                </a:lnTo>
                <a:lnTo>
                  <a:pt x="56" y="24"/>
                </a:lnTo>
                <a:lnTo>
                  <a:pt x="58" y="22"/>
                </a:lnTo>
                <a:lnTo>
                  <a:pt x="56" y="18"/>
                </a:lnTo>
                <a:lnTo>
                  <a:pt x="56" y="16"/>
                </a:lnTo>
                <a:lnTo>
                  <a:pt x="58" y="6"/>
                </a:lnTo>
                <a:lnTo>
                  <a:pt x="60" y="2"/>
                </a:lnTo>
                <a:lnTo>
                  <a:pt x="62" y="0"/>
                </a:lnTo>
                <a:lnTo>
                  <a:pt x="66" y="6"/>
                </a:lnTo>
                <a:lnTo>
                  <a:pt x="70" y="10"/>
                </a:lnTo>
                <a:lnTo>
                  <a:pt x="74" y="16"/>
                </a:lnTo>
                <a:lnTo>
                  <a:pt x="76" y="22"/>
                </a:lnTo>
                <a:lnTo>
                  <a:pt x="76" y="26"/>
                </a:lnTo>
                <a:lnTo>
                  <a:pt x="74" y="28"/>
                </a:lnTo>
                <a:lnTo>
                  <a:pt x="70" y="30"/>
                </a:lnTo>
                <a:lnTo>
                  <a:pt x="68" y="34"/>
                </a:lnTo>
                <a:lnTo>
                  <a:pt x="68" y="38"/>
                </a:lnTo>
                <a:lnTo>
                  <a:pt x="66" y="42"/>
                </a:lnTo>
                <a:lnTo>
                  <a:pt x="64" y="48"/>
                </a:lnTo>
                <a:lnTo>
                  <a:pt x="66" y="50"/>
                </a:lnTo>
                <a:lnTo>
                  <a:pt x="68" y="52"/>
                </a:lnTo>
                <a:lnTo>
                  <a:pt x="72" y="50"/>
                </a:lnTo>
                <a:lnTo>
                  <a:pt x="74" y="48"/>
                </a:lnTo>
                <a:lnTo>
                  <a:pt x="80" y="42"/>
                </a:lnTo>
                <a:lnTo>
                  <a:pt x="80" y="44"/>
                </a:lnTo>
                <a:lnTo>
                  <a:pt x="80" y="48"/>
                </a:lnTo>
                <a:lnTo>
                  <a:pt x="78" y="52"/>
                </a:lnTo>
                <a:lnTo>
                  <a:pt x="76" y="56"/>
                </a:lnTo>
                <a:lnTo>
                  <a:pt x="76" y="60"/>
                </a:lnTo>
                <a:lnTo>
                  <a:pt x="78" y="66"/>
                </a:lnTo>
                <a:lnTo>
                  <a:pt x="82" y="68"/>
                </a:lnTo>
                <a:lnTo>
                  <a:pt x="84" y="70"/>
                </a:lnTo>
                <a:lnTo>
                  <a:pt x="90" y="68"/>
                </a:lnTo>
                <a:lnTo>
                  <a:pt x="96" y="66"/>
                </a:lnTo>
                <a:lnTo>
                  <a:pt x="100" y="64"/>
                </a:lnTo>
                <a:lnTo>
                  <a:pt x="104" y="62"/>
                </a:lnTo>
                <a:lnTo>
                  <a:pt x="110" y="64"/>
                </a:lnTo>
                <a:lnTo>
                  <a:pt x="112" y="66"/>
                </a:lnTo>
                <a:lnTo>
                  <a:pt x="114" y="68"/>
                </a:lnTo>
                <a:lnTo>
                  <a:pt x="112" y="70"/>
                </a:lnTo>
                <a:lnTo>
                  <a:pt x="110" y="74"/>
                </a:lnTo>
                <a:lnTo>
                  <a:pt x="104" y="76"/>
                </a:lnTo>
                <a:lnTo>
                  <a:pt x="86" y="94"/>
                </a:lnTo>
                <a:lnTo>
                  <a:pt x="82" y="96"/>
                </a:lnTo>
                <a:lnTo>
                  <a:pt x="78" y="94"/>
                </a:lnTo>
                <a:lnTo>
                  <a:pt x="74" y="94"/>
                </a:lnTo>
                <a:lnTo>
                  <a:pt x="70" y="94"/>
                </a:lnTo>
                <a:lnTo>
                  <a:pt x="62" y="100"/>
                </a:lnTo>
                <a:lnTo>
                  <a:pt x="58" y="106"/>
                </a:lnTo>
                <a:lnTo>
                  <a:pt x="48" y="116"/>
                </a:lnTo>
                <a:lnTo>
                  <a:pt x="34" y="128"/>
                </a:lnTo>
                <a:lnTo>
                  <a:pt x="20" y="138"/>
                </a:lnTo>
                <a:lnTo>
                  <a:pt x="14" y="140"/>
                </a:lnTo>
                <a:lnTo>
                  <a:pt x="8" y="142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2" name="Freeform 127"/>
          <p:cNvSpPr>
            <a:spLocks/>
          </p:cNvSpPr>
          <p:nvPr/>
        </p:nvSpPr>
        <p:spPr bwMode="auto">
          <a:xfrm>
            <a:off x="6172200" y="3835400"/>
            <a:ext cx="60325" cy="117475"/>
          </a:xfrm>
          <a:custGeom>
            <a:avLst/>
            <a:gdLst>
              <a:gd name="T0" fmla="*/ 2147483647 w 38"/>
              <a:gd name="T1" fmla="*/ 2147483647 h 74"/>
              <a:gd name="T2" fmla="*/ 2147483647 w 38"/>
              <a:gd name="T3" fmla="*/ 2147483647 h 74"/>
              <a:gd name="T4" fmla="*/ 2147483647 w 38"/>
              <a:gd name="T5" fmla="*/ 2147483647 h 74"/>
              <a:gd name="T6" fmla="*/ 2147483647 w 38"/>
              <a:gd name="T7" fmla="*/ 2147483647 h 74"/>
              <a:gd name="T8" fmla="*/ 2147483647 w 38"/>
              <a:gd name="T9" fmla="*/ 2147483647 h 74"/>
              <a:gd name="T10" fmla="*/ 2147483647 w 38"/>
              <a:gd name="T11" fmla="*/ 2147483647 h 74"/>
              <a:gd name="T12" fmla="*/ 2147483647 w 38"/>
              <a:gd name="T13" fmla="*/ 2147483647 h 74"/>
              <a:gd name="T14" fmla="*/ 2147483647 w 38"/>
              <a:gd name="T15" fmla="*/ 2147483647 h 74"/>
              <a:gd name="T16" fmla="*/ 2147483647 w 38"/>
              <a:gd name="T17" fmla="*/ 2147483647 h 74"/>
              <a:gd name="T18" fmla="*/ 2147483647 w 38"/>
              <a:gd name="T19" fmla="*/ 2147483647 h 74"/>
              <a:gd name="T20" fmla="*/ 0 w 38"/>
              <a:gd name="T21" fmla="*/ 2147483647 h 74"/>
              <a:gd name="T22" fmla="*/ 2147483647 w 38"/>
              <a:gd name="T23" fmla="*/ 2147483647 h 74"/>
              <a:gd name="T24" fmla="*/ 2147483647 w 38"/>
              <a:gd name="T25" fmla="*/ 2147483647 h 74"/>
              <a:gd name="T26" fmla="*/ 2147483647 w 38"/>
              <a:gd name="T27" fmla="*/ 2147483647 h 74"/>
              <a:gd name="T28" fmla="*/ 2147483647 w 38"/>
              <a:gd name="T29" fmla="*/ 0 h 74"/>
              <a:gd name="T30" fmla="*/ 2147483647 w 38"/>
              <a:gd name="T31" fmla="*/ 2147483647 h 74"/>
              <a:gd name="T32" fmla="*/ 2147483647 w 38"/>
              <a:gd name="T33" fmla="*/ 2147483647 h 74"/>
              <a:gd name="T34" fmla="*/ 2147483647 w 38"/>
              <a:gd name="T35" fmla="*/ 2147483647 h 74"/>
              <a:gd name="T36" fmla="*/ 2147483647 w 38"/>
              <a:gd name="T37" fmla="*/ 2147483647 h 74"/>
              <a:gd name="T38" fmla="*/ 2147483647 w 38"/>
              <a:gd name="T39" fmla="*/ 2147483647 h 74"/>
              <a:gd name="T40" fmla="*/ 2147483647 w 38"/>
              <a:gd name="T41" fmla="*/ 2147483647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8"/>
              <a:gd name="T64" fmla="*/ 0 h 74"/>
              <a:gd name="T65" fmla="*/ 38 w 38"/>
              <a:gd name="T66" fmla="*/ 74 h 7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8" h="74">
                <a:moveTo>
                  <a:pt x="38" y="56"/>
                </a:moveTo>
                <a:lnTo>
                  <a:pt x="36" y="62"/>
                </a:lnTo>
                <a:lnTo>
                  <a:pt x="32" y="68"/>
                </a:lnTo>
                <a:lnTo>
                  <a:pt x="24" y="72"/>
                </a:lnTo>
                <a:lnTo>
                  <a:pt x="18" y="74"/>
                </a:lnTo>
                <a:lnTo>
                  <a:pt x="12" y="72"/>
                </a:lnTo>
                <a:lnTo>
                  <a:pt x="8" y="68"/>
                </a:lnTo>
                <a:lnTo>
                  <a:pt x="6" y="64"/>
                </a:lnTo>
                <a:lnTo>
                  <a:pt x="4" y="58"/>
                </a:lnTo>
                <a:lnTo>
                  <a:pt x="2" y="46"/>
                </a:lnTo>
                <a:lnTo>
                  <a:pt x="0" y="36"/>
                </a:lnTo>
                <a:lnTo>
                  <a:pt x="2" y="26"/>
                </a:lnTo>
                <a:lnTo>
                  <a:pt x="4" y="18"/>
                </a:lnTo>
                <a:lnTo>
                  <a:pt x="6" y="10"/>
                </a:lnTo>
                <a:lnTo>
                  <a:pt x="8" y="0"/>
                </a:lnTo>
                <a:lnTo>
                  <a:pt x="14" y="2"/>
                </a:lnTo>
                <a:lnTo>
                  <a:pt x="18" y="8"/>
                </a:lnTo>
                <a:lnTo>
                  <a:pt x="28" y="22"/>
                </a:lnTo>
                <a:lnTo>
                  <a:pt x="36" y="38"/>
                </a:lnTo>
                <a:lnTo>
                  <a:pt x="38" y="46"/>
                </a:lnTo>
                <a:lnTo>
                  <a:pt x="3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3" name="Freeform 128"/>
          <p:cNvSpPr>
            <a:spLocks/>
          </p:cNvSpPr>
          <p:nvPr/>
        </p:nvSpPr>
        <p:spPr bwMode="auto">
          <a:xfrm>
            <a:off x="6981825" y="4013200"/>
            <a:ext cx="273050" cy="247650"/>
          </a:xfrm>
          <a:custGeom>
            <a:avLst/>
            <a:gdLst>
              <a:gd name="T0" fmla="*/ 2147483647 w 172"/>
              <a:gd name="T1" fmla="*/ 2147483647 h 156"/>
              <a:gd name="T2" fmla="*/ 2147483647 w 172"/>
              <a:gd name="T3" fmla="*/ 0 h 156"/>
              <a:gd name="T4" fmla="*/ 2147483647 w 172"/>
              <a:gd name="T5" fmla="*/ 2147483647 h 156"/>
              <a:gd name="T6" fmla="*/ 2147483647 w 172"/>
              <a:gd name="T7" fmla="*/ 2147483647 h 156"/>
              <a:gd name="T8" fmla="*/ 2147483647 w 172"/>
              <a:gd name="T9" fmla="*/ 2147483647 h 156"/>
              <a:gd name="T10" fmla="*/ 2147483647 w 172"/>
              <a:gd name="T11" fmla="*/ 2147483647 h 156"/>
              <a:gd name="T12" fmla="*/ 2147483647 w 172"/>
              <a:gd name="T13" fmla="*/ 2147483647 h 156"/>
              <a:gd name="T14" fmla="*/ 2147483647 w 172"/>
              <a:gd name="T15" fmla="*/ 2147483647 h 156"/>
              <a:gd name="T16" fmla="*/ 2147483647 w 172"/>
              <a:gd name="T17" fmla="*/ 2147483647 h 156"/>
              <a:gd name="T18" fmla="*/ 2147483647 w 172"/>
              <a:gd name="T19" fmla="*/ 2147483647 h 156"/>
              <a:gd name="T20" fmla="*/ 2147483647 w 172"/>
              <a:gd name="T21" fmla="*/ 2147483647 h 156"/>
              <a:gd name="T22" fmla="*/ 2147483647 w 172"/>
              <a:gd name="T23" fmla="*/ 2147483647 h 156"/>
              <a:gd name="T24" fmla="*/ 2147483647 w 172"/>
              <a:gd name="T25" fmla="*/ 2147483647 h 156"/>
              <a:gd name="T26" fmla="*/ 2147483647 w 172"/>
              <a:gd name="T27" fmla="*/ 2147483647 h 156"/>
              <a:gd name="T28" fmla="*/ 2147483647 w 172"/>
              <a:gd name="T29" fmla="*/ 2147483647 h 156"/>
              <a:gd name="T30" fmla="*/ 2147483647 w 172"/>
              <a:gd name="T31" fmla="*/ 2147483647 h 156"/>
              <a:gd name="T32" fmla="*/ 0 w 172"/>
              <a:gd name="T33" fmla="*/ 2147483647 h 156"/>
              <a:gd name="T34" fmla="*/ 2147483647 w 172"/>
              <a:gd name="T35" fmla="*/ 2147483647 h 156"/>
              <a:gd name="T36" fmla="*/ 2147483647 w 172"/>
              <a:gd name="T37" fmla="*/ 2147483647 h 156"/>
              <a:gd name="T38" fmla="*/ 2147483647 w 172"/>
              <a:gd name="T39" fmla="*/ 2147483647 h 156"/>
              <a:gd name="T40" fmla="*/ 2147483647 w 172"/>
              <a:gd name="T41" fmla="*/ 2147483647 h 156"/>
              <a:gd name="T42" fmla="*/ 2147483647 w 172"/>
              <a:gd name="T43" fmla="*/ 2147483647 h 156"/>
              <a:gd name="T44" fmla="*/ 2147483647 w 172"/>
              <a:gd name="T45" fmla="*/ 2147483647 h 156"/>
              <a:gd name="T46" fmla="*/ 2147483647 w 172"/>
              <a:gd name="T47" fmla="*/ 2147483647 h 156"/>
              <a:gd name="T48" fmla="*/ 2147483647 w 172"/>
              <a:gd name="T49" fmla="*/ 2147483647 h 156"/>
              <a:gd name="T50" fmla="*/ 2147483647 w 172"/>
              <a:gd name="T51" fmla="*/ 2147483647 h 156"/>
              <a:gd name="T52" fmla="*/ 2147483647 w 172"/>
              <a:gd name="T53" fmla="*/ 2147483647 h 156"/>
              <a:gd name="T54" fmla="*/ 2147483647 w 172"/>
              <a:gd name="T55" fmla="*/ 2147483647 h 156"/>
              <a:gd name="T56" fmla="*/ 2147483647 w 172"/>
              <a:gd name="T57" fmla="*/ 2147483647 h 156"/>
              <a:gd name="T58" fmla="*/ 2147483647 w 172"/>
              <a:gd name="T59" fmla="*/ 2147483647 h 156"/>
              <a:gd name="T60" fmla="*/ 2147483647 w 172"/>
              <a:gd name="T61" fmla="*/ 2147483647 h 156"/>
              <a:gd name="T62" fmla="*/ 2147483647 w 172"/>
              <a:gd name="T63" fmla="*/ 2147483647 h 156"/>
              <a:gd name="T64" fmla="*/ 2147483647 w 172"/>
              <a:gd name="T65" fmla="*/ 2147483647 h 156"/>
              <a:gd name="T66" fmla="*/ 2147483647 w 172"/>
              <a:gd name="T67" fmla="*/ 2147483647 h 156"/>
              <a:gd name="T68" fmla="*/ 2147483647 w 172"/>
              <a:gd name="T69" fmla="*/ 2147483647 h 156"/>
              <a:gd name="T70" fmla="*/ 2147483647 w 172"/>
              <a:gd name="T71" fmla="*/ 2147483647 h 156"/>
              <a:gd name="T72" fmla="*/ 2147483647 w 172"/>
              <a:gd name="T73" fmla="*/ 2147483647 h 156"/>
              <a:gd name="T74" fmla="*/ 2147483647 w 172"/>
              <a:gd name="T75" fmla="*/ 2147483647 h 156"/>
              <a:gd name="T76" fmla="*/ 2147483647 w 172"/>
              <a:gd name="T77" fmla="*/ 2147483647 h 156"/>
              <a:gd name="T78" fmla="*/ 2147483647 w 172"/>
              <a:gd name="T79" fmla="*/ 2147483647 h 156"/>
              <a:gd name="T80" fmla="*/ 2147483647 w 172"/>
              <a:gd name="T81" fmla="*/ 2147483647 h 156"/>
              <a:gd name="T82" fmla="*/ 2147483647 w 172"/>
              <a:gd name="T83" fmla="*/ 2147483647 h 156"/>
              <a:gd name="T84" fmla="*/ 2147483647 w 172"/>
              <a:gd name="T85" fmla="*/ 2147483647 h 156"/>
              <a:gd name="T86" fmla="*/ 2147483647 w 172"/>
              <a:gd name="T87" fmla="*/ 2147483647 h 156"/>
              <a:gd name="T88" fmla="*/ 2147483647 w 172"/>
              <a:gd name="T89" fmla="*/ 2147483647 h 156"/>
              <a:gd name="T90" fmla="*/ 2147483647 w 172"/>
              <a:gd name="T91" fmla="*/ 2147483647 h 156"/>
              <a:gd name="T92" fmla="*/ 2147483647 w 172"/>
              <a:gd name="T93" fmla="*/ 2147483647 h 156"/>
              <a:gd name="T94" fmla="*/ 2147483647 w 172"/>
              <a:gd name="T95" fmla="*/ 2147483647 h 156"/>
              <a:gd name="T96" fmla="*/ 2147483647 w 172"/>
              <a:gd name="T97" fmla="*/ 2147483647 h 156"/>
              <a:gd name="T98" fmla="*/ 2147483647 w 172"/>
              <a:gd name="T99" fmla="*/ 2147483647 h 156"/>
              <a:gd name="T100" fmla="*/ 2147483647 w 172"/>
              <a:gd name="T101" fmla="*/ 2147483647 h 156"/>
              <a:gd name="T102" fmla="*/ 2147483647 w 172"/>
              <a:gd name="T103" fmla="*/ 214748364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56"/>
              <a:gd name="T158" fmla="*/ 172 w 172"/>
              <a:gd name="T159" fmla="*/ 156 h 1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56">
                <a:moveTo>
                  <a:pt x="146" y="4"/>
                </a:moveTo>
                <a:lnTo>
                  <a:pt x="136" y="2"/>
                </a:lnTo>
                <a:lnTo>
                  <a:pt x="130" y="0"/>
                </a:lnTo>
                <a:lnTo>
                  <a:pt x="124" y="0"/>
                </a:lnTo>
                <a:lnTo>
                  <a:pt x="116" y="0"/>
                </a:lnTo>
                <a:lnTo>
                  <a:pt x="110" y="4"/>
                </a:lnTo>
                <a:lnTo>
                  <a:pt x="104" y="8"/>
                </a:lnTo>
                <a:lnTo>
                  <a:pt x="100" y="14"/>
                </a:lnTo>
                <a:lnTo>
                  <a:pt x="96" y="26"/>
                </a:lnTo>
                <a:lnTo>
                  <a:pt x="90" y="42"/>
                </a:lnTo>
                <a:lnTo>
                  <a:pt x="90" y="50"/>
                </a:lnTo>
                <a:lnTo>
                  <a:pt x="88" y="54"/>
                </a:lnTo>
                <a:lnTo>
                  <a:pt x="84" y="54"/>
                </a:lnTo>
                <a:lnTo>
                  <a:pt x="80" y="52"/>
                </a:lnTo>
                <a:lnTo>
                  <a:pt x="76" y="50"/>
                </a:lnTo>
                <a:lnTo>
                  <a:pt x="72" y="46"/>
                </a:lnTo>
                <a:lnTo>
                  <a:pt x="68" y="44"/>
                </a:lnTo>
                <a:lnTo>
                  <a:pt x="64" y="44"/>
                </a:lnTo>
                <a:lnTo>
                  <a:pt x="60" y="46"/>
                </a:lnTo>
                <a:lnTo>
                  <a:pt x="54" y="52"/>
                </a:lnTo>
                <a:lnTo>
                  <a:pt x="46" y="56"/>
                </a:lnTo>
                <a:lnTo>
                  <a:pt x="44" y="58"/>
                </a:lnTo>
                <a:lnTo>
                  <a:pt x="38" y="60"/>
                </a:lnTo>
                <a:lnTo>
                  <a:pt x="30" y="58"/>
                </a:lnTo>
                <a:lnTo>
                  <a:pt x="24" y="56"/>
                </a:lnTo>
                <a:lnTo>
                  <a:pt x="18" y="52"/>
                </a:lnTo>
                <a:lnTo>
                  <a:pt x="16" y="50"/>
                </a:lnTo>
                <a:lnTo>
                  <a:pt x="16" y="48"/>
                </a:lnTo>
                <a:lnTo>
                  <a:pt x="16" y="38"/>
                </a:lnTo>
                <a:lnTo>
                  <a:pt x="16" y="36"/>
                </a:lnTo>
                <a:lnTo>
                  <a:pt x="10" y="40"/>
                </a:lnTo>
                <a:lnTo>
                  <a:pt x="6" y="46"/>
                </a:lnTo>
                <a:lnTo>
                  <a:pt x="2" y="56"/>
                </a:lnTo>
                <a:lnTo>
                  <a:pt x="0" y="64"/>
                </a:lnTo>
                <a:lnTo>
                  <a:pt x="2" y="70"/>
                </a:lnTo>
                <a:lnTo>
                  <a:pt x="6" y="76"/>
                </a:lnTo>
                <a:lnTo>
                  <a:pt x="6" y="78"/>
                </a:lnTo>
                <a:lnTo>
                  <a:pt x="4" y="82"/>
                </a:lnTo>
                <a:lnTo>
                  <a:pt x="6" y="88"/>
                </a:lnTo>
                <a:lnTo>
                  <a:pt x="10" y="92"/>
                </a:lnTo>
                <a:lnTo>
                  <a:pt x="12" y="92"/>
                </a:lnTo>
                <a:lnTo>
                  <a:pt x="12" y="98"/>
                </a:lnTo>
                <a:lnTo>
                  <a:pt x="18" y="100"/>
                </a:lnTo>
                <a:lnTo>
                  <a:pt x="20" y="102"/>
                </a:lnTo>
                <a:lnTo>
                  <a:pt x="20" y="104"/>
                </a:lnTo>
                <a:lnTo>
                  <a:pt x="20" y="108"/>
                </a:lnTo>
                <a:lnTo>
                  <a:pt x="18" y="112"/>
                </a:lnTo>
                <a:lnTo>
                  <a:pt x="18" y="116"/>
                </a:lnTo>
                <a:lnTo>
                  <a:pt x="20" y="120"/>
                </a:lnTo>
                <a:lnTo>
                  <a:pt x="20" y="118"/>
                </a:lnTo>
                <a:lnTo>
                  <a:pt x="20" y="124"/>
                </a:lnTo>
                <a:lnTo>
                  <a:pt x="22" y="128"/>
                </a:lnTo>
                <a:lnTo>
                  <a:pt x="26" y="132"/>
                </a:lnTo>
                <a:lnTo>
                  <a:pt x="32" y="134"/>
                </a:lnTo>
                <a:lnTo>
                  <a:pt x="38" y="134"/>
                </a:lnTo>
                <a:lnTo>
                  <a:pt x="46" y="136"/>
                </a:lnTo>
                <a:lnTo>
                  <a:pt x="50" y="138"/>
                </a:lnTo>
                <a:lnTo>
                  <a:pt x="48" y="142"/>
                </a:lnTo>
                <a:lnTo>
                  <a:pt x="52" y="144"/>
                </a:lnTo>
                <a:lnTo>
                  <a:pt x="58" y="142"/>
                </a:lnTo>
                <a:lnTo>
                  <a:pt x="62" y="140"/>
                </a:lnTo>
                <a:lnTo>
                  <a:pt x="68" y="138"/>
                </a:lnTo>
                <a:lnTo>
                  <a:pt x="72" y="138"/>
                </a:lnTo>
                <a:lnTo>
                  <a:pt x="78" y="138"/>
                </a:lnTo>
                <a:lnTo>
                  <a:pt x="84" y="140"/>
                </a:lnTo>
                <a:lnTo>
                  <a:pt x="88" y="142"/>
                </a:lnTo>
                <a:lnTo>
                  <a:pt x="96" y="144"/>
                </a:lnTo>
                <a:lnTo>
                  <a:pt x="96" y="150"/>
                </a:lnTo>
                <a:lnTo>
                  <a:pt x="96" y="154"/>
                </a:lnTo>
                <a:lnTo>
                  <a:pt x="96" y="156"/>
                </a:lnTo>
                <a:lnTo>
                  <a:pt x="98" y="156"/>
                </a:lnTo>
                <a:lnTo>
                  <a:pt x="106" y="154"/>
                </a:lnTo>
                <a:lnTo>
                  <a:pt x="114" y="152"/>
                </a:lnTo>
                <a:lnTo>
                  <a:pt x="120" y="148"/>
                </a:lnTo>
                <a:lnTo>
                  <a:pt x="130" y="148"/>
                </a:lnTo>
                <a:lnTo>
                  <a:pt x="130" y="144"/>
                </a:lnTo>
                <a:lnTo>
                  <a:pt x="128" y="142"/>
                </a:lnTo>
                <a:lnTo>
                  <a:pt x="126" y="138"/>
                </a:lnTo>
                <a:lnTo>
                  <a:pt x="126" y="134"/>
                </a:lnTo>
                <a:lnTo>
                  <a:pt x="128" y="132"/>
                </a:lnTo>
                <a:lnTo>
                  <a:pt x="132" y="128"/>
                </a:lnTo>
                <a:lnTo>
                  <a:pt x="132" y="122"/>
                </a:lnTo>
                <a:lnTo>
                  <a:pt x="132" y="116"/>
                </a:lnTo>
                <a:lnTo>
                  <a:pt x="130" y="112"/>
                </a:lnTo>
                <a:lnTo>
                  <a:pt x="132" y="106"/>
                </a:lnTo>
                <a:lnTo>
                  <a:pt x="136" y="100"/>
                </a:lnTo>
                <a:lnTo>
                  <a:pt x="142" y="98"/>
                </a:lnTo>
                <a:lnTo>
                  <a:pt x="146" y="88"/>
                </a:lnTo>
                <a:lnTo>
                  <a:pt x="150" y="76"/>
                </a:lnTo>
                <a:lnTo>
                  <a:pt x="154" y="64"/>
                </a:lnTo>
                <a:lnTo>
                  <a:pt x="156" y="62"/>
                </a:lnTo>
                <a:lnTo>
                  <a:pt x="160" y="60"/>
                </a:lnTo>
                <a:lnTo>
                  <a:pt x="166" y="60"/>
                </a:lnTo>
                <a:lnTo>
                  <a:pt x="172" y="60"/>
                </a:lnTo>
                <a:lnTo>
                  <a:pt x="172" y="56"/>
                </a:lnTo>
                <a:lnTo>
                  <a:pt x="162" y="48"/>
                </a:lnTo>
                <a:lnTo>
                  <a:pt x="158" y="42"/>
                </a:lnTo>
                <a:lnTo>
                  <a:pt x="156" y="36"/>
                </a:lnTo>
                <a:lnTo>
                  <a:pt x="158" y="34"/>
                </a:lnTo>
                <a:lnTo>
                  <a:pt x="160" y="30"/>
                </a:lnTo>
                <a:lnTo>
                  <a:pt x="154" y="28"/>
                </a:lnTo>
                <a:lnTo>
                  <a:pt x="150" y="22"/>
                </a:lnTo>
                <a:lnTo>
                  <a:pt x="148" y="14"/>
                </a:lnTo>
                <a:lnTo>
                  <a:pt x="146" y="8"/>
                </a:lnTo>
                <a:lnTo>
                  <a:pt x="146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4" name="Freeform 129"/>
          <p:cNvSpPr>
            <a:spLocks/>
          </p:cNvSpPr>
          <p:nvPr/>
        </p:nvSpPr>
        <p:spPr bwMode="auto">
          <a:xfrm>
            <a:off x="7578725" y="4146550"/>
            <a:ext cx="273050" cy="282575"/>
          </a:xfrm>
          <a:custGeom>
            <a:avLst/>
            <a:gdLst>
              <a:gd name="T0" fmla="*/ 2147483647 w 172"/>
              <a:gd name="T1" fmla="*/ 2147483647 h 178"/>
              <a:gd name="T2" fmla="*/ 2147483647 w 172"/>
              <a:gd name="T3" fmla="*/ 2147483647 h 178"/>
              <a:gd name="T4" fmla="*/ 2147483647 w 172"/>
              <a:gd name="T5" fmla="*/ 2147483647 h 178"/>
              <a:gd name="T6" fmla="*/ 2147483647 w 172"/>
              <a:gd name="T7" fmla="*/ 2147483647 h 178"/>
              <a:gd name="T8" fmla="*/ 2147483647 w 172"/>
              <a:gd name="T9" fmla="*/ 2147483647 h 178"/>
              <a:gd name="T10" fmla="*/ 2147483647 w 172"/>
              <a:gd name="T11" fmla="*/ 2147483647 h 178"/>
              <a:gd name="T12" fmla="*/ 2147483647 w 172"/>
              <a:gd name="T13" fmla="*/ 2147483647 h 178"/>
              <a:gd name="T14" fmla="*/ 2147483647 w 172"/>
              <a:gd name="T15" fmla="*/ 2147483647 h 178"/>
              <a:gd name="T16" fmla="*/ 2147483647 w 172"/>
              <a:gd name="T17" fmla="*/ 2147483647 h 178"/>
              <a:gd name="T18" fmla="*/ 2147483647 w 172"/>
              <a:gd name="T19" fmla="*/ 2147483647 h 178"/>
              <a:gd name="T20" fmla="*/ 2147483647 w 172"/>
              <a:gd name="T21" fmla="*/ 2147483647 h 178"/>
              <a:gd name="T22" fmla="*/ 2147483647 w 172"/>
              <a:gd name="T23" fmla="*/ 2147483647 h 178"/>
              <a:gd name="T24" fmla="*/ 2147483647 w 172"/>
              <a:gd name="T25" fmla="*/ 2147483647 h 178"/>
              <a:gd name="T26" fmla="*/ 2147483647 w 172"/>
              <a:gd name="T27" fmla="*/ 2147483647 h 178"/>
              <a:gd name="T28" fmla="*/ 2147483647 w 172"/>
              <a:gd name="T29" fmla="*/ 2147483647 h 178"/>
              <a:gd name="T30" fmla="*/ 2147483647 w 172"/>
              <a:gd name="T31" fmla="*/ 2147483647 h 178"/>
              <a:gd name="T32" fmla="*/ 2147483647 w 172"/>
              <a:gd name="T33" fmla="*/ 2147483647 h 178"/>
              <a:gd name="T34" fmla="*/ 2147483647 w 172"/>
              <a:gd name="T35" fmla="*/ 2147483647 h 178"/>
              <a:gd name="T36" fmla="*/ 2147483647 w 172"/>
              <a:gd name="T37" fmla="*/ 2147483647 h 178"/>
              <a:gd name="T38" fmla="*/ 2147483647 w 172"/>
              <a:gd name="T39" fmla="*/ 2147483647 h 178"/>
              <a:gd name="T40" fmla="*/ 2147483647 w 172"/>
              <a:gd name="T41" fmla="*/ 2147483647 h 178"/>
              <a:gd name="T42" fmla="*/ 2147483647 w 172"/>
              <a:gd name="T43" fmla="*/ 2147483647 h 178"/>
              <a:gd name="T44" fmla="*/ 2147483647 w 172"/>
              <a:gd name="T45" fmla="*/ 2147483647 h 178"/>
              <a:gd name="T46" fmla="*/ 2147483647 w 172"/>
              <a:gd name="T47" fmla="*/ 2147483647 h 178"/>
              <a:gd name="T48" fmla="*/ 2147483647 w 172"/>
              <a:gd name="T49" fmla="*/ 2147483647 h 178"/>
              <a:gd name="T50" fmla="*/ 2147483647 w 172"/>
              <a:gd name="T51" fmla="*/ 2147483647 h 178"/>
              <a:gd name="T52" fmla="*/ 2147483647 w 172"/>
              <a:gd name="T53" fmla="*/ 2147483647 h 178"/>
              <a:gd name="T54" fmla="*/ 2147483647 w 172"/>
              <a:gd name="T55" fmla="*/ 2147483647 h 178"/>
              <a:gd name="T56" fmla="*/ 2147483647 w 172"/>
              <a:gd name="T57" fmla="*/ 2147483647 h 178"/>
              <a:gd name="T58" fmla="*/ 2147483647 w 172"/>
              <a:gd name="T59" fmla="*/ 2147483647 h 178"/>
              <a:gd name="T60" fmla="*/ 2147483647 w 172"/>
              <a:gd name="T61" fmla="*/ 2147483647 h 178"/>
              <a:gd name="T62" fmla="*/ 2147483647 w 172"/>
              <a:gd name="T63" fmla="*/ 2147483647 h 178"/>
              <a:gd name="T64" fmla="*/ 0 w 172"/>
              <a:gd name="T65" fmla="*/ 2147483647 h 178"/>
              <a:gd name="T66" fmla="*/ 2147483647 w 172"/>
              <a:gd name="T67" fmla="*/ 2147483647 h 178"/>
              <a:gd name="T68" fmla="*/ 2147483647 w 172"/>
              <a:gd name="T69" fmla="*/ 0 h 178"/>
              <a:gd name="T70" fmla="*/ 2147483647 w 172"/>
              <a:gd name="T71" fmla="*/ 2147483647 h 178"/>
              <a:gd name="T72" fmla="*/ 2147483647 w 172"/>
              <a:gd name="T73" fmla="*/ 2147483647 h 178"/>
              <a:gd name="T74" fmla="*/ 2147483647 w 172"/>
              <a:gd name="T75" fmla="*/ 2147483647 h 178"/>
              <a:gd name="T76" fmla="*/ 2147483647 w 172"/>
              <a:gd name="T77" fmla="*/ 2147483647 h 178"/>
              <a:gd name="T78" fmla="*/ 2147483647 w 172"/>
              <a:gd name="T79" fmla="*/ 2147483647 h 178"/>
              <a:gd name="T80" fmla="*/ 2147483647 w 172"/>
              <a:gd name="T81" fmla="*/ 2147483647 h 178"/>
              <a:gd name="T82" fmla="*/ 2147483647 w 172"/>
              <a:gd name="T83" fmla="*/ 2147483647 h 178"/>
              <a:gd name="T84" fmla="*/ 2147483647 w 172"/>
              <a:gd name="T85" fmla="*/ 2147483647 h 178"/>
              <a:gd name="T86" fmla="*/ 2147483647 w 172"/>
              <a:gd name="T87" fmla="*/ 2147483647 h 178"/>
              <a:gd name="T88" fmla="*/ 2147483647 w 172"/>
              <a:gd name="T89" fmla="*/ 2147483647 h 178"/>
              <a:gd name="T90" fmla="*/ 2147483647 w 172"/>
              <a:gd name="T91" fmla="*/ 2147483647 h 178"/>
              <a:gd name="T92" fmla="*/ 2147483647 w 172"/>
              <a:gd name="T93" fmla="*/ 2147483647 h 178"/>
              <a:gd name="T94" fmla="*/ 2147483647 w 172"/>
              <a:gd name="T95" fmla="*/ 2147483647 h 178"/>
              <a:gd name="T96" fmla="*/ 2147483647 w 172"/>
              <a:gd name="T97" fmla="*/ 2147483647 h 178"/>
              <a:gd name="T98" fmla="*/ 2147483647 w 172"/>
              <a:gd name="T99" fmla="*/ 2147483647 h 1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2"/>
              <a:gd name="T151" fmla="*/ 0 h 178"/>
              <a:gd name="T152" fmla="*/ 172 w 172"/>
              <a:gd name="T153" fmla="*/ 178 h 1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2" h="178">
                <a:moveTo>
                  <a:pt x="172" y="42"/>
                </a:moveTo>
                <a:lnTo>
                  <a:pt x="172" y="124"/>
                </a:lnTo>
                <a:lnTo>
                  <a:pt x="168" y="128"/>
                </a:lnTo>
                <a:lnTo>
                  <a:pt x="168" y="132"/>
                </a:lnTo>
                <a:lnTo>
                  <a:pt x="172" y="136"/>
                </a:lnTo>
                <a:lnTo>
                  <a:pt x="172" y="178"/>
                </a:lnTo>
                <a:lnTo>
                  <a:pt x="166" y="176"/>
                </a:lnTo>
                <a:lnTo>
                  <a:pt x="160" y="170"/>
                </a:lnTo>
                <a:lnTo>
                  <a:pt x="156" y="164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5" name="Freeform 130"/>
          <p:cNvSpPr>
            <a:spLocks/>
          </p:cNvSpPr>
          <p:nvPr/>
        </p:nvSpPr>
        <p:spPr bwMode="auto">
          <a:xfrm>
            <a:off x="7845425" y="4213225"/>
            <a:ext cx="257175" cy="263525"/>
          </a:xfrm>
          <a:custGeom>
            <a:avLst/>
            <a:gdLst>
              <a:gd name="T0" fmla="*/ 2147483647 w 162"/>
              <a:gd name="T1" fmla="*/ 2147483647 h 166"/>
              <a:gd name="T2" fmla="*/ 0 w 162"/>
              <a:gd name="T3" fmla="*/ 2147483647 h 166"/>
              <a:gd name="T4" fmla="*/ 2147483647 w 162"/>
              <a:gd name="T5" fmla="*/ 2147483647 h 166"/>
              <a:gd name="T6" fmla="*/ 2147483647 w 162"/>
              <a:gd name="T7" fmla="*/ 2147483647 h 166"/>
              <a:gd name="T8" fmla="*/ 2147483647 w 162"/>
              <a:gd name="T9" fmla="*/ 2147483647 h 166"/>
              <a:gd name="T10" fmla="*/ 2147483647 w 162"/>
              <a:gd name="T11" fmla="*/ 2147483647 h 166"/>
              <a:gd name="T12" fmla="*/ 2147483647 w 162"/>
              <a:gd name="T13" fmla="*/ 2147483647 h 166"/>
              <a:gd name="T14" fmla="*/ 2147483647 w 162"/>
              <a:gd name="T15" fmla="*/ 2147483647 h 166"/>
              <a:gd name="T16" fmla="*/ 2147483647 w 162"/>
              <a:gd name="T17" fmla="*/ 2147483647 h 166"/>
              <a:gd name="T18" fmla="*/ 2147483647 w 162"/>
              <a:gd name="T19" fmla="*/ 2147483647 h 166"/>
              <a:gd name="T20" fmla="*/ 2147483647 w 162"/>
              <a:gd name="T21" fmla="*/ 2147483647 h 166"/>
              <a:gd name="T22" fmla="*/ 2147483647 w 162"/>
              <a:gd name="T23" fmla="*/ 2147483647 h 166"/>
              <a:gd name="T24" fmla="*/ 2147483647 w 162"/>
              <a:gd name="T25" fmla="*/ 2147483647 h 166"/>
              <a:gd name="T26" fmla="*/ 2147483647 w 162"/>
              <a:gd name="T27" fmla="*/ 2147483647 h 166"/>
              <a:gd name="T28" fmla="*/ 2147483647 w 162"/>
              <a:gd name="T29" fmla="*/ 2147483647 h 166"/>
              <a:gd name="T30" fmla="*/ 2147483647 w 162"/>
              <a:gd name="T31" fmla="*/ 2147483647 h 166"/>
              <a:gd name="T32" fmla="*/ 2147483647 w 162"/>
              <a:gd name="T33" fmla="*/ 2147483647 h 166"/>
              <a:gd name="T34" fmla="*/ 2147483647 w 162"/>
              <a:gd name="T35" fmla="*/ 2147483647 h 166"/>
              <a:gd name="T36" fmla="*/ 2147483647 w 162"/>
              <a:gd name="T37" fmla="*/ 2147483647 h 166"/>
              <a:gd name="T38" fmla="*/ 2147483647 w 162"/>
              <a:gd name="T39" fmla="*/ 2147483647 h 166"/>
              <a:gd name="T40" fmla="*/ 2147483647 w 162"/>
              <a:gd name="T41" fmla="*/ 2147483647 h 166"/>
              <a:gd name="T42" fmla="*/ 2147483647 w 162"/>
              <a:gd name="T43" fmla="*/ 2147483647 h 166"/>
              <a:gd name="T44" fmla="*/ 2147483647 w 162"/>
              <a:gd name="T45" fmla="*/ 2147483647 h 166"/>
              <a:gd name="T46" fmla="*/ 2147483647 w 162"/>
              <a:gd name="T47" fmla="*/ 2147483647 h 166"/>
              <a:gd name="T48" fmla="*/ 2147483647 w 162"/>
              <a:gd name="T49" fmla="*/ 2147483647 h 166"/>
              <a:gd name="T50" fmla="*/ 2147483647 w 162"/>
              <a:gd name="T51" fmla="*/ 2147483647 h 166"/>
              <a:gd name="T52" fmla="*/ 2147483647 w 162"/>
              <a:gd name="T53" fmla="*/ 2147483647 h 166"/>
              <a:gd name="T54" fmla="*/ 2147483647 w 162"/>
              <a:gd name="T55" fmla="*/ 2147483647 h 166"/>
              <a:gd name="T56" fmla="*/ 2147483647 w 162"/>
              <a:gd name="T57" fmla="*/ 2147483647 h 166"/>
              <a:gd name="T58" fmla="*/ 2147483647 w 162"/>
              <a:gd name="T59" fmla="*/ 2147483647 h 166"/>
              <a:gd name="T60" fmla="*/ 2147483647 w 162"/>
              <a:gd name="T61" fmla="*/ 2147483647 h 166"/>
              <a:gd name="T62" fmla="*/ 2147483647 w 162"/>
              <a:gd name="T63" fmla="*/ 2147483647 h 166"/>
              <a:gd name="T64" fmla="*/ 2147483647 w 162"/>
              <a:gd name="T65" fmla="*/ 2147483647 h 166"/>
              <a:gd name="T66" fmla="*/ 2147483647 w 162"/>
              <a:gd name="T67" fmla="*/ 2147483647 h 166"/>
              <a:gd name="T68" fmla="*/ 2147483647 w 162"/>
              <a:gd name="T69" fmla="*/ 2147483647 h 166"/>
              <a:gd name="T70" fmla="*/ 2147483647 w 162"/>
              <a:gd name="T71" fmla="*/ 2147483647 h 166"/>
              <a:gd name="T72" fmla="*/ 2147483647 w 162"/>
              <a:gd name="T73" fmla="*/ 2147483647 h 166"/>
              <a:gd name="T74" fmla="*/ 2147483647 w 162"/>
              <a:gd name="T75" fmla="*/ 0 h 16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2"/>
              <a:gd name="T115" fmla="*/ 0 h 166"/>
              <a:gd name="T116" fmla="*/ 162 w 162"/>
              <a:gd name="T117" fmla="*/ 166 h 16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2" h="166">
                <a:moveTo>
                  <a:pt x="4" y="0"/>
                </a:moveTo>
                <a:lnTo>
                  <a:pt x="4" y="82"/>
                </a:lnTo>
                <a:lnTo>
                  <a:pt x="0" y="86"/>
                </a:lnTo>
                <a:lnTo>
                  <a:pt x="0" y="90"/>
                </a:lnTo>
                <a:lnTo>
                  <a:pt x="4" y="94"/>
                </a:lnTo>
                <a:lnTo>
                  <a:pt x="4" y="136"/>
                </a:lnTo>
                <a:lnTo>
                  <a:pt x="14" y="140"/>
                </a:lnTo>
                <a:lnTo>
                  <a:pt x="26" y="140"/>
                </a:lnTo>
                <a:lnTo>
                  <a:pt x="30" y="140"/>
                </a:lnTo>
                <a:lnTo>
                  <a:pt x="34" y="134"/>
                </a:lnTo>
                <a:lnTo>
                  <a:pt x="38" y="130"/>
                </a:lnTo>
                <a:lnTo>
                  <a:pt x="40" y="126"/>
                </a:lnTo>
                <a:lnTo>
                  <a:pt x="34" y="126"/>
                </a:lnTo>
                <a:lnTo>
                  <a:pt x="44" y="126"/>
                </a:lnTo>
                <a:lnTo>
                  <a:pt x="44" y="118"/>
                </a:lnTo>
                <a:lnTo>
                  <a:pt x="46" y="112"/>
                </a:lnTo>
                <a:lnTo>
                  <a:pt x="50" y="106"/>
                </a:lnTo>
                <a:lnTo>
                  <a:pt x="56" y="106"/>
                </a:lnTo>
                <a:lnTo>
                  <a:pt x="72" y="106"/>
                </a:lnTo>
                <a:lnTo>
                  <a:pt x="88" y="114"/>
                </a:lnTo>
                <a:lnTo>
                  <a:pt x="92" y="118"/>
                </a:lnTo>
                <a:lnTo>
                  <a:pt x="94" y="122"/>
                </a:lnTo>
                <a:lnTo>
                  <a:pt x="96" y="128"/>
                </a:lnTo>
                <a:lnTo>
                  <a:pt x="98" y="134"/>
                </a:lnTo>
                <a:lnTo>
                  <a:pt x="96" y="132"/>
                </a:lnTo>
                <a:lnTo>
                  <a:pt x="98" y="140"/>
                </a:lnTo>
                <a:lnTo>
                  <a:pt x="102" y="144"/>
                </a:lnTo>
                <a:lnTo>
                  <a:pt x="106" y="148"/>
                </a:lnTo>
                <a:lnTo>
                  <a:pt x="112" y="152"/>
                </a:lnTo>
                <a:lnTo>
                  <a:pt x="128" y="156"/>
                </a:lnTo>
                <a:lnTo>
                  <a:pt x="142" y="160"/>
                </a:lnTo>
                <a:lnTo>
                  <a:pt x="146" y="162"/>
                </a:lnTo>
                <a:lnTo>
                  <a:pt x="148" y="164"/>
                </a:lnTo>
                <a:lnTo>
                  <a:pt x="152" y="166"/>
                </a:lnTo>
                <a:lnTo>
                  <a:pt x="158" y="164"/>
                </a:lnTo>
                <a:lnTo>
                  <a:pt x="160" y="162"/>
                </a:lnTo>
                <a:lnTo>
                  <a:pt x="162" y="160"/>
                </a:lnTo>
                <a:lnTo>
                  <a:pt x="160" y="156"/>
                </a:lnTo>
                <a:lnTo>
                  <a:pt x="158" y="152"/>
                </a:lnTo>
                <a:lnTo>
                  <a:pt x="154" y="148"/>
                </a:lnTo>
                <a:lnTo>
                  <a:pt x="152" y="144"/>
                </a:lnTo>
                <a:lnTo>
                  <a:pt x="146" y="142"/>
                </a:lnTo>
                <a:lnTo>
                  <a:pt x="142" y="140"/>
                </a:lnTo>
                <a:lnTo>
                  <a:pt x="140" y="130"/>
                </a:lnTo>
                <a:lnTo>
                  <a:pt x="138" y="128"/>
                </a:lnTo>
                <a:lnTo>
                  <a:pt x="134" y="126"/>
                </a:lnTo>
                <a:lnTo>
                  <a:pt x="130" y="126"/>
                </a:lnTo>
                <a:lnTo>
                  <a:pt x="126" y="124"/>
                </a:lnTo>
                <a:lnTo>
                  <a:pt x="122" y="116"/>
                </a:lnTo>
                <a:lnTo>
                  <a:pt x="120" y="112"/>
                </a:lnTo>
                <a:lnTo>
                  <a:pt x="120" y="106"/>
                </a:lnTo>
                <a:lnTo>
                  <a:pt x="116" y="104"/>
                </a:lnTo>
                <a:lnTo>
                  <a:pt x="110" y="100"/>
                </a:lnTo>
                <a:lnTo>
                  <a:pt x="102" y="90"/>
                </a:lnTo>
                <a:lnTo>
                  <a:pt x="110" y="90"/>
                </a:lnTo>
                <a:lnTo>
                  <a:pt x="120" y="90"/>
                </a:lnTo>
                <a:lnTo>
                  <a:pt x="126" y="90"/>
                </a:lnTo>
                <a:lnTo>
                  <a:pt x="130" y="88"/>
                </a:lnTo>
                <a:lnTo>
                  <a:pt x="134" y="86"/>
                </a:lnTo>
                <a:lnTo>
                  <a:pt x="136" y="82"/>
                </a:lnTo>
                <a:lnTo>
                  <a:pt x="130" y="80"/>
                </a:lnTo>
                <a:lnTo>
                  <a:pt x="124" y="76"/>
                </a:lnTo>
                <a:lnTo>
                  <a:pt x="112" y="70"/>
                </a:lnTo>
                <a:lnTo>
                  <a:pt x="104" y="66"/>
                </a:lnTo>
                <a:lnTo>
                  <a:pt x="100" y="64"/>
                </a:lnTo>
                <a:lnTo>
                  <a:pt x="96" y="62"/>
                </a:lnTo>
                <a:lnTo>
                  <a:pt x="92" y="62"/>
                </a:lnTo>
                <a:lnTo>
                  <a:pt x="88" y="62"/>
                </a:lnTo>
                <a:lnTo>
                  <a:pt x="88" y="60"/>
                </a:lnTo>
                <a:lnTo>
                  <a:pt x="86" y="56"/>
                </a:lnTo>
                <a:lnTo>
                  <a:pt x="86" y="50"/>
                </a:lnTo>
                <a:lnTo>
                  <a:pt x="86" y="46"/>
                </a:lnTo>
                <a:lnTo>
                  <a:pt x="84" y="40"/>
                </a:lnTo>
                <a:lnTo>
                  <a:pt x="60" y="24"/>
                </a:lnTo>
                <a:lnTo>
                  <a:pt x="34" y="12"/>
                </a:lnTo>
                <a:lnTo>
                  <a:pt x="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6" name="Freeform 131"/>
          <p:cNvSpPr>
            <a:spLocks/>
          </p:cNvSpPr>
          <p:nvPr/>
        </p:nvSpPr>
        <p:spPr bwMode="auto">
          <a:xfrm>
            <a:off x="5597525" y="2987675"/>
            <a:ext cx="406400" cy="409575"/>
          </a:xfrm>
          <a:custGeom>
            <a:avLst/>
            <a:gdLst>
              <a:gd name="T0" fmla="*/ 2147483647 w 256"/>
              <a:gd name="T1" fmla="*/ 2147483647 h 258"/>
              <a:gd name="T2" fmla="*/ 2147483647 w 256"/>
              <a:gd name="T3" fmla="*/ 2147483647 h 258"/>
              <a:gd name="T4" fmla="*/ 2147483647 w 256"/>
              <a:gd name="T5" fmla="*/ 2147483647 h 258"/>
              <a:gd name="T6" fmla="*/ 2147483647 w 256"/>
              <a:gd name="T7" fmla="*/ 2147483647 h 258"/>
              <a:gd name="T8" fmla="*/ 2147483647 w 256"/>
              <a:gd name="T9" fmla="*/ 2147483647 h 258"/>
              <a:gd name="T10" fmla="*/ 2147483647 w 256"/>
              <a:gd name="T11" fmla="*/ 2147483647 h 258"/>
              <a:gd name="T12" fmla="*/ 2147483647 w 256"/>
              <a:gd name="T13" fmla="*/ 2147483647 h 258"/>
              <a:gd name="T14" fmla="*/ 2147483647 w 256"/>
              <a:gd name="T15" fmla="*/ 2147483647 h 258"/>
              <a:gd name="T16" fmla="*/ 2147483647 w 256"/>
              <a:gd name="T17" fmla="*/ 2147483647 h 258"/>
              <a:gd name="T18" fmla="*/ 2147483647 w 256"/>
              <a:gd name="T19" fmla="*/ 2147483647 h 258"/>
              <a:gd name="T20" fmla="*/ 2147483647 w 256"/>
              <a:gd name="T21" fmla="*/ 2147483647 h 258"/>
              <a:gd name="T22" fmla="*/ 2147483647 w 256"/>
              <a:gd name="T23" fmla="*/ 2147483647 h 258"/>
              <a:gd name="T24" fmla="*/ 2147483647 w 256"/>
              <a:gd name="T25" fmla="*/ 2147483647 h 258"/>
              <a:gd name="T26" fmla="*/ 2147483647 w 256"/>
              <a:gd name="T27" fmla="*/ 2147483647 h 258"/>
              <a:gd name="T28" fmla="*/ 2147483647 w 256"/>
              <a:gd name="T29" fmla="*/ 2147483647 h 258"/>
              <a:gd name="T30" fmla="*/ 2147483647 w 256"/>
              <a:gd name="T31" fmla="*/ 2147483647 h 258"/>
              <a:gd name="T32" fmla="*/ 2147483647 w 256"/>
              <a:gd name="T33" fmla="*/ 2147483647 h 258"/>
              <a:gd name="T34" fmla="*/ 2147483647 w 256"/>
              <a:gd name="T35" fmla="*/ 2147483647 h 258"/>
              <a:gd name="T36" fmla="*/ 2147483647 w 256"/>
              <a:gd name="T37" fmla="*/ 2147483647 h 258"/>
              <a:gd name="T38" fmla="*/ 2147483647 w 256"/>
              <a:gd name="T39" fmla="*/ 2147483647 h 258"/>
              <a:gd name="T40" fmla="*/ 2147483647 w 256"/>
              <a:gd name="T41" fmla="*/ 2147483647 h 258"/>
              <a:gd name="T42" fmla="*/ 2147483647 w 256"/>
              <a:gd name="T43" fmla="*/ 2147483647 h 258"/>
              <a:gd name="T44" fmla="*/ 2147483647 w 256"/>
              <a:gd name="T45" fmla="*/ 2147483647 h 258"/>
              <a:gd name="T46" fmla="*/ 2147483647 w 256"/>
              <a:gd name="T47" fmla="*/ 2147483647 h 258"/>
              <a:gd name="T48" fmla="*/ 2147483647 w 256"/>
              <a:gd name="T49" fmla="*/ 2147483647 h 258"/>
              <a:gd name="T50" fmla="*/ 2147483647 w 256"/>
              <a:gd name="T51" fmla="*/ 2147483647 h 258"/>
              <a:gd name="T52" fmla="*/ 2147483647 w 256"/>
              <a:gd name="T53" fmla="*/ 2147483647 h 258"/>
              <a:gd name="T54" fmla="*/ 2147483647 w 256"/>
              <a:gd name="T55" fmla="*/ 2147483647 h 258"/>
              <a:gd name="T56" fmla="*/ 2147483647 w 256"/>
              <a:gd name="T57" fmla="*/ 2147483647 h 258"/>
              <a:gd name="T58" fmla="*/ 2147483647 w 256"/>
              <a:gd name="T59" fmla="*/ 2147483647 h 258"/>
              <a:gd name="T60" fmla="*/ 2147483647 w 256"/>
              <a:gd name="T61" fmla="*/ 2147483647 h 258"/>
              <a:gd name="T62" fmla="*/ 2147483647 w 256"/>
              <a:gd name="T63" fmla="*/ 2147483647 h 258"/>
              <a:gd name="T64" fmla="*/ 2147483647 w 256"/>
              <a:gd name="T65" fmla="*/ 2147483647 h 258"/>
              <a:gd name="T66" fmla="*/ 2147483647 w 256"/>
              <a:gd name="T67" fmla="*/ 2147483647 h 258"/>
              <a:gd name="T68" fmla="*/ 2147483647 w 256"/>
              <a:gd name="T69" fmla="*/ 2147483647 h 258"/>
              <a:gd name="T70" fmla="*/ 2147483647 w 256"/>
              <a:gd name="T71" fmla="*/ 2147483647 h 258"/>
              <a:gd name="T72" fmla="*/ 2147483647 w 256"/>
              <a:gd name="T73" fmla="*/ 2147483647 h 258"/>
              <a:gd name="T74" fmla="*/ 2147483647 w 256"/>
              <a:gd name="T75" fmla="*/ 2147483647 h 258"/>
              <a:gd name="T76" fmla="*/ 2147483647 w 256"/>
              <a:gd name="T77" fmla="*/ 2147483647 h 258"/>
              <a:gd name="T78" fmla="*/ 2147483647 w 256"/>
              <a:gd name="T79" fmla="*/ 2147483647 h 258"/>
              <a:gd name="T80" fmla="*/ 2147483647 w 256"/>
              <a:gd name="T81" fmla="*/ 2147483647 h 258"/>
              <a:gd name="T82" fmla="*/ 2147483647 w 256"/>
              <a:gd name="T83" fmla="*/ 2147483647 h 258"/>
              <a:gd name="T84" fmla="*/ 2147483647 w 256"/>
              <a:gd name="T85" fmla="*/ 2147483647 h 258"/>
              <a:gd name="T86" fmla="*/ 2147483647 w 256"/>
              <a:gd name="T87" fmla="*/ 2147483647 h 258"/>
              <a:gd name="T88" fmla="*/ 2147483647 w 256"/>
              <a:gd name="T89" fmla="*/ 2147483647 h 258"/>
              <a:gd name="T90" fmla="*/ 2147483647 w 256"/>
              <a:gd name="T91" fmla="*/ 2147483647 h 258"/>
              <a:gd name="T92" fmla="*/ 2147483647 w 256"/>
              <a:gd name="T93" fmla="*/ 2147483647 h 258"/>
              <a:gd name="T94" fmla="*/ 2147483647 w 256"/>
              <a:gd name="T95" fmla="*/ 2147483647 h 2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6"/>
              <a:gd name="T145" fmla="*/ 0 h 258"/>
              <a:gd name="T146" fmla="*/ 256 w 256"/>
              <a:gd name="T147" fmla="*/ 258 h 2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6" h="258">
                <a:moveTo>
                  <a:pt x="254" y="30"/>
                </a:moveTo>
                <a:lnTo>
                  <a:pt x="250" y="28"/>
                </a:lnTo>
                <a:lnTo>
                  <a:pt x="246" y="26"/>
                </a:lnTo>
                <a:lnTo>
                  <a:pt x="240" y="24"/>
                </a:lnTo>
                <a:lnTo>
                  <a:pt x="234" y="24"/>
                </a:lnTo>
                <a:lnTo>
                  <a:pt x="228" y="22"/>
                </a:lnTo>
                <a:lnTo>
                  <a:pt x="224" y="18"/>
                </a:lnTo>
                <a:lnTo>
                  <a:pt x="220" y="10"/>
                </a:lnTo>
                <a:lnTo>
                  <a:pt x="214" y="4"/>
                </a:lnTo>
                <a:lnTo>
                  <a:pt x="206" y="0"/>
                </a:lnTo>
                <a:lnTo>
                  <a:pt x="196" y="0"/>
                </a:lnTo>
                <a:lnTo>
                  <a:pt x="186" y="2"/>
                </a:lnTo>
                <a:lnTo>
                  <a:pt x="176" y="2"/>
                </a:lnTo>
                <a:lnTo>
                  <a:pt x="164" y="4"/>
                </a:lnTo>
                <a:lnTo>
                  <a:pt x="158" y="6"/>
                </a:lnTo>
                <a:lnTo>
                  <a:pt x="152" y="8"/>
                </a:lnTo>
                <a:lnTo>
                  <a:pt x="150" y="12"/>
                </a:lnTo>
                <a:lnTo>
                  <a:pt x="148" y="16"/>
                </a:lnTo>
                <a:lnTo>
                  <a:pt x="150" y="20"/>
                </a:lnTo>
                <a:lnTo>
                  <a:pt x="152" y="24"/>
                </a:lnTo>
                <a:lnTo>
                  <a:pt x="156" y="30"/>
                </a:lnTo>
                <a:lnTo>
                  <a:pt x="158" y="36"/>
                </a:lnTo>
                <a:lnTo>
                  <a:pt x="156" y="42"/>
                </a:lnTo>
                <a:lnTo>
                  <a:pt x="150" y="50"/>
                </a:lnTo>
                <a:lnTo>
                  <a:pt x="146" y="56"/>
                </a:lnTo>
                <a:lnTo>
                  <a:pt x="142" y="64"/>
                </a:lnTo>
                <a:lnTo>
                  <a:pt x="142" y="68"/>
                </a:lnTo>
                <a:lnTo>
                  <a:pt x="142" y="72"/>
                </a:lnTo>
                <a:lnTo>
                  <a:pt x="142" y="74"/>
                </a:lnTo>
                <a:lnTo>
                  <a:pt x="134" y="80"/>
                </a:lnTo>
                <a:lnTo>
                  <a:pt x="132" y="86"/>
                </a:lnTo>
                <a:lnTo>
                  <a:pt x="130" y="90"/>
                </a:lnTo>
                <a:lnTo>
                  <a:pt x="130" y="94"/>
                </a:lnTo>
                <a:lnTo>
                  <a:pt x="134" y="96"/>
                </a:lnTo>
                <a:lnTo>
                  <a:pt x="132" y="100"/>
                </a:lnTo>
                <a:lnTo>
                  <a:pt x="128" y="102"/>
                </a:lnTo>
                <a:lnTo>
                  <a:pt x="122" y="102"/>
                </a:lnTo>
                <a:lnTo>
                  <a:pt x="114" y="102"/>
                </a:lnTo>
                <a:lnTo>
                  <a:pt x="112" y="102"/>
                </a:lnTo>
                <a:lnTo>
                  <a:pt x="110" y="106"/>
                </a:lnTo>
                <a:lnTo>
                  <a:pt x="106" y="110"/>
                </a:lnTo>
                <a:lnTo>
                  <a:pt x="104" y="112"/>
                </a:lnTo>
                <a:lnTo>
                  <a:pt x="102" y="114"/>
                </a:lnTo>
                <a:lnTo>
                  <a:pt x="96" y="114"/>
                </a:lnTo>
                <a:lnTo>
                  <a:pt x="92" y="116"/>
                </a:lnTo>
                <a:lnTo>
                  <a:pt x="88" y="120"/>
                </a:lnTo>
                <a:lnTo>
                  <a:pt x="86" y="124"/>
                </a:lnTo>
                <a:lnTo>
                  <a:pt x="88" y="128"/>
                </a:lnTo>
                <a:lnTo>
                  <a:pt x="90" y="134"/>
                </a:lnTo>
                <a:lnTo>
                  <a:pt x="90" y="136"/>
                </a:lnTo>
                <a:lnTo>
                  <a:pt x="86" y="140"/>
                </a:lnTo>
                <a:lnTo>
                  <a:pt x="72" y="144"/>
                </a:lnTo>
                <a:lnTo>
                  <a:pt x="58" y="148"/>
                </a:lnTo>
                <a:lnTo>
                  <a:pt x="46" y="148"/>
                </a:lnTo>
                <a:lnTo>
                  <a:pt x="36" y="148"/>
                </a:lnTo>
                <a:lnTo>
                  <a:pt x="24" y="146"/>
                </a:lnTo>
                <a:lnTo>
                  <a:pt x="12" y="144"/>
                </a:lnTo>
                <a:lnTo>
                  <a:pt x="0" y="142"/>
                </a:lnTo>
                <a:lnTo>
                  <a:pt x="6" y="144"/>
                </a:lnTo>
                <a:lnTo>
                  <a:pt x="12" y="150"/>
                </a:lnTo>
                <a:lnTo>
                  <a:pt x="18" y="158"/>
                </a:lnTo>
                <a:lnTo>
                  <a:pt x="24" y="164"/>
                </a:lnTo>
                <a:lnTo>
                  <a:pt x="30" y="164"/>
                </a:lnTo>
                <a:lnTo>
                  <a:pt x="34" y="166"/>
                </a:lnTo>
                <a:lnTo>
                  <a:pt x="36" y="174"/>
                </a:lnTo>
                <a:lnTo>
                  <a:pt x="38" y="182"/>
                </a:lnTo>
                <a:lnTo>
                  <a:pt x="44" y="186"/>
                </a:lnTo>
                <a:lnTo>
                  <a:pt x="48" y="190"/>
                </a:lnTo>
                <a:lnTo>
                  <a:pt x="46" y="194"/>
                </a:lnTo>
                <a:lnTo>
                  <a:pt x="42" y="196"/>
                </a:lnTo>
                <a:lnTo>
                  <a:pt x="32" y="202"/>
                </a:lnTo>
                <a:lnTo>
                  <a:pt x="28" y="206"/>
                </a:lnTo>
                <a:lnTo>
                  <a:pt x="24" y="212"/>
                </a:lnTo>
                <a:lnTo>
                  <a:pt x="22" y="216"/>
                </a:lnTo>
                <a:lnTo>
                  <a:pt x="22" y="224"/>
                </a:lnTo>
                <a:lnTo>
                  <a:pt x="32" y="230"/>
                </a:lnTo>
                <a:lnTo>
                  <a:pt x="36" y="230"/>
                </a:lnTo>
                <a:lnTo>
                  <a:pt x="44" y="232"/>
                </a:lnTo>
                <a:lnTo>
                  <a:pt x="76" y="232"/>
                </a:lnTo>
                <a:lnTo>
                  <a:pt x="86" y="230"/>
                </a:lnTo>
                <a:lnTo>
                  <a:pt x="94" y="228"/>
                </a:lnTo>
                <a:lnTo>
                  <a:pt x="110" y="222"/>
                </a:lnTo>
                <a:lnTo>
                  <a:pt x="116" y="236"/>
                </a:lnTo>
                <a:lnTo>
                  <a:pt x="122" y="246"/>
                </a:lnTo>
                <a:lnTo>
                  <a:pt x="126" y="250"/>
                </a:lnTo>
                <a:lnTo>
                  <a:pt x="130" y="254"/>
                </a:lnTo>
                <a:lnTo>
                  <a:pt x="136" y="256"/>
                </a:lnTo>
                <a:lnTo>
                  <a:pt x="146" y="258"/>
                </a:lnTo>
                <a:lnTo>
                  <a:pt x="146" y="252"/>
                </a:lnTo>
                <a:lnTo>
                  <a:pt x="148" y="250"/>
                </a:lnTo>
                <a:lnTo>
                  <a:pt x="150" y="248"/>
                </a:lnTo>
                <a:lnTo>
                  <a:pt x="154" y="248"/>
                </a:lnTo>
                <a:lnTo>
                  <a:pt x="158" y="248"/>
                </a:lnTo>
                <a:lnTo>
                  <a:pt x="162" y="250"/>
                </a:lnTo>
                <a:lnTo>
                  <a:pt x="166" y="252"/>
                </a:lnTo>
                <a:lnTo>
                  <a:pt x="178" y="250"/>
                </a:lnTo>
                <a:lnTo>
                  <a:pt x="184" y="246"/>
                </a:lnTo>
                <a:lnTo>
                  <a:pt x="186" y="242"/>
                </a:lnTo>
                <a:lnTo>
                  <a:pt x="184" y="234"/>
                </a:lnTo>
                <a:lnTo>
                  <a:pt x="180" y="228"/>
                </a:lnTo>
                <a:lnTo>
                  <a:pt x="170" y="220"/>
                </a:lnTo>
                <a:lnTo>
                  <a:pt x="168" y="218"/>
                </a:lnTo>
                <a:lnTo>
                  <a:pt x="166" y="214"/>
                </a:lnTo>
                <a:lnTo>
                  <a:pt x="166" y="206"/>
                </a:lnTo>
                <a:lnTo>
                  <a:pt x="164" y="204"/>
                </a:lnTo>
                <a:lnTo>
                  <a:pt x="160" y="202"/>
                </a:lnTo>
                <a:lnTo>
                  <a:pt x="156" y="198"/>
                </a:lnTo>
                <a:lnTo>
                  <a:pt x="154" y="194"/>
                </a:lnTo>
                <a:lnTo>
                  <a:pt x="156" y="190"/>
                </a:lnTo>
                <a:lnTo>
                  <a:pt x="160" y="184"/>
                </a:lnTo>
                <a:lnTo>
                  <a:pt x="164" y="178"/>
                </a:lnTo>
                <a:lnTo>
                  <a:pt x="168" y="176"/>
                </a:lnTo>
                <a:lnTo>
                  <a:pt x="174" y="178"/>
                </a:lnTo>
                <a:lnTo>
                  <a:pt x="178" y="180"/>
                </a:lnTo>
                <a:lnTo>
                  <a:pt x="182" y="180"/>
                </a:lnTo>
                <a:lnTo>
                  <a:pt x="186" y="176"/>
                </a:lnTo>
                <a:lnTo>
                  <a:pt x="192" y="168"/>
                </a:lnTo>
                <a:lnTo>
                  <a:pt x="202" y="156"/>
                </a:lnTo>
                <a:lnTo>
                  <a:pt x="206" y="150"/>
                </a:lnTo>
                <a:lnTo>
                  <a:pt x="208" y="140"/>
                </a:lnTo>
                <a:lnTo>
                  <a:pt x="212" y="134"/>
                </a:lnTo>
                <a:lnTo>
                  <a:pt x="216" y="128"/>
                </a:lnTo>
                <a:lnTo>
                  <a:pt x="218" y="122"/>
                </a:lnTo>
                <a:lnTo>
                  <a:pt x="222" y="118"/>
                </a:lnTo>
                <a:lnTo>
                  <a:pt x="222" y="102"/>
                </a:lnTo>
                <a:lnTo>
                  <a:pt x="224" y="98"/>
                </a:lnTo>
                <a:lnTo>
                  <a:pt x="228" y="96"/>
                </a:lnTo>
                <a:lnTo>
                  <a:pt x="230" y="94"/>
                </a:lnTo>
                <a:lnTo>
                  <a:pt x="232" y="90"/>
                </a:lnTo>
                <a:lnTo>
                  <a:pt x="222" y="86"/>
                </a:lnTo>
                <a:lnTo>
                  <a:pt x="212" y="76"/>
                </a:lnTo>
                <a:lnTo>
                  <a:pt x="204" y="64"/>
                </a:lnTo>
                <a:lnTo>
                  <a:pt x="202" y="60"/>
                </a:lnTo>
                <a:lnTo>
                  <a:pt x="202" y="54"/>
                </a:lnTo>
                <a:lnTo>
                  <a:pt x="200" y="54"/>
                </a:lnTo>
                <a:lnTo>
                  <a:pt x="198" y="52"/>
                </a:lnTo>
                <a:lnTo>
                  <a:pt x="204" y="46"/>
                </a:lnTo>
                <a:lnTo>
                  <a:pt x="208" y="42"/>
                </a:lnTo>
                <a:lnTo>
                  <a:pt x="212" y="44"/>
                </a:lnTo>
                <a:lnTo>
                  <a:pt x="216" y="46"/>
                </a:lnTo>
                <a:lnTo>
                  <a:pt x="218" y="46"/>
                </a:lnTo>
                <a:lnTo>
                  <a:pt x="222" y="48"/>
                </a:lnTo>
                <a:lnTo>
                  <a:pt x="232" y="46"/>
                </a:lnTo>
                <a:lnTo>
                  <a:pt x="240" y="42"/>
                </a:lnTo>
                <a:lnTo>
                  <a:pt x="256" y="30"/>
                </a:lnTo>
                <a:lnTo>
                  <a:pt x="25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7" name="Freeform 132"/>
          <p:cNvSpPr>
            <a:spLocks/>
          </p:cNvSpPr>
          <p:nvPr/>
        </p:nvSpPr>
        <p:spPr bwMode="auto">
          <a:xfrm>
            <a:off x="7232650" y="2927350"/>
            <a:ext cx="107950" cy="133350"/>
          </a:xfrm>
          <a:custGeom>
            <a:avLst/>
            <a:gdLst>
              <a:gd name="T0" fmla="*/ 2147483647 w 68"/>
              <a:gd name="T1" fmla="*/ 0 h 84"/>
              <a:gd name="T2" fmla="*/ 2147483647 w 68"/>
              <a:gd name="T3" fmla="*/ 2147483647 h 84"/>
              <a:gd name="T4" fmla="*/ 2147483647 w 68"/>
              <a:gd name="T5" fmla="*/ 2147483647 h 84"/>
              <a:gd name="T6" fmla="*/ 2147483647 w 68"/>
              <a:gd name="T7" fmla="*/ 2147483647 h 84"/>
              <a:gd name="T8" fmla="*/ 2147483647 w 68"/>
              <a:gd name="T9" fmla="*/ 2147483647 h 84"/>
              <a:gd name="T10" fmla="*/ 0 w 68"/>
              <a:gd name="T11" fmla="*/ 2147483647 h 84"/>
              <a:gd name="T12" fmla="*/ 0 w 68"/>
              <a:gd name="T13" fmla="*/ 2147483647 h 84"/>
              <a:gd name="T14" fmla="*/ 2147483647 w 68"/>
              <a:gd name="T15" fmla="*/ 2147483647 h 84"/>
              <a:gd name="T16" fmla="*/ 2147483647 w 68"/>
              <a:gd name="T17" fmla="*/ 2147483647 h 84"/>
              <a:gd name="T18" fmla="*/ 2147483647 w 68"/>
              <a:gd name="T19" fmla="*/ 2147483647 h 84"/>
              <a:gd name="T20" fmla="*/ 2147483647 w 68"/>
              <a:gd name="T21" fmla="*/ 2147483647 h 84"/>
              <a:gd name="T22" fmla="*/ 2147483647 w 68"/>
              <a:gd name="T23" fmla="*/ 2147483647 h 84"/>
              <a:gd name="T24" fmla="*/ 2147483647 w 68"/>
              <a:gd name="T25" fmla="*/ 2147483647 h 84"/>
              <a:gd name="T26" fmla="*/ 2147483647 w 68"/>
              <a:gd name="T27" fmla="*/ 2147483647 h 84"/>
              <a:gd name="T28" fmla="*/ 2147483647 w 68"/>
              <a:gd name="T29" fmla="*/ 2147483647 h 84"/>
              <a:gd name="T30" fmla="*/ 2147483647 w 68"/>
              <a:gd name="T31" fmla="*/ 2147483647 h 84"/>
              <a:gd name="T32" fmla="*/ 2147483647 w 68"/>
              <a:gd name="T33" fmla="*/ 2147483647 h 84"/>
              <a:gd name="T34" fmla="*/ 2147483647 w 68"/>
              <a:gd name="T35" fmla="*/ 2147483647 h 84"/>
              <a:gd name="T36" fmla="*/ 2147483647 w 68"/>
              <a:gd name="T37" fmla="*/ 2147483647 h 84"/>
              <a:gd name="T38" fmla="*/ 2147483647 w 68"/>
              <a:gd name="T39" fmla="*/ 2147483647 h 84"/>
              <a:gd name="T40" fmla="*/ 2147483647 w 68"/>
              <a:gd name="T41" fmla="*/ 2147483647 h 84"/>
              <a:gd name="T42" fmla="*/ 2147483647 w 68"/>
              <a:gd name="T43" fmla="*/ 2147483647 h 84"/>
              <a:gd name="T44" fmla="*/ 2147483647 w 68"/>
              <a:gd name="T45" fmla="*/ 2147483647 h 84"/>
              <a:gd name="T46" fmla="*/ 2147483647 w 68"/>
              <a:gd name="T47" fmla="*/ 2147483647 h 84"/>
              <a:gd name="T48" fmla="*/ 2147483647 w 68"/>
              <a:gd name="T49" fmla="*/ 0 h 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8"/>
              <a:gd name="T76" fmla="*/ 0 h 84"/>
              <a:gd name="T77" fmla="*/ 68 w 68"/>
              <a:gd name="T78" fmla="*/ 84 h 8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8" h="84">
                <a:moveTo>
                  <a:pt x="16" y="0"/>
                </a:moveTo>
                <a:lnTo>
                  <a:pt x="18" y="4"/>
                </a:lnTo>
                <a:lnTo>
                  <a:pt x="18" y="6"/>
                </a:lnTo>
                <a:lnTo>
                  <a:pt x="16" y="10"/>
                </a:lnTo>
                <a:lnTo>
                  <a:pt x="12" y="12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4" y="24"/>
                </a:lnTo>
                <a:lnTo>
                  <a:pt x="6" y="32"/>
                </a:lnTo>
                <a:lnTo>
                  <a:pt x="8" y="46"/>
                </a:lnTo>
                <a:lnTo>
                  <a:pt x="14" y="62"/>
                </a:lnTo>
                <a:lnTo>
                  <a:pt x="22" y="78"/>
                </a:lnTo>
                <a:lnTo>
                  <a:pt x="26" y="82"/>
                </a:lnTo>
                <a:lnTo>
                  <a:pt x="32" y="84"/>
                </a:lnTo>
                <a:lnTo>
                  <a:pt x="42" y="82"/>
                </a:lnTo>
                <a:lnTo>
                  <a:pt x="54" y="78"/>
                </a:lnTo>
                <a:lnTo>
                  <a:pt x="64" y="72"/>
                </a:lnTo>
                <a:lnTo>
                  <a:pt x="68" y="68"/>
                </a:lnTo>
                <a:lnTo>
                  <a:pt x="68" y="64"/>
                </a:lnTo>
                <a:lnTo>
                  <a:pt x="68" y="56"/>
                </a:lnTo>
                <a:lnTo>
                  <a:pt x="62" y="48"/>
                </a:lnTo>
                <a:lnTo>
                  <a:pt x="56" y="38"/>
                </a:lnTo>
                <a:lnTo>
                  <a:pt x="48" y="3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8" name="Freeform 133"/>
          <p:cNvSpPr>
            <a:spLocks/>
          </p:cNvSpPr>
          <p:nvPr/>
        </p:nvSpPr>
        <p:spPr bwMode="auto">
          <a:xfrm>
            <a:off x="7137400" y="2794000"/>
            <a:ext cx="127000" cy="158750"/>
          </a:xfrm>
          <a:custGeom>
            <a:avLst/>
            <a:gdLst>
              <a:gd name="T0" fmla="*/ 2147483647 w 80"/>
              <a:gd name="T1" fmla="*/ 2147483647 h 100"/>
              <a:gd name="T2" fmla="*/ 2147483647 w 80"/>
              <a:gd name="T3" fmla="*/ 2147483647 h 100"/>
              <a:gd name="T4" fmla="*/ 2147483647 w 80"/>
              <a:gd name="T5" fmla="*/ 2147483647 h 100"/>
              <a:gd name="T6" fmla="*/ 2147483647 w 80"/>
              <a:gd name="T7" fmla="*/ 2147483647 h 100"/>
              <a:gd name="T8" fmla="*/ 2147483647 w 80"/>
              <a:gd name="T9" fmla="*/ 2147483647 h 100"/>
              <a:gd name="T10" fmla="*/ 2147483647 w 80"/>
              <a:gd name="T11" fmla="*/ 2147483647 h 100"/>
              <a:gd name="T12" fmla="*/ 2147483647 w 80"/>
              <a:gd name="T13" fmla="*/ 2147483647 h 100"/>
              <a:gd name="T14" fmla="*/ 2147483647 w 80"/>
              <a:gd name="T15" fmla="*/ 2147483647 h 100"/>
              <a:gd name="T16" fmla="*/ 2147483647 w 80"/>
              <a:gd name="T17" fmla="*/ 2147483647 h 100"/>
              <a:gd name="T18" fmla="*/ 2147483647 w 80"/>
              <a:gd name="T19" fmla="*/ 2147483647 h 100"/>
              <a:gd name="T20" fmla="*/ 2147483647 w 80"/>
              <a:gd name="T21" fmla="*/ 2147483647 h 100"/>
              <a:gd name="T22" fmla="*/ 2147483647 w 80"/>
              <a:gd name="T23" fmla="*/ 2147483647 h 100"/>
              <a:gd name="T24" fmla="*/ 2147483647 w 80"/>
              <a:gd name="T25" fmla="*/ 2147483647 h 100"/>
              <a:gd name="T26" fmla="*/ 2147483647 w 80"/>
              <a:gd name="T27" fmla="*/ 2147483647 h 100"/>
              <a:gd name="T28" fmla="*/ 2147483647 w 80"/>
              <a:gd name="T29" fmla="*/ 2147483647 h 100"/>
              <a:gd name="T30" fmla="*/ 2147483647 w 80"/>
              <a:gd name="T31" fmla="*/ 0 h 100"/>
              <a:gd name="T32" fmla="*/ 2147483647 w 80"/>
              <a:gd name="T33" fmla="*/ 2147483647 h 100"/>
              <a:gd name="T34" fmla="*/ 2147483647 w 80"/>
              <a:gd name="T35" fmla="*/ 2147483647 h 100"/>
              <a:gd name="T36" fmla="*/ 2147483647 w 80"/>
              <a:gd name="T37" fmla="*/ 2147483647 h 100"/>
              <a:gd name="T38" fmla="*/ 2147483647 w 80"/>
              <a:gd name="T39" fmla="*/ 2147483647 h 100"/>
              <a:gd name="T40" fmla="*/ 2147483647 w 80"/>
              <a:gd name="T41" fmla="*/ 2147483647 h 100"/>
              <a:gd name="T42" fmla="*/ 2147483647 w 80"/>
              <a:gd name="T43" fmla="*/ 2147483647 h 100"/>
              <a:gd name="T44" fmla="*/ 2147483647 w 80"/>
              <a:gd name="T45" fmla="*/ 2147483647 h 100"/>
              <a:gd name="T46" fmla="*/ 2147483647 w 80"/>
              <a:gd name="T47" fmla="*/ 2147483647 h 100"/>
              <a:gd name="T48" fmla="*/ 2147483647 w 80"/>
              <a:gd name="T49" fmla="*/ 2147483647 h 100"/>
              <a:gd name="T50" fmla="*/ 2147483647 w 80"/>
              <a:gd name="T51" fmla="*/ 2147483647 h 100"/>
              <a:gd name="T52" fmla="*/ 2147483647 w 80"/>
              <a:gd name="T53" fmla="*/ 2147483647 h 100"/>
              <a:gd name="T54" fmla="*/ 2147483647 w 80"/>
              <a:gd name="T55" fmla="*/ 2147483647 h 100"/>
              <a:gd name="T56" fmla="*/ 2147483647 w 80"/>
              <a:gd name="T57" fmla="*/ 2147483647 h 100"/>
              <a:gd name="T58" fmla="*/ 2147483647 w 80"/>
              <a:gd name="T59" fmla="*/ 2147483647 h 100"/>
              <a:gd name="T60" fmla="*/ 0 w 80"/>
              <a:gd name="T61" fmla="*/ 2147483647 h 100"/>
              <a:gd name="T62" fmla="*/ 2147483647 w 80"/>
              <a:gd name="T63" fmla="*/ 2147483647 h 100"/>
              <a:gd name="T64" fmla="*/ 2147483647 w 80"/>
              <a:gd name="T65" fmla="*/ 2147483647 h 100"/>
              <a:gd name="T66" fmla="*/ 2147483647 w 80"/>
              <a:gd name="T67" fmla="*/ 2147483647 h 100"/>
              <a:gd name="T68" fmla="*/ 2147483647 w 80"/>
              <a:gd name="T69" fmla="*/ 2147483647 h 100"/>
              <a:gd name="T70" fmla="*/ 2147483647 w 80"/>
              <a:gd name="T71" fmla="*/ 2147483647 h 100"/>
              <a:gd name="T72" fmla="*/ 2147483647 w 80"/>
              <a:gd name="T73" fmla="*/ 2147483647 h 100"/>
              <a:gd name="T74" fmla="*/ 2147483647 w 80"/>
              <a:gd name="T75" fmla="*/ 2147483647 h 100"/>
              <a:gd name="T76" fmla="*/ 2147483647 w 80"/>
              <a:gd name="T77" fmla="*/ 2147483647 h 100"/>
              <a:gd name="T78" fmla="*/ 2147483647 w 80"/>
              <a:gd name="T79" fmla="*/ 2147483647 h 100"/>
              <a:gd name="T80" fmla="*/ 2147483647 w 80"/>
              <a:gd name="T81" fmla="*/ 2147483647 h 100"/>
              <a:gd name="T82" fmla="*/ 2147483647 w 80"/>
              <a:gd name="T83" fmla="*/ 2147483647 h 100"/>
              <a:gd name="T84" fmla="*/ 2147483647 w 80"/>
              <a:gd name="T85" fmla="*/ 2147483647 h 100"/>
              <a:gd name="T86" fmla="*/ 2147483647 w 80"/>
              <a:gd name="T87" fmla="*/ 2147483647 h 100"/>
              <a:gd name="T88" fmla="*/ 2147483647 w 80"/>
              <a:gd name="T89" fmla="*/ 2147483647 h 100"/>
              <a:gd name="T90" fmla="*/ 2147483647 w 80"/>
              <a:gd name="T91" fmla="*/ 2147483647 h 100"/>
              <a:gd name="T92" fmla="*/ 2147483647 w 80"/>
              <a:gd name="T93" fmla="*/ 2147483647 h 100"/>
              <a:gd name="T94" fmla="*/ 2147483647 w 80"/>
              <a:gd name="T95" fmla="*/ 2147483647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0"/>
              <a:gd name="T145" fmla="*/ 0 h 100"/>
              <a:gd name="T146" fmla="*/ 80 w 80"/>
              <a:gd name="T147" fmla="*/ 100 h 1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0" h="100">
                <a:moveTo>
                  <a:pt x="74" y="84"/>
                </a:moveTo>
                <a:lnTo>
                  <a:pt x="66" y="76"/>
                </a:lnTo>
                <a:lnTo>
                  <a:pt x="58" y="70"/>
                </a:lnTo>
                <a:lnTo>
                  <a:pt x="60" y="66"/>
                </a:lnTo>
                <a:lnTo>
                  <a:pt x="62" y="64"/>
                </a:lnTo>
                <a:lnTo>
                  <a:pt x="70" y="58"/>
                </a:lnTo>
                <a:lnTo>
                  <a:pt x="78" y="54"/>
                </a:lnTo>
                <a:lnTo>
                  <a:pt x="80" y="50"/>
                </a:lnTo>
                <a:lnTo>
                  <a:pt x="80" y="46"/>
                </a:lnTo>
                <a:lnTo>
                  <a:pt x="80" y="40"/>
                </a:lnTo>
                <a:lnTo>
                  <a:pt x="78" y="36"/>
                </a:lnTo>
                <a:lnTo>
                  <a:pt x="74" y="32"/>
                </a:lnTo>
                <a:lnTo>
                  <a:pt x="74" y="26"/>
                </a:lnTo>
                <a:lnTo>
                  <a:pt x="74" y="18"/>
                </a:lnTo>
                <a:lnTo>
                  <a:pt x="78" y="10"/>
                </a:lnTo>
                <a:lnTo>
                  <a:pt x="74" y="0"/>
                </a:lnTo>
                <a:lnTo>
                  <a:pt x="74" y="4"/>
                </a:lnTo>
                <a:lnTo>
                  <a:pt x="70" y="6"/>
                </a:lnTo>
                <a:lnTo>
                  <a:pt x="66" y="8"/>
                </a:lnTo>
                <a:lnTo>
                  <a:pt x="62" y="6"/>
                </a:lnTo>
                <a:lnTo>
                  <a:pt x="58" y="2"/>
                </a:lnTo>
                <a:lnTo>
                  <a:pt x="50" y="14"/>
                </a:lnTo>
                <a:lnTo>
                  <a:pt x="46" y="20"/>
                </a:lnTo>
                <a:lnTo>
                  <a:pt x="44" y="24"/>
                </a:lnTo>
                <a:lnTo>
                  <a:pt x="46" y="30"/>
                </a:lnTo>
                <a:lnTo>
                  <a:pt x="34" y="30"/>
                </a:lnTo>
                <a:lnTo>
                  <a:pt x="28" y="28"/>
                </a:lnTo>
                <a:lnTo>
                  <a:pt x="24" y="26"/>
                </a:lnTo>
                <a:lnTo>
                  <a:pt x="12" y="40"/>
                </a:lnTo>
                <a:lnTo>
                  <a:pt x="4" y="52"/>
                </a:lnTo>
                <a:lnTo>
                  <a:pt x="0" y="60"/>
                </a:lnTo>
                <a:lnTo>
                  <a:pt x="10" y="62"/>
                </a:lnTo>
                <a:lnTo>
                  <a:pt x="18" y="66"/>
                </a:lnTo>
                <a:lnTo>
                  <a:pt x="26" y="76"/>
                </a:lnTo>
                <a:lnTo>
                  <a:pt x="30" y="86"/>
                </a:lnTo>
                <a:lnTo>
                  <a:pt x="26" y="90"/>
                </a:lnTo>
                <a:lnTo>
                  <a:pt x="26" y="94"/>
                </a:lnTo>
                <a:lnTo>
                  <a:pt x="28" y="96"/>
                </a:lnTo>
                <a:lnTo>
                  <a:pt x="34" y="98"/>
                </a:lnTo>
                <a:lnTo>
                  <a:pt x="48" y="98"/>
                </a:lnTo>
                <a:lnTo>
                  <a:pt x="60" y="100"/>
                </a:lnTo>
                <a:lnTo>
                  <a:pt x="60" y="96"/>
                </a:lnTo>
                <a:lnTo>
                  <a:pt x="72" y="96"/>
                </a:lnTo>
                <a:lnTo>
                  <a:pt x="76" y="94"/>
                </a:lnTo>
                <a:lnTo>
                  <a:pt x="78" y="90"/>
                </a:lnTo>
                <a:lnTo>
                  <a:pt x="78" y="88"/>
                </a:lnTo>
                <a:lnTo>
                  <a:pt x="76" y="84"/>
                </a:lnTo>
                <a:lnTo>
                  <a:pt x="74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39" name="Freeform 134"/>
          <p:cNvSpPr>
            <a:spLocks/>
          </p:cNvSpPr>
          <p:nvPr/>
        </p:nvSpPr>
        <p:spPr bwMode="auto">
          <a:xfrm>
            <a:off x="5861050" y="2479675"/>
            <a:ext cx="1397000" cy="1022350"/>
          </a:xfrm>
          <a:custGeom>
            <a:avLst/>
            <a:gdLst>
              <a:gd name="T0" fmla="*/ 2147483647 w 880"/>
              <a:gd name="T1" fmla="*/ 2147483647 h 644"/>
              <a:gd name="T2" fmla="*/ 2147483647 w 880"/>
              <a:gd name="T3" fmla="*/ 2147483647 h 644"/>
              <a:gd name="T4" fmla="*/ 2147483647 w 880"/>
              <a:gd name="T5" fmla="*/ 2147483647 h 644"/>
              <a:gd name="T6" fmla="*/ 2147483647 w 880"/>
              <a:gd name="T7" fmla="*/ 2147483647 h 644"/>
              <a:gd name="T8" fmla="*/ 2147483647 w 880"/>
              <a:gd name="T9" fmla="*/ 2147483647 h 644"/>
              <a:gd name="T10" fmla="*/ 2147483647 w 880"/>
              <a:gd name="T11" fmla="*/ 2147483647 h 644"/>
              <a:gd name="T12" fmla="*/ 2147483647 w 880"/>
              <a:gd name="T13" fmla="*/ 2147483647 h 644"/>
              <a:gd name="T14" fmla="*/ 2147483647 w 880"/>
              <a:gd name="T15" fmla="*/ 2147483647 h 644"/>
              <a:gd name="T16" fmla="*/ 2147483647 w 880"/>
              <a:gd name="T17" fmla="*/ 2147483647 h 644"/>
              <a:gd name="T18" fmla="*/ 2147483647 w 880"/>
              <a:gd name="T19" fmla="*/ 2147483647 h 644"/>
              <a:gd name="T20" fmla="*/ 2147483647 w 880"/>
              <a:gd name="T21" fmla="*/ 2147483647 h 644"/>
              <a:gd name="T22" fmla="*/ 2147483647 w 880"/>
              <a:gd name="T23" fmla="*/ 2147483647 h 644"/>
              <a:gd name="T24" fmla="*/ 2147483647 w 880"/>
              <a:gd name="T25" fmla="*/ 2147483647 h 644"/>
              <a:gd name="T26" fmla="*/ 2147483647 w 880"/>
              <a:gd name="T27" fmla="*/ 2147483647 h 644"/>
              <a:gd name="T28" fmla="*/ 2147483647 w 880"/>
              <a:gd name="T29" fmla="*/ 2147483647 h 644"/>
              <a:gd name="T30" fmla="*/ 2147483647 w 880"/>
              <a:gd name="T31" fmla="*/ 2147483647 h 644"/>
              <a:gd name="T32" fmla="*/ 2147483647 w 880"/>
              <a:gd name="T33" fmla="*/ 2147483647 h 644"/>
              <a:gd name="T34" fmla="*/ 2147483647 w 880"/>
              <a:gd name="T35" fmla="*/ 2147483647 h 644"/>
              <a:gd name="T36" fmla="*/ 2147483647 w 880"/>
              <a:gd name="T37" fmla="*/ 2147483647 h 644"/>
              <a:gd name="T38" fmla="*/ 2147483647 w 880"/>
              <a:gd name="T39" fmla="*/ 2147483647 h 644"/>
              <a:gd name="T40" fmla="*/ 2147483647 w 880"/>
              <a:gd name="T41" fmla="*/ 2147483647 h 644"/>
              <a:gd name="T42" fmla="*/ 2147483647 w 880"/>
              <a:gd name="T43" fmla="*/ 2147483647 h 644"/>
              <a:gd name="T44" fmla="*/ 2147483647 w 880"/>
              <a:gd name="T45" fmla="*/ 2147483647 h 644"/>
              <a:gd name="T46" fmla="*/ 2147483647 w 880"/>
              <a:gd name="T47" fmla="*/ 2147483647 h 644"/>
              <a:gd name="T48" fmla="*/ 2147483647 w 880"/>
              <a:gd name="T49" fmla="*/ 2147483647 h 644"/>
              <a:gd name="T50" fmla="*/ 2147483647 w 880"/>
              <a:gd name="T51" fmla="*/ 2147483647 h 644"/>
              <a:gd name="T52" fmla="*/ 2147483647 w 880"/>
              <a:gd name="T53" fmla="*/ 2147483647 h 644"/>
              <a:gd name="T54" fmla="*/ 2147483647 w 880"/>
              <a:gd name="T55" fmla="*/ 2147483647 h 644"/>
              <a:gd name="T56" fmla="*/ 2147483647 w 880"/>
              <a:gd name="T57" fmla="*/ 2147483647 h 644"/>
              <a:gd name="T58" fmla="*/ 2147483647 w 880"/>
              <a:gd name="T59" fmla="*/ 2147483647 h 644"/>
              <a:gd name="T60" fmla="*/ 2147483647 w 880"/>
              <a:gd name="T61" fmla="*/ 2147483647 h 644"/>
              <a:gd name="T62" fmla="*/ 2147483647 w 880"/>
              <a:gd name="T63" fmla="*/ 2147483647 h 644"/>
              <a:gd name="T64" fmla="*/ 2147483647 w 880"/>
              <a:gd name="T65" fmla="*/ 2147483647 h 644"/>
              <a:gd name="T66" fmla="*/ 2147483647 w 880"/>
              <a:gd name="T67" fmla="*/ 2147483647 h 644"/>
              <a:gd name="T68" fmla="*/ 2147483647 w 880"/>
              <a:gd name="T69" fmla="*/ 2147483647 h 644"/>
              <a:gd name="T70" fmla="*/ 2147483647 w 880"/>
              <a:gd name="T71" fmla="*/ 2147483647 h 644"/>
              <a:gd name="T72" fmla="*/ 2147483647 w 880"/>
              <a:gd name="T73" fmla="*/ 2147483647 h 644"/>
              <a:gd name="T74" fmla="*/ 2147483647 w 880"/>
              <a:gd name="T75" fmla="*/ 2147483647 h 644"/>
              <a:gd name="T76" fmla="*/ 2147483647 w 880"/>
              <a:gd name="T77" fmla="*/ 2147483647 h 644"/>
              <a:gd name="T78" fmla="*/ 2147483647 w 880"/>
              <a:gd name="T79" fmla="*/ 2147483647 h 644"/>
              <a:gd name="T80" fmla="*/ 2147483647 w 880"/>
              <a:gd name="T81" fmla="*/ 2147483647 h 644"/>
              <a:gd name="T82" fmla="*/ 2147483647 w 880"/>
              <a:gd name="T83" fmla="*/ 2147483647 h 644"/>
              <a:gd name="T84" fmla="*/ 2147483647 w 880"/>
              <a:gd name="T85" fmla="*/ 2147483647 h 644"/>
              <a:gd name="T86" fmla="*/ 2147483647 w 880"/>
              <a:gd name="T87" fmla="*/ 2147483647 h 644"/>
              <a:gd name="T88" fmla="*/ 0 w 880"/>
              <a:gd name="T89" fmla="*/ 2147483647 h 644"/>
              <a:gd name="T90" fmla="*/ 2147483647 w 880"/>
              <a:gd name="T91" fmla="*/ 2147483647 h 644"/>
              <a:gd name="T92" fmla="*/ 2147483647 w 880"/>
              <a:gd name="T93" fmla="*/ 2147483647 h 644"/>
              <a:gd name="T94" fmla="*/ 2147483647 w 880"/>
              <a:gd name="T95" fmla="*/ 2147483647 h 644"/>
              <a:gd name="T96" fmla="*/ 2147483647 w 880"/>
              <a:gd name="T97" fmla="*/ 2147483647 h 644"/>
              <a:gd name="T98" fmla="*/ 2147483647 w 880"/>
              <a:gd name="T99" fmla="*/ 2147483647 h 644"/>
              <a:gd name="T100" fmla="*/ 2147483647 w 880"/>
              <a:gd name="T101" fmla="*/ 2147483647 h 644"/>
              <a:gd name="T102" fmla="*/ 2147483647 w 880"/>
              <a:gd name="T103" fmla="*/ 2147483647 h 644"/>
              <a:gd name="T104" fmla="*/ 2147483647 w 880"/>
              <a:gd name="T105" fmla="*/ 2147483647 h 644"/>
              <a:gd name="T106" fmla="*/ 2147483647 w 880"/>
              <a:gd name="T107" fmla="*/ 2147483647 h 644"/>
              <a:gd name="T108" fmla="*/ 2147483647 w 880"/>
              <a:gd name="T109" fmla="*/ 2147483647 h 644"/>
              <a:gd name="T110" fmla="*/ 2147483647 w 880"/>
              <a:gd name="T111" fmla="*/ 2147483647 h 644"/>
              <a:gd name="T112" fmla="*/ 2147483647 w 880"/>
              <a:gd name="T113" fmla="*/ 2147483647 h 644"/>
              <a:gd name="T114" fmla="*/ 2147483647 w 880"/>
              <a:gd name="T115" fmla="*/ 2147483647 h 644"/>
              <a:gd name="T116" fmla="*/ 2147483647 w 880"/>
              <a:gd name="T117" fmla="*/ 2147483647 h 644"/>
              <a:gd name="T118" fmla="*/ 2147483647 w 880"/>
              <a:gd name="T119" fmla="*/ 2147483647 h 6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880"/>
              <a:gd name="T181" fmla="*/ 0 h 644"/>
              <a:gd name="T182" fmla="*/ 880 w 880"/>
              <a:gd name="T183" fmla="*/ 644 h 64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880" h="644">
                <a:moveTo>
                  <a:pt x="446" y="484"/>
                </a:moveTo>
                <a:lnTo>
                  <a:pt x="452" y="484"/>
                </a:lnTo>
                <a:lnTo>
                  <a:pt x="456" y="486"/>
                </a:lnTo>
                <a:lnTo>
                  <a:pt x="458" y="488"/>
                </a:lnTo>
                <a:lnTo>
                  <a:pt x="462" y="496"/>
                </a:lnTo>
                <a:lnTo>
                  <a:pt x="462" y="498"/>
                </a:lnTo>
                <a:lnTo>
                  <a:pt x="466" y="500"/>
                </a:lnTo>
                <a:lnTo>
                  <a:pt x="470" y="500"/>
                </a:lnTo>
                <a:lnTo>
                  <a:pt x="472" y="504"/>
                </a:lnTo>
                <a:lnTo>
                  <a:pt x="476" y="514"/>
                </a:lnTo>
                <a:lnTo>
                  <a:pt x="480" y="532"/>
                </a:lnTo>
                <a:lnTo>
                  <a:pt x="478" y="536"/>
                </a:lnTo>
                <a:lnTo>
                  <a:pt x="480" y="538"/>
                </a:lnTo>
                <a:lnTo>
                  <a:pt x="472" y="540"/>
                </a:lnTo>
                <a:lnTo>
                  <a:pt x="468" y="546"/>
                </a:lnTo>
                <a:lnTo>
                  <a:pt x="466" y="552"/>
                </a:lnTo>
                <a:lnTo>
                  <a:pt x="466" y="558"/>
                </a:lnTo>
                <a:lnTo>
                  <a:pt x="468" y="566"/>
                </a:lnTo>
                <a:lnTo>
                  <a:pt x="470" y="570"/>
                </a:lnTo>
                <a:lnTo>
                  <a:pt x="476" y="572"/>
                </a:lnTo>
                <a:lnTo>
                  <a:pt x="482" y="572"/>
                </a:lnTo>
                <a:lnTo>
                  <a:pt x="486" y="572"/>
                </a:lnTo>
                <a:lnTo>
                  <a:pt x="488" y="574"/>
                </a:lnTo>
                <a:lnTo>
                  <a:pt x="490" y="582"/>
                </a:lnTo>
                <a:lnTo>
                  <a:pt x="492" y="586"/>
                </a:lnTo>
                <a:lnTo>
                  <a:pt x="496" y="588"/>
                </a:lnTo>
                <a:lnTo>
                  <a:pt x="500" y="590"/>
                </a:lnTo>
                <a:lnTo>
                  <a:pt x="502" y="594"/>
                </a:lnTo>
                <a:lnTo>
                  <a:pt x="502" y="598"/>
                </a:lnTo>
                <a:lnTo>
                  <a:pt x="500" y="608"/>
                </a:lnTo>
                <a:lnTo>
                  <a:pt x="508" y="612"/>
                </a:lnTo>
                <a:lnTo>
                  <a:pt x="514" y="616"/>
                </a:lnTo>
                <a:lnTo>
                  <a:pt x="520" y="620"/>
                </a:lnTo>
                <a:lnTo>
                  <a:pt x="526" y="622"/>
                </a:lnTo>
                <a:lnTo>
                  <a:pt x="528" y="624"/>
                </a:lnTo>
                <a:lnTo>
                  <a:pt x="532" y="620"/>
                </a:lnTo>
                <a:lnTo>
                  <a:pt x="538" y="624"/>
                </a:lnTo>
                <a:lnTo>
                  <a:pt x="540" y="624"/>
                </a:lnTo>
                <a:lnTo>
                  <a:pt x="544" y="622"/>
                </a:lnTo>
                <a:lnTo>
                  <a:pt x="540" y="616"/>
                </a:lnTo>
                <a:lnTo>
                  <a:pt x="538" y="608"/>
                </a:lnTo>
                <a:lnTo>
                  <a:pt x="538" y="606"/>
                </a:lnTo>
                <a:lnTo>
                  <a:pt x="540" y="604"/>
                </a:lnTo>
                <a:lnTo>
                  <a:pt x="544" y="600"/>
                </a:lnTo>
                <a:lnTo>
                  <a:pt x="556" y="600"/>
                </a:lnTo>
                <a:lnTo>
                  <a:pt x="564" y="600"/>
                </a:lnTo>
                <a:lnTo>
                  <a:pt x="574" y="598"/>
                </a:lnTo>
                <a:lnTo>
                  <a:pt x="582" y="592"/>
                </a:lnTo>
                <a:lnTo>
                  <a:pt x="592" y="588"/>
                </a:lnTo>
                <a:lnTo>
                  <a:pt x="600" y="586"/>
                </a:lnTo>
                <a:lnTo>
                  <a:pt x="606" y="588"/>
                </a:lnTo>
                <a:lnTo>
                  <a:pt x="610" y="590"/>
                </a:lnTo>
                <a:lnTo>
                  <a:pt x="616" y="592"/>
                </a:lnTo>
                <a:lnTo>
                  <a:pt x="622" y="592"/>
                </a:lnTo>
                <a:lnTo>
                  <a:pt x="624" y="598"/>
                </a:lnTo>
                <a:lnTo>
                  <a:pt x="626" y="602"/>
                </a:lnTo>
                <a:lnTo>
                  <a:pt x="634" y="610"/>
                </a:lnTo>
                <a:lnTo>
                  <a:pt x="642" y="616"/>
                </a:lnTo>
                <a:lnTo>
                  <a:pt x="650" y="618"/>
                </a:lnTo>
                <a:lnTo>
                  <a:pt x="666" y="618"/>
                </a:lnTo>
                <a:lnTo>
                  <a:pt x="672" y="618"/>
                </a:lnTo>
                <a:lnTo>
                  <a:pt x="676" y="620"/>
                </a:lnTo>
                <a:lnTo>
                  <a:pt x="686" y="624"/>
                </a:lnTo>
                <a:lnTo>
                  <a:pt x="686" y="630"/>
                </a:lnTo>
                <a:lnTo>
                  <a:pt x="686" y="636"/>
                </a:lnTo>
                <a:lnTo>
                  <a:pt x="688" y="642"/>
                </a:lnTo>
                <a:lnTo>
                  <a:pt x="694" y="644"/>
                </a:lnTo>
                <a:lnTo>
                  <a:pt x="698" y="638"/>
                </a:lnTo>
                <a:lnTo>
                  <a:pt x="696" y="636"/>
                </a:lnTo>
                <a:lnTo>
                  <a:pt x="696" y="632"/>
                </a:lnTo>
                <a:lnTo>
                  <a:pt x="694" y="626"/>
                </a:lnTo>
                <a:lnTo>
                  <a:pt x="712" y="622"/>
                </a:lnTo>
                <a:lnTo>
                  <a:pt x="724" y="614"/>
                </a:lnTo>
                <a:lnTo>
                  <a:pt x="748" y="598"/>
                </a:lnTo>
                <a:lnTo>
                  <a:pt x="748" y="608"/>
                </a:lnTo>
                <a:lnTo>
                  <a:pt x="760" y="608"/>
                </a:lnTo>
                <a:lnTo>
                  <a:pt x="764" y="602"/>
                </a:lnTo>
                <a:lnTo>
                  <a:pt x="768" y="600"/>
                </a:lnTo>
                <a:lnTo>
                  <a:pt x="778" y="596"/>
                </a:lnTo>
                <a:lnTo>
                  <a:pt x="788" y="594"/>
                </a:lnTo>
                <a:lnTo>
                  <a:pt x="792" y="592"/>
                </a:lnTo>
                <a:lnTo>
                  <a:pt x="796" y="588"/>
                </a:lnTo>
                <a:lnTo>
                  <a:pt x="796" y="590"/>
                </a:lnTo>
                <a:lnTo>
                  <a:pt x="802" y="578"/>
                </a:lnTo>
                <a:lnTo>
                  <a:pt x="808" y="570"/>
                </a:lnTo>
                <a:lnTo>
                  <a:pt x="826" y="556"/>
                </a:lnTo>
                <a:lnTo>
                  <a:pt x="830" y="550"/>
                </a:lnTo>
                <a:lnTo>
                  <a:pt x="832" y="544"/>
                </a:lnTo>
                <a:lnTo>
                  <a:pt x="832" y="534"/>
                </a:lnTo>
                <a:lnTo>
                  <a:pt x="832" y="524"/>
                </a:lnTo>
                <a:lnTo>
                  <a:pt x="836" y="512"/>
                </a:lnTo>
                <a:lnTo>
                  <a:pt x="844" y="500"/>
                </a:lnTo>
                <a:lnTo>
                  <a:pt x="850" y="486"/>
                </a:lnTo>
                <a:lnTo>
                  <a:pt x="852" y="480"/>
                </a:lnTo>
                <a:lnTo>
                  <a:pt x="852" y="474"/>
                </a:lnTo>
                <a:lnTo>
                  <a:pt x="850" y="462"/>
                </a:lnTo>
                <a:lnTo>
                  <a:pt x="848" y="456"/>
                </a:lnTo>
                <a:lnTo>
                  <a:pt x="840" y="450"/>
                </a:lnTo>
                <a:lnTo>
                  <a:pt x="830" y="448"/>
                </a:lnTo>
                <a:lnTo>
                  <a:pt x="836" y="440"/>
                </a:lnTo>
                <a:lnTo>
                  <a:pt x="844" y="434"/>
                </a:lnTo>
                <a:lnTo>
                  <a:pt x="836" y="428"/>
                </a:lnTo>
                <a:lnTo>
                  <a:pt x="832" y="424"/>
                </a:lnTo>
                <a:lnTo>
                  <a:pt x="830" y="420"/>
                </a:lnTo>
                <a:lnTo>
                  <a:pt x="834" y="420"/>
                </a:lnTo>
                <a:lnTo>
                  <a:pt x="824" y="406"/>
                </a:lnTo>
                <a:lnTo>
                  <a:pt x="816" y="392"/>
                </a:lnTo>
                <a:lnTo>
                  <a:pt x="806" y="378"/>
                </a:lnTo>
                <a:lnTo>
                  <a:pt x="792" y="366"/>
                </a:lnTo>
                <a:lnTo>
                  <a:pt x="780" y="362"/>
                </a:lnTo>
                <a:lnTo>
                  <a:pt x="774" y="358"/>
                </a:lnTo>
                <a:lnTo>
                  <a:pt x="772" y="356"/>
                </a:lnTo>
                <a:lnTo>
                  <a:pt x="772" y="352"/>
                </a:lnTo>
                <a:lnTo>
                  <a:pt x="772" y="346"/>
                </a:lnTo>
                <a:lnTo>
                  <a:pt x="774" y="338"/>
                </a:lnTo>
                <a:lnTo>
                  <a:pt x="778" y="334"/>
                </a:lnTo>
                <a:lnTo>
                  <a:pt x="782" y="330"/>
                </a:lnTo>
                <a:lnTo>
                  <a:pt x="804" y="314"/>
                </a:lnTo>
                <a:lnTo>
                  <a:pt x="788" y="306"/>
                </a:lnTo>
                <a:lnTo>
                  <a:pt x="780" y="302"/>
                </a:lnTo>
                <a:lnTo>
                  <a:pt x="772" y="300"/>
                </a:lnTo>
                <a:lnTo>
                  <a:pt x="768" y="302"/>
                </a:lnTo>
                <a:lnTo>
                  <a:pt x="762" y="306"/>
                </a:lnTo>
                <a:lnTo>
                  <a:pt x="758" y="310"/>
                </a:lnTo>
                <a:lnTo>
                  <a:pt x="754" y="310"/>
                </a:lnTo>
                <a:lnTo>
                  <a:pt x="712" y="284"/>
                </a:lnTo>
                <a:lnTo>
                  <a:pt x="712" y="280"/>
                </a:lnTo>
                <a:lnTo>
                  <a:pt x="716" y="278"/>
                </a:lnTo>
                <a:lnTo>
                  <a:pt x="720" y="274"/>
                </a:lnTo>
                <a:lnTo>
                  <a:pt x="726" y="272"/>
                </a:lnTo>
                <a:lnTo>
                  <a:pt x="732" y="268"/>
                </a:lnTo>
                <a:lnTo>
                  <a:pt x="738" y="256"/>
                </a:lnTo>
                <a:lnTo>
                  <a:pt x="746" y="244"/>
                </a:lnTo>
                <a:lnTo>
                  <a:pt x="750" y="240"/>
                </a:lnTo>
                <a:lnTo>
                  <a:pt x="756" y="240"/>
                </a:lnTo>
                <a:lnTo>
                  <a:pt x="760" y="240"/>
                </a:lnTo>
                <a:lnTo>
                  <a:pt x="764" y="244"/>
                </a:lnTo>
                <a:lnTo>
                  <a:pt x="766" y="252"/>
                </a:lnTo>
                <a:lnTo>
                  <a:pt x="768" y="280"/>
                </a:lnTo>
                <a:lnTo>
                  <a:pt x="772" y="280"/>
                </a:lnTo>
                <a:lnTo>
                  <a:pt x="778" y="276"/>
                </a:lnTo>
                <a:lnTo>
                  <a:pt x="786" y="268"/>
                </a:lnTo>
                <a:lnTo>
                  <a:pt x="794" y="260"/>
                </a:lnTo>
                <a:lnTo>
                  <a:pt x="798" y="258"/>
                </a:lnTo>
                <a:lnTo>
                  <a:pt x="804" y="258"/>
                </a:lnTo>
                <a:lnTo>
                  <a:pt x="808" y="250"/>
                </a:lnTo>
                <a:lnTo>
                  <a:pt x="816" y="238"/>
                </a:lnTo>
                <a:lnTo>
                  <a:pt x="828" y="224"/>
                </a:lnTo>
                <a:lnTo>
                  <a:pt x="832" y="226"/>
                </a:lnTo>
                <a:lnTo>
                  <a:pt x="838" y="228"/>
                </a:lnTo>
                <a:lnTo>
                  <a:pt x="850" y="228"/>
                </a:lnTo>
                <a:lnTo>
                  <a:pt x="848" y="222"/>
                </a:lnTo>
                <a:lnTo>
                  <a:pt x="850" y="218"/>
                </a:lnTo>
                <a:lnTo>
                  <a:pt x="854" y="212"/>
                </a:lnTo>
                <a:lnTo>
                  <a:pt x="862" y="200"/>
                </a:lnTo>
                <a:lnTo>
                  <a:pt x="866" y="204"/>
                </a:lnTo>
                <a:lnTo>
                  <a:pt x="870" y="206"/>
                </a:lnTo>
                <a:lnTo>
                  <a:pt x="874" y="204"/>
                </a:lnTo>
                <a:lnTo>
                  <a:pt x="878" y="202"/>
                </a:lnTo>
                <a:lnTo>
                  <a:pt x="878" y="198"/>
                </a:lnTo>
                <a:lnTo>
                  <a:pt x="880" y="202"/>
                </a:lnTo>
                <a:lnTo>
                  <a:pt x="872" y="182"/>
                </a:lnTo>
                <a:lnTo>
                  <a:pt x="868" y="174"/>
                </a:lnTo>
                <a:lnTo>
                  <a:pt x="860" y="168"/>
                </a:lnTo>
                <a:lnTo>
                  <a:pt x="860" y="152"/>
                </a:lnTo>
                <a:lnTo>
                  <a:pt x="872" y="156"/>
                </a:lnTo>
                <a:lnTo>
                  <a:pt x="880" y="162"/>
                </a:lnTo>
                <a:lnTo>
                  <a:pt x="880" y="152"/>
                </a:lnTo>
                <a:lnTo>
                  <a:pt x="880" y="146"/>
                </a:lnTo>
                <a:lnTo>
                  <a:pt x="880" y="132"/>
                </a:lnTo>
                <a:lnTo>
                  <a:pt x="878" y="118"/>
                </a:lnTo>
                <a:lnTo>
                  <a:pt x="874" y="106"/>
                </a:lnTo>
                <a:lnTo>
                  <a:pt x="866" y="92"/>
                </a:lnTo>
                <a:lnTo>
                  <a:pt x="858" y="98"/>
                </a:lnTo>
                <a:lnTo>
                  <a:pt x="850" y="104"/>
                </a:lnTo>
                <a:lnTo>
                  <a:pt x="844" y="108"/>
                </a:lnTo>
                <a:lnTo>
                  <a:pt x="832" y="110"/>
                </a:lnTo>
                <a:lnTo>
                  <a:pt x="826" y="110"/>
                </a:lnTo>
                <a:lnTo>
                  <a:pt x="820" y="108"/>
                </a:lnTo>
                <a:lnTo>
                  <a:pt x="812" y="102"/>
                </a:lnTo>
                <a:lnTo>
                  <a:pt x="806" y="94"/>
                </a:lnTo>
                <a:lnTo>
                  <a:pt x="800" y="86"/>
                </a:lnTo>
                <a:lnTo>
                  <a:pt x="786" y="80"/>
                </a:lnTo>
                <a:lnTo>
                  <a:pt x="772" y="76"/>
                </a:lnTo>
                <a:lnTo>
                  <a:pt x="756" y="72"/>
                </a:lnTo>
                <a:lnTo>
                  <a:pt x="742" y="66"/>
                </a:lnTo>
                <a:lnTo>
                  <a:pt x="730" y="58"/>
                </a:lnTo>
                <a:lnTo>
                  <a:pt x="718" y="48"/>
                </a:lnTo>
                <a:lnTo>
                  <a:pt x="694" y="26"/>
                </a:lnTo>
                <a:lnTo>
                  <a:pt x="682" y="16"/>
                </a:lnTo>
                <a:lnTo>
                  <a:pt x="668" y="8"/>
                </a:lnTo>
                <a:lnTo>
                  <a:pt x="650" y="2"/>
                </a:lnTo>
                <a:lnTo>
                  <a:pt x="628" y="0"/>
                </a:lnTo>
                <a:lnTo>
                  <a:pt x="614" y="0"/>
                </a:lnTo>
                <a:lnTo>
                  <a:pt x="604" y="2"/>
                </a:lnTo>
                <a:lnTo>
                  <a:pt x="598" y="4"/>
                </a:lnTo>
                <a:lnTo>
                  <a:pt x="594" y="8"/>
                </a:lnTo>
                <a:lnTo>
                  <a:pt x="592" y="12"/>
                </a:lnTo>
                <a:lnTo>
                  <a:pt x="590" y="18"/>
                </a:lnTo>
                <a:lnTo>
                  <a:pt x="594" y="20"/>
                </a:lnTo>
                <a:lnTo>
                  <a:pt x="598" y="24"/>
                </a:lnTo>
                <a:lnTo>
                  <a:pt x="604" y="32"/>
                </a:lnTo>
                <a:lnTo>
                  <a:pt x="606" y="42"/>
                </a:lnTo>
                <a:lnTo>
                  <a:pt x="608" y="54"/>
                </a:lnTo>
                <a:lnTo>
                  <a:pt x="608" y="60"/>
                </a:lnTo>
                <a:lnTo>
                  <a:pt x="608" y="66"/>
                </a:lnTo>
                <a:lnTo>
                  <a:pt x="604" y="70"/>
                </a:lnTo>
                <a:lnTo>
                  <a:pt x="602" y="72"/>
                </a:lnTo>
                <a:lnTo>
                  <a:pt x="590" y="72"/>
                </a:lnTo>
                <a:lnTo>
                  <a:pt x="576" y="70"/>
                </a:lnTo>
                <a:lnTo>
                  <a:pt x="578" y="94"/>
                </a:lnTo>
                <a:lnTo>
                  <a:pt x="578" y="100"/>
                </a:lnTo>
                <a:lnTo>
                  <a:pt x="582" y="104"/>
                </a:lnTo>
                <a:lnTo>
                  <a:pt x="584" y="108"/>
                </a:lnTo>
                <a:lnTo>
                  <a:pt x="590" y="108"/>
                </a:lnTo>
                <a:lnTo>
                  <a:pt x="610" y="108"/>
                </a:lnTo>
                <a:lnTo>
                  <a:pt x="618" y="106"/>
                </a:lnTo>
                <a:lnTo>
                  <a:pt x="626" y="104"/>
                </a:lnTo>
                <a:lnTo>
                  <a:pt x="636" y="106"/>
                </a:lnTo>
                <a:lnTo>
                  <a:pt x="646" y="112"/>
                </a:lnTo>
                <a:lnTo>
                  <a:pt x="656" y="120"/>
                </a:lnTo>
                <a:lnTo>
                  <a:pt x="662" y="128"/>
                </a:lnTo>
                <a:lnTo>
                  <a:pt x="640" y="130"/>
                </a:lnTo>
                <a:lnTo>
                  <a:pt x="622" y="132"/>
                </a:lnTo>
                <a:lnTo>
                  <a:pt x="618" y="136"/>
                </a:lnTo>
                <a:lnTo>
                  <a:pt x="618" y="140"/>
                </a:lnTo>
                <a:lnTo>
                  <a:pt x="616" y="144"/>
                </a:lnTo>
                <a:lnTo>
                  <a:pt x="616" y="150"/>
                </a:lnTo>
                <a:lnTo>
                  <a:pt x="612" y="152"/>
                </a:lnTo>
                <a:lnTo>
                  <a:pt x="608" y="152"/>
                </a:lnTo>
                <a:lnTo>
                  <a:pt x="598" y="154"/>
                </a:lnTo>
                <a:lnTo>
                  <a:pt x="594" y="156"/>
                </a:lnTo>
                <a:lnTo>
                  <a:pt x="590" y="160"/>
                </a:lnTo>
                <a:lnTo>
                  <a:pt x="584" y="162"/>
                </a:lnTo>
                <a:lnTo>
                  <a:pt x="578" y="164"/>
                </a:lnTo>
                <a:lnTo>
                  <a:pt x="572" y="164"/>
                </a:lnTo>
                <a:lnTo>
                  <a:pt x="568" y="162"/>
                </a:lnTo>
                <a:lnTo>
                  <a:pt x="564" y="160"/>
                </a:lnTo>
                <a:lnTo>
                  <a:pt x="560" y="160"/>
                </a:lnTo>
                <a:lnTo>
                  <a:pt x="556" y="162"/>
                </a:lnTo>
                <a:lnTo>
                  <a:pt x="554" y="166"/>
                </a:lnTo>
                <a:lnTo>
                  <a:pt x="554" y="170"/>
                </a:lnTo>
                <a:lnTo>
                  <a:pt x="556" y="172"/>
                </a:lnTo>
                <a:lnTo>
                  <a:pt x="562" y="176"/>
                </a:lnTo>
                <a:lnTo>
                  <a:pt x="568" y="178"/>
                </a:lnTo>
                <a:lnTo>
                  <a:pt x="570" y="180"/>
                </a:lnTo>
                <a:lnTo>
                  <a:pt x="570" y="184"/>
                </a:lnTo>
                <a:lnTo>
                  <a:pt x="570" y="188"/>
                </a:lnTo>
                <a:lnTo>
                  <a:pt x="566" y="194"/>
                </a:lnTo>
                <a:lnTo>
                  <a:pt x="556" y="202"/>
                </a:lnTo>
                <a:lnTo>
                  <a:pt x="546" y="208"/>
                </a:lnTo>
                <a:lnTo>
                  <a:pt x="534" y="212"/>
                </a:lnTo>
                <a:lnTo>
                  <a:pt x="502" y="212"/>
                </a:lnTo>
                <a:lnTo>
                  <a:pt x="492" y="220"/>
                </a:lnTo>
                <a:lnTo>
                  <a:pt x="486" y="224"/>
                </a:lnTo>
                <a:lnTo>
                  <a:pt x="478" y="226"/>
                </a:lnTo>
                <a:lnTo>
                  <a:pt x="462" y="224"/>
                </a:lnTo>
                <a:lnTo>
                  <a:pt x="446" y="220"/>
                </a:lnTo>
                <a:lnTo>
                  <a:pt x="432" y="214"/>
                </a:lnTo>
                <a:lnTo>
                  <a:pt x="422" y="208"/>
                </a:lnTo>
                <a:lnTo>
                  <a:pt x="374" y="208"/>
                </a:lnTo>
                <a:lnTo>
                  <a:pt x="374" y="206"/>
                </a:lnTo>
                <a:lnTo>
                  <a:pt x="338" y="206"/>
                </a:lnTo>
                <a:lnTo>
                  <a:pt x="330" y="200"/>
                </a:lnTo>
                <a:lnTo>
                  <a:pt x="320" y="192"/>
                </a:lnTo>
                <a:lnTo>
                  <a:pt x="312" y="184"/>
                </a:lnTo>
                <a:lnTo>
                  <a:pt x="302" y="178"/>
                </a:lnTo>
                <a:lnTo>
                  <a:pt x="292" y="172"/>
                </a:lnTo>
                <a:lnTo>
                  <a:pt x="282" y="170"/>
                </a:lnTo>
                <a:lnTo>
                  <a:pt x="272" y="166"/>
                </a:lnTo>
                <a:lnTo>
                  <a:pt x="262" y="162"/>
                </a:lnTo>
                <a:lnTo>
                  <a:pt x="230" y="162"/>
                </a:lnTo>
                <a:lnTo>
                  <a:pt x="226" y="156"/>
                </a:lnTo>
                <a:lnTo>
                  <a:pt x="222" y="150"/>
                </a:lnTo>
                <a:lnTo>
                  <a:pt x="218" y="134"/>
                </a:lnTo>
                <a:lnTo>
                  <a:pt x="214" y="126"/>
                </a:lnTo>
                <a:lnTo>
                  <a:pt x="208" y="120"/>
                </a:lnTo>
                <a:lnTo>
                  <a:pt x="196" y="110"/>
                </a:lnTo>
                <a:lnTo>
                  <a:pt x="188" y="106"/>
                </a:lnTo>
                <a:lnTo>
                  <a:pt x="180" y="104"/>
                </a:lnTo>
                <a:lnTo>
                  <a:pt x="166" y="98"/>
                </a:lnTo>
                <a:lnTo>
                  <a:pt x="158" y="96"/>
                </a:lnTo>
                <a:lnTo>
                  <a:pt x="152" y="92"/>
                </a:lnTo>
                <a:lnTo>
                  <a:pt x="148" y="88"/>
                </a:lnTo>
                <a:lnTo>
                  <a:pt x="144" y="80"/>
                </a:lnTo>
                <a:lnTo>
                  <a:pt x="144" y="82"/>
                </a:lnTo>
                <a:lnTo>
                  <a:pt x="132" y="92"/>
                </a:lnTo>
                <a:lnTo>
                  <a:pt x="124" y="100"/>
                </a:lnTo>
                <a:lnTo>
                  <a:pt x="136" y="116"/>
                </a:lnTo>
                <a:lnTo>
                  <a:pt x="126" y="124"/>
                </a:lnTo>
                <a:lnTo>
                  <a:pt x="118" y="126"/>
                </a:lnTo>
                <a:lnTo>
                  <a:pt x="108" y="124"/>
                </a:lnTo>
                <a:lnTo>
                  <a:pt x="96" y="120"/>
                </a:lnTo>
                <a:lnTo>
                  <a:pt x="100" y="138"/>
                </a:lnTo>
                <a:lnTo>
                  <a:pt x="100" y="150"/>
                </a:lnTo>
                <a:lnTo>
                  <a:pt x="98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4" y="156"/>
                </a:lnTo>
                <a:lnTo>
                  <a:pt x="76" y="166"/>
                </a:lnTo>
                <a:lnTo>
                  <a:pt x="82" y="176"/>
                </a:lnTo>
                <a:lnTo>
                  <a:pt x="86" y="188"/>
                </a:lnTo>
                <a:lnTo>
                  <a:pt x="88" y="200"/>
                </a:lnTo>
                <a:lnTo>
                  <a:pt x="86" y="208"/>
                </a:lnTo>
                <a:lnTo>
                  <a:pt x="82" y="214"/>
                </a:lnTo>
                <a:lnTo>
                  <a:pt x="70" y="230"/>
                </a:lnTo>
                <a:lnTo>
                  <a:pt x="54" y="244"/>
                </a:lnTo>
                <a:lnTo>
                  <a:pt x="42" y="252"/>
                </a:lnTo>
                <a:lnTo>
                  <a:pt x="30" y="254"/>
                </a:lnTo>
                <a:lnTo>
                  <a:pt x="16" y="256"/>
                </a:lnTo>
                <a:lnTo>
                  <a:pt x="10" y="258"/>
                </a:lnTo>
                <a:lnTo>
                  <a:pt x="6" y="262"/>
                </a:lnTo>
                <a:lnTo>
                  <a:pt x="2" y="266"/>
                </a:lnTo>
                <a:lnTo>
                  <a:pt x="0" y="272"/>
                </a:lnTo>
                <a:lnTo>
                  <a:pt x="2" y="276"/>
                </a:lnTo>
                <a:lnTo>
                  <a:pt x="6" y="280"/>
                </a:lnTo>
                <a:lnTo>
                  <a:pt x="16" y="286"/>
                </a:lnTo>
                <a:lnTo>
                  <a:pt x="26" y="296"/>
                </a:lnTo>
                <a:lnTo>
                  <a:pt x="30" y="300"/>
                </a:lnTo>
                <a:lnTo>
                  <a:pt x="30" y="308"/>
                </a:lnTo>
                <a:lnTo>
                  <a:pt x="22" y="308"/>
                </a:lnTo>
                <a:lnTo>
                  <a:pt x="12" y="310"/>
                </a:lnTo>
                <a:lnTo>
                  <a:pt x="14" y="310"/>
                </a:lnTo>
                <a:lnTo>
                  <a:pt x="22" y="314"/>
                </a:lnTo>
                <a:lnTo>
                  <a:pt x="30" y="318"/>
                </a:lnTo>
                <a:lnTo>
                  <a:pt x="30" y="320"/>
                </a:lnTo>
                <a:lnTo>
                  <a:pt x="40" y="320"/>
                </a:lnTo>
                <a:lnTo>
                  <a:pt x="48" y="324"/>
                </a:lnTo>
                <a:lnTo>
                  <a:pt x="54" y="330"/>
                </a:lnTo>
                <a:lnTo>
                  <a:pt x="58" y="338"/>
                </a:lnTo>
                <a:lnTo>
                  <a:pt x="62" y="342"/>
                </a:lnTo>
                <a:lnTo>
                  <a:pt x="68" y="344"/>
                </a:lnTo>
                <a:lnTo>
                  <a:pt x="74" y="344"/>
                </a:lnTo>
                <a:lnTo>
                  <a:pt x="80" y="346"/>
                </a:lnTo>
                <a:lnTo>
                  <a:pt x="84" y="348"/>
                </a:lnTo>
                <a:lnTo>
                  <a:pt x="88" y="350"/>
                </a:lnTo>
                <a:lnTo>
                  <a:pt x="90" y="350"/>
                </a:lnTo>
                <a:lnTo>
                  <a:pt x="88" y="352"/>
                </a:lnTo>
                <a:lnTo>
                  <a:pt x="98" y="344"/>
                </a:lnTo>
                <a:lnTo>
                  <a:pt x="102" y="342"/>
                </a:lnTo>
                <a:lnTo>
                  <a:pt x="108" y="342"/>
                </a:lnTo>
                <a:lnTo>
                  <a:pt x="116" y="342"/>
                </a:lnTo>
                <a:lnTo>
                  <a:pt x="122" y="346"/>
                </a:lnTo>
                <a:lnTo>
                  <a:pt x="126" y="348"/>
                </a:lnTo>
                <a:lnTo>
                  <a:pt x="132" y="350"/>
                </a:lnTo>
                <a:lnTo>
                  <a:pt x="132" y="356"/>
                </a:lnTo>
                <a:lnTo>
                  <a:pt x="130" y="360"/>
                </a:lnTo>
                <a:lnTo>
                  <a:pt x="124" y="368"/>
                </a:lnTo>
                <a:lnTo>
                  <a:pt x="120" y="376"/>
                </a:lnTo>
                <a:lnTo>
                  <a:pt x="118" y="384"/>
                </a:lnTo>
                <a:lnTo>
                  <a:pt x="120" y="388"/>
                </a:lnTo>
                <a:lnTo>
                  <a:pt x="124" y="394"/>
                </a:lnTo>
                <a:lnTo>
                  <a:pt x="132" y="402"/>
                </a:lnTo>
                <a:lnTo>
                  <a:pt x="130" y="406"/>
                </a:lnTo>
                <a:lnTo>
                  <a:pt x="128" y="406"/>
                </a:lnTo>
                <a:lnTo>
                  <a:pt x="120" y="408"/>
                </a:lnTo>
                <a:lnTo>
                  <a:pt x="122" y="416"/>
                </a:lnTo>
                <a:lnTo>
                  <a:pt x="122" y="420"/>
                </a:lnTo>
                <a:lnTo>
                  <a:pt x="126" y="424"/>
                </a:lnTo>
                <a:lnTo>
                  <a:pt x="128" y="428"/>
                </a:lnTo>
                <a:lnTo>
                  <a:pt x="136" y="432"/>
                </a:lnTo>
                <a:lnTo>
                  <a:pt x="146" y="438"/>
                </a:lnTo>
                <a:lnTo>
                  <a:pt x="156" y="446"/>
                </a:lnTo>
                <a:lnTo>
                  <a:pt x="164" y="454"/>
                </a:lnTo>
                <a:lnTo>
                  <a:pt x="170" y="454"/>
                </a:lnTo>
                <a:lnTo>
                  <a:pt x="174" y="454"/>
                </a:lnTo>
                <a:lnTo>
                  <a:pt x="176" y="452"/>
                </a:lnTo>
                <a:lnTo>
                  <a:pt x="178" y="450"/>
                </a:lnTo>
                <a:lnTo>
                  <a:pt x="182" y="450"/>
                </a:lnTo>
                <a:lnTo>
                  <a:pt x="194" y="458"/>
                </a:lnTo>
                <a:lnTo>
                  <a:pt x="204" y="468"/>
                </a:lnTo>
                <a:lnTo>
                  <a:pt x="214" y="474"/>
                </a:lnTo>
                <a:lnTo>
                  <a:pt x="224" y="478"/>
                </a:lnTo>
                <a:lnTo>
                  <a:pt x="236" y="482"/>
                </a:lnTo>
                <a:lnTo>
                  <a:pt x="240" y="484"/>
                </a:lnTo>
                <a:lnTo>
                  <a:pt x="244" y="488"/>
                </a:lnTo>
                <a:lnTo>
                  <a:pt x="248" y="490"/>
                </a:lnTo>
                <a:lnTo>
                  <a:pt x="254" y="492"/>
                </a:lnTo>
                <a:lnTo>
                  <a:pt x="258" y="494"/>
                </a:lnTo>
                <a:lnTo>
                  <a:pt x="260" y="492"/>
                </a:lnTo>
                <a:lnTo>
                  <a:pt x="262" y="492"/>
                </a:lnTo>
                <a:lnTo>
                  <a:pt x="268" y="498"/>
                </a:lnTo>
                <a:lnTo>
                  <a:pt x="276" y="500"/>
                </a:lnTo>
                <a:lnTo>
                  <a:pt x="294" y="500"/>
                </a:lnTo>
                <a:lnTo>
                  <a:pt x="294" y="502"/>
                </a:lnTo>
                <a:lnTo>
                  <a:pt x="294" y="498"/>
                </a:lnTo>
                <a:lnTo>
                  <a:pt x="298" y="496"/>
                </a:lnTo>
                <a:lnTo>
                  <a:pt x="306" y="494"/>
                </a:lnTo>
                <a:lnTo>
                  <a:pt x="308" y="506"/>
                </a:lnTo>
                <a:lnTo>
                  <a:pt x="312" y="502"/>
                </a:lnTo>
                <a:lnTo>
                  <a:pt x="316" y="496"/>
                </a:lnTo>
                <a:lnTo>
                  <a:pt x="320" y="492"/>
                </a:lnTo>
                <a:lnTo>
                  <a:pt x="324" y="490"/>
                </a:lnTo>
                <a:lnTo>
                  <a:pt x="336" y="492"/>
                </a:lnTo>
                <a:lnTo>
                  <a:pt x="346" y="498"/>
                </a:lnTo>
                <a:lnTo>
                  <a:pt x="356" y="506"/>
                </a:lnTo>
                <a:lnTo>
                  <a:pt x="362" y="512"/>
                </a:lnTo>
                <a:lnTo>
                  <a:pt x="364" y="510"/>
                </a:lnTo>
                <a:lnTo>
                  <a:pt x="362" y="512"/>
                </a:lnTo>
                <a:lnTo>
                  <a:pt x="366" y="504"/>
                </a:lnTo>
                <a:lnTo>
                  <a:pt x="370" y="494"/>
                </a:lnTo>
                <a:lnTo>
                  <a:pt x="374" y="486"/>
                </a:lnTo>
                <a:lnTo>
                  <a:pt x="382" y="478"/>
                </a:lnTo>
                <a:lnTo>
                  <a:pt x="390" y="474"/>
                </a:lnTo>
                <a:lnTo>
                  <a:pt x="400" y="470"/>
                </a:lnTo>
                <a:lnTo>
                  <a:pt x="402" y="472"/>
                </a:lnTo>
                <a:lnTo>
                  <a:pt x="404" y="472"/>
                </a:lnTo>
                <a:lnTo>
                  <a:pt x="408" y="474"/>
                </a:lnTo>
                <a:lnTo>
                  <a:pt x="410" y="472"/>
                </a:lnTo>
                <a:lnTo>
                  <a:pt x="414" y="470"/>
                </a:lnTo>
                <a:lnTo>
                  <a:pt x="416" y="468"/>
                </a:lnTo>
                <a:lnTo>
                  <a:pt x="422" y="468"/>
                </a:lnTo>
                <a:lnTo>
                  <a:pt x="430" y="476"/>
                </a:lnTo>
                <a:lnTo>
                  <a:pt x="430" y="480"/>
                </a:lnTo>
                <a:lnTo>
                  <a:pt x="430" y="482"/>
                </a:lnTo>
                <a:lnTo>
                  <a:pt x="434" y="486"/>
                </a:lnTo>
                <a:lnTo>
                  <a:pt x="440" y="488"/>
                </a:lnTo>
                <a:lnTo>
                  <a:pt x="446" y="488"/>
                </a:lnTo>
                <a:lnTo>
                  <a:pt x="446" y="4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0" name="Freeform 135"/>
          <p:cNvSpPr>
            <a:spLocks/>
          </p:cNvSpPr>
          <p:nvPr/>
        </p:nvSpPr>
        <p:spPr bwMode="auto">
          <a:xfrm>
            <a:off x="5108575" y="2889250"/>
            <a:ext cx="565150" cy="454025"/>
          </a:xfrm>
          <a:custGeom>
            <a:avLst/>
            <a:gdLst>
              <a:gd name="T0" fmla="*/ 2147483647 w 356"/>
              <a:gd name="T1" fmla="*/ 2147483647 h 286"/>
              <a:gd name="T2" fmla="*/ 2147483647 w 356"/>
              <a:gd name="T3" fmla="*/ 2147483647 h 286"/>
              <a:gd name="T4" fmla="*/ 2147483647 w 356"/>
              <a:gd name="T5" fmla="*/ 2147483647 h 286"/>
              <a:gd name="T6" fmla="*/ 2147483647 w 356"/>
              <a:gd name="T7" fmla="*/ 2147483647 h 286"/>
              <a:gd name="T8" fmla="*/ 2147483647 w 356"/>
              <a:gd name="T9" fmla="*/ 2147483647 h 286"/>
              <a:gd name="T10" fmla="*/ 2147483647 w 356"/>
              <a:gd name="T11" fmla="*/ 2147483647 h 286"/>
              <a:gd name="T12" fmla="*/ 2147483647 w 356"/>
              <a:gd name="T13" fmla="*/ 2147483647 h 286"/>
              <a:gd name="T14" fmla="*/ 2147483647 w 356"/>
              <a:gd name="T15" fmla="*/ 2147483647 h 286"/>
              <a:gd name="T16" fmla="*/ 2147483647 w 356"/>
              <a:gd name="T17" fmla="*/ 2147483647 h 286"/>
              <a:gd name="T18" fmla="*/ 2147483647 w 356"/>
              <a:gd name="T19" fmla="*/ 2147483647 h 286"/>
              <a:gd name="T20" fmla="*/ 2147483647 w 356"/>
              <a:gd name="T21" fmla="*/ 2147483647 h 286"/>
              <a:gd name="T22" fmla="*/ 2147483647 w 356"/>
              <a:gd name="T23" fmla="*/ 2147483647 h 286"/>
              <a:gd name="T24" fmla="*/ 2147483647 w 356"/>
              <a:gd name="T25" fmla="*/ 2147483647 h 286"/>
              <a:gd name="T26" fmla="*/ 2147483647 w 356"/>
              <a:gd name="T27" fmla="*/ 2147483647 h 286"/>
              <a:gd name="T28" fmla="*/ 2147483647 w 356"/>
              <a:gd name="T29" fmla="*/ 2147483647 h 286"/>
              <a:gd name="T30" fmla="*/ 2147483647 w 356"/>
              <a:gd name="T31" fmla="*/ 2147483647 h 286"/>
              <a:gd name="T32" fmla="*/ 2147483647 w 356"/>
              <a:gd name="T33" fmla="*/ 2147483647 h 286"/>
              <a:gd name="T34" fmla="*/ 2147483647 w 356"/>
              <a:gd name="T35" fmla="*/ 2147483647 h 286"/>
              <a:gd name="T36" fmla="*/ 2147483647 w 356"/>
              <a:gd name="T37" fmla="*/ 2147483647 h 286"/>
              <a:gd name="T38" fmla="*/ 2147483647 w 356"/>
              <a:gd name="T39" fmla="*/ 2147483647 h 286"/>
              <a:gd name="T40" fmla="*/ 2147483647 w 356"/>
              <a:gd name="T41" fmla="*/ 2147483647 h 286"/>
              <a:gd name="T42" fmla="*/ 2147483647 w 356"/>
              <a:gd name="T43" fmla="*/ 2147483647 h 286"/>
              <a:gd name="T44" fmla="*/ 2147483647 w 356"/>
              <a:gd name="T45" fmla="*/ 2147483647 h 286"/>
              <a:gd name="T46" fmla="*/ 2147483647 w 356"/>
              <a:gd name="T47" fmla="*/ 2147483647 h 286"/>
              <a:gd name="T48" fmla="*/ 2147483647 w 356"/>
              <a:gd name="T49" fmla="*/ 2147483647 h 286"/>
              <a:gd name="T50" fmla="*/ 2147483647 w 356"/>
              <a:gd name="T51" fmla="*/ 2147483647 h 286"/>
              <a:gd name="T52" fmla="*/ 2147483647 w 356"/>
              <a:gd name="T53" fmla="*/ 2147483647 h 286"/>
              <a:gd name="T54" fmla="*/ 2147483647 w 356"/>
              <a:gd name="T55" fmla="*/ 2147483647 h 286"/>
              <a:gd name="T56" fmla="*/ 2147483647 w 356"/>
              <a:gd name="T57" fmla="*/ 2147483647 h 286"/>
              <a:gd name="T58" fmla="*/ 2147483647 w 356"/>
              <a:gd name="T59" fmla="*/ 2147483647 h 286"/>
              <a:gd name="T60" fmla="*/ 2147483647 w 356"/>
              <a:gd name="T61" fmla="*/ 2147483647 h 286"/>
              <a:gd name="T62" fmla="*/ 2147483647 w 356"/>
              <a:gd name="T63" fmla="*/ 2147483647 h 286"/>
              <a:gd name="T64" fmla="*/ 2147483647 w 356"/>
              <a:gd name="T65" fmla="*/ 0 h 286"/>
              <a:gd name="T66" fmla="*/ 0 w 356"/>
              <a:gd name="T67" fmla="*/ 2147483647 h 286"/>
              <a:gd name="T68" fmla="*/ 2147483647 w 356"/>
              <a:gd name="T69" fmla="*/ 2147483647 h 286"/>
              <a:gd name="T70" fmla="*/ 2147483647 w 356"/>
              <a:gd name="T71" fmla="*/ 2147483647 h 286"/>
              <a:gd name="T72" fmla="*/ 2147483647 w 356"/>
              <a:gd name="T73" fmla="*/ 2147483647 h 286"/>
              <a:gd name="T74" fmla="*/ 2147483647 w 356"/>
              <a:gd name="T75" fmla="*/ 2147483647 h 286"/>
              <a:gd name="T76" fmla="*/ 2147483647 w 356"/>
              <a:gd name="T77" fmla="*/ 2147483647 h 286"/>
              <a:gd name="T78" fmla="*/ 2147483647 w 356"/>
              <a:gd name="T79" fmla="*/ 2147483647 h 286"/>
              <a:gd name="T80" fmla="*/ 2147483647 w 356"/>
              <a:gd name="T81" fmla="*/ 2147483647 h 286"/>
              <a:gd name="T82" fmla="*/ 2147483647 w 356"/>
              <a:gd name="T83" fmla="*/ 2147483647 h 2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"/>
              <a:gd name="T127" fmla="*/ 0 h 286"/>
              <a:gd name="T128" fmla="*/ 356 w 356"/>
              <a:gd name="T129" fmla="*/ 286 h 2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" h="286">
                <a:moveTo>
                  <a:pt x="102" y="198"/>
                </a:moveTo>
                <a:lnTo>
                  <a:pt x="106" y="194"/>
                </a:lnTo>
                <a:lnTo>
                  <a:pt x="108" y="186"/>
                </a:lnTo>
                <a:lnTo>
                  <a:pt x="120" y="194"/>
                </a:lnTo>
                <a:lnTo>
                  <a:pt x="132" y="204"/>
                </a:lnTo>
                <a:lnTo>
                  <a:pt x="154" y="228"/>
                </a:lnTo>
                <a:lnTo>
                  <a:pt x="166" y="240"/>
                </a:lnTo>
                <a:lnTo>
                  <a:pt x="178" y="248"/>
                </a:lnTo>
                <a:lnTo>
                  <a:pt x="194" y="256"/>
                </a:lnTo>
                <a:lnTo>
                  <a:pt x="202" y="256"/>
                </a:lnTo>
                <a:lnTo>
                  <a:pt x="212" y="258"/>
                </a:lnTo>
                <a:lnTo>
                  <a:pt x="222" y="256"/>
                </a:lnTo>
                <a:lnTo>
                  <a:pt x="230" y="252"/>
                </a:lnTo>
                <a:lnTo>
                  <a:pt x="238" y="248"/>
                </a:lnTo>
                <a:lnTo>
                  <a:pt x="246" y="246"/>
                </a:lnTo>
                <a:lnTo>
                  <a:pt x="252" y="246"/>
                </a:lnTo>
                <a:lnTo>
                  <a:pt x="254" y="248"/>
                </a:lnTo>
                <a:lnTo>
                  <a:pt x="254" y="252"/>
                </a:lnTo>
                <a:lnTo>
                  <a:pt x="256" y="258"/>
                </a:lnTo>
                <a:lnTo>
                  <a:pt x="254" y="266"/>
                </a:lnTo>
                <a:lnTo>
                  <a:pt x="258" y="268"/>
                </a:lnTo>
                <a:lnTo>
                  <a:pt x="264" y="272"/>
                </a:lnTo>
                <a:lnTo>
                  <a:pt x="282" y="278"/>
                </a:lnTo>
                <a:lnTo>
                  <a:pt x="302" y="284"/>
                </a:lnTo>
                <a:lnTo>
                  <a:pt x="316" y="286"/>
                </a:lnTo>
                <a:lnTo>
                  <a:pt x="324" y="286"/>
                </a:lnTo>
                <a:lnTo>
                  <a:pt x="330" y="286"/>
                </a:lnTo>
                <a:lnTo>
                  <a:pt x="330" y="278"/>
                </a:lnTo>
                <a:lnTo>
                  <a:pt x="332" y="274"/>
                </a:lnTo>
                <a:lnTo>
                  <a:pt x="336" y="268"/>
                </a:lnTo>
                <a:lnTo>
                  <a:pt x="340" y="264"/>
                </a:lnTo>
                <a:lnTo>
                  <a:pt x="350" y="258"/>
                </a:lnTo>
                <a:lnTo>
                  <a:pt x="354" y="256"/>
                </a:lnTo>
                <a:lnTo>
                  <a:pt x="356" y="252"/>
                </a:lnTo>
                <a:lnTo>
                  <a:pt x="352" y="248"/>
                </a:lnTo>
                <a:lnTo>
                  <a:pt x="346" y="244"/>
                </a:lnTo>
                <a:lnTo>
                  <a:pt x="344" y="236"/>
                </a:lnTo>
                <a:lnTo>
                  <a:pt x="342" y="228"/>
                </a:lnTo>
                <a:lnTo>
                  <a:pt x="338" y="226"/>
                </a:lnTo>
                <a:lnTo>
                  <a:pt x="332" y="226"/>
                </a:lnTo>
                <a:lnTo>
                  <a:pt x="326" y="220"/>
                </a:lnTo>
                <a:lnTo>
                  <a:pt x="320" y="212"/>
                </a:lnTo>
                <a:lnTo>
                  <a:pt x="314" y="206"/>
                </a:lnTo>
                <a:lnTo>
                  <a:pt x="308" y="204"/>
                </a:lnTo>
                <a:lnTo>
                  <a:pt x="302" y="200"/>
                </a:lnTo>
                <a:lnTo>
                  <a:pt x="304" y="196"/>
                </a:lnTo>
                <a:lnTo>
                  <a:pt x="306" y="192"/>
                </a:lnTo>
                <a:lnTo>
                  <a:pt x="310" y="186"/>
                </a:lnTo>
                <a:lnTo>
                  <a:pt x="316" y="178"/>
                </a:lnTo>
                <a:lnTo>
                  <a:pt x="318" y="174"/>
                </a:lnTo>
                <a:lnTo>
                  <a:pt x="318" y="170"/>
                </a:lnTo>
                <a:lnTo>
                  <a:pt x="310" y="168"/>
                </a:lnTo>
                <a:lnTo>
                  <a:pt x="304" y="164"/>
                </a:lnTo>
                <a:lnTo>
                  <a:pt x="300" y="160"/>
                </a:lnTo>
                <a:lnTo>
                  <a:pt x="298" y="154"/>
                </a:lnTo>
                <a:lnTo>
                  <a:pt x="294" y="140"/>
                </a:lnTo>
                <a:lnTo>
                  <a:pt x="290" y="128"/>
                </a:lnTo>
                <a:lnTo>
                  <a:pt x="290" y="120"/>
                </a:lnTo>
                <a:lnTo>
                  <a:pt x="290" y="112"/>
                </a:lnTo>
                <a:lnTo>
                  <a:pt x="292" y="102"/>
                </a:lnTo>
                <a:lnTo>
                  <a:pt x="294" y="92"/>
                </a:lnTo>
                <a:lnTo>
                  <a:pt x="294" y="82"/>
                </a:lnTo>
                <a:lnTo>
                  <a:pt x="294" y="78"/>
                </a:lnTo>
                <a:lnTo>
                  <a:pt x="292" y="74"/>
                </a:lnTo>
                <a:lnTo>
                  <a:pt x="288" y="70"/>
                </a:lnTo>
                <a:lnTo>
                  <a:pt x="284" y="68"/>
                </a:lnTo>
                <a:lnTo>
                  <a:pt x="276" y="66"/>
                </a:lnTo>
                <a:lnTo>
                  <a:pt x="268" y="62"/>
                </a:lnTo>
                <a:lnTo>
                  <a:pt x="242" y="44"/>
                </a:lnTo>
                <a:lnTo>
                  <a:pt x="226" y="36"/>
                </a:lnTo>
                <a:lnTo>
                  <a:pt x="216" y="32"/>
                </a:lnTo>
                <a:lnTo>
                  <a:pt x="208" y="32"/>
                </a:lnTo>
                <a:lnTo>
                  <a:pt x="198" y="34"/>
                </a:lnTo>
                <a:lnTo>
                  <a:pt x="188" y="36"/>
                </a:lnTo>
                <a:lnTo>
                  <a:pt x="174" y="46"/>
                </a:lnTo>
                <a:lnTo>
                  <a:pt x="168" y="50"/>
                </a:lnTo>
                <a:lnTo>
                  <a:pt x="160" y="54"/>
                </a:lnTo>
                <a:lnTo>
                  <a:pt x="150" y="58"/>
                </a:lnTo>
                <a:lnTo>
                  <a:pt x="136" y="58"/>
                </a:lnTo>
                <a:lnTo>
                  <a:pt x="120" y="56"/>
                </a:lnTo>
                <a:lnTo>
                  <a:pt x="102" y="50"/>
                </a:lnTo>
                <a:lnTo>
                  <a:pt x="94" y="44"/>
                </a:lnTo>
                <a:lnTo>
                  <a:pt x="88" y="38"/>
                </a:lnTo>
                <a:lnTo>
                  <a:pt x="84" y="34"/>
                </a:lnTo>
                <a:lnTo>
                  <a:pt x="82" y="28"/>
                </a:lnTo>
                <a:lnTo>
                  <a:pt x="74" y="24"/>
                </a:lnTo>
                <a:lnTo>
                  <a:pt x="70" y="20"/>
                </a:lnTo>
                <a:lnTo>
                  <a:pt x="68" y="14"/>
                </a:lnTo>
                <a:lnTo>
                  <a:pt x="66" y="6"/>
                </a:lnTo>
                <a:lnTo>
                  <a:pt x="58" y="6"/>
                </a:lnTo>
                <a:lnTo>
                  <a:pt x="46" y="16"/>
                </a:lnTo>
                <a:lnTo>
                  <a:pt x="40" y="22"/>
                </a:lnTo>
                <a:lnTo>
                  <a:pt x="36" y="24"/>
                </a:lnTo>
                <a:lnTo>
                  <a:pt x="30" y="24"/>
                </a:lnTo>
                <a:lnTo>
                  <a:pt x="26" y="24"/>
                </a:lnTo>
                <a:lnTo>
                  <a:pt x="22" y="22"/>
                </a:lnTo>
                <a:lnTo>
                  <a:pt x="16" y="14"/>
                </a:lnTo>
                <a:lnTo>
                  <a:pt x="10" y="6"/>
                </a:lnTo>
                <a:lnTo>
                  <a:pt x="4" y="0"/>
                </a:lnTo>
                <a:lnTo>
                  <a:pt x="4" y="6"/>
                </a:lnTo>
                <a:lnTo>
                  <a:pt x="2" y="14"/>
                </a:lnTo>
                <a:lnTo>
                  <a:pt x="0" y="14"/>
                </a:lnTo>
                <a:lnTo>
                  <a:pt x="2" y="24"/>
                </a:lnTo>
                <a:lnTo>
                  <a:pt x="4" y="34"/>
                </a:lnTo>
                <a:lnTo>
                  <a:pt x="6" y="44"/>
                </a:lnTo>
                <a:lnTo>
                  <a:pt x="10" y="56"/>
                </a:lnTo>
                <a:lnTo>
                  <a:pt x="16" y="56"/>
                </a:lnTo>
                <a:lnTo>
                  <a:pt x="20" y="68"/>
                </a:lnTo>
                <a:lnTo>
                  <a:pt x="28" y="76"/>
                </a:lnTo>
                <a:lnTo>
                  <a:pt x="38" y="80"/>
                </a:lnTo>
                <a:lnTo>
                  <a:pt x="50" y="84"/>
                </a:lnTo>
                <a:lnTo>
                  <a:pt x="44" y="98"/>
                </a:lnTo>
                <a:lnTo>
                  <a:pt x="42" y="106"/>
                </a:lnTo>
                <a:lnTo>
                  <a:pt x="40" y="114"/>
                </a:lnTo>
                <a:lnTo>
                  <a:pt x="42" y="122"/>
                </a:lnTo>
                <a:lnTo>
                  <a:pt x="44" y="128"/>
                </a:lnTo>
                <a:lnTo>
                  <a:pt x="50" y="134"/>
                </a:lnTo>
                <a:lnTo>
                  <a:pt x="54" y="138"/>
                </a:lnTo>
                <a:lnTo>
                  <a:pt x="66" y="146"/>
                </a:lnTo>
                <a:lnTo>
                  <a:pt x="76" y="154"/>
                </a:lnTo>
                <a:lnTo>
                  <a:pt x="80" y="158"/>
                </a:lnTo>
                <a:lnTo>
                  <a:pt x="80" y="164"/>
                </a:lnTo>
                <a:lnTo>
                  <a:pt x="82" y="174"/>
                </a:lnTo>
                <a:lnTo>
                  <a:pt x="86" y="180"/>
                </a:lnTo>
                <a:lnTo>
                  <a:pt x="92" y="186"/>
                </a:lnTo>
                <a:lnTo>
                  <a:pt x="96" y="190"/>
                </a:lnTo>
                <a:lnTo>
                  <a:pt x="100" y="196"/>
                </a:lnTo>
                <a:lnTo>
                  <a:pt x="102" y="1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1" name="Freeform 136"/>
          <p:cNvSpPr>
            <a:spLocks/>
          </p:cNvSpPr>
          <p:nvPr/>
        </p:nvSpPr>
        <p:spPr bwMode="auto">
          <a:xfrm>
            <a:off x="5391150" y="3349625"/>
            <a:ext cx="206375" cy="257175"/>
          </a:xfrm>
          <a:custGeom>
            <a:avLst/>
            <a:gdLst>
              <a:gd name="T0" fmla="*/ 2147483647 w 130"/>
              <a:gd name="T1" fmla="*/ 2147483647 h 162"/>
              <a:gd name="T2" fmla="*/ 2147483647 w 130"/>
              <a:gd name="T3" fmla="*/ 2147483647 h 162"/>
              <a:gd name="T4" fmla="*/ 2147483647 w 130"/>
              <a:gd name="T5" fmla="*/ 2147483647 h 162"/>
              <a:gd name="T6" fmla="*/ 2147483647 w 130"/>
              <a:gd name="T7" fmla="*/ 2147483647 h 162"/>
              <a:gd name="T8" fmla="*/ 2147483647 w 130"/>
              <a:gd name="T9" fmla="*/ 2147483647 h 162"/>
              <a:gd name="T10" fmla="*/ 2147483647 w 130"/>
              <a:gd name="T11" fmla="*/ 2147483647 h 162"/>
              <a:gd name="T12" fmla="*/ 2147483647 w 130"/>
              <a:gd name="T13" fmla="*/ 2147483647 h 162"/>
              <a:gd name="T14" fmla="*/ 2147483647 w 130"/>
              <a:gd name="T15" fmla="*/ 2147483647 h 162"/>
              <a:gd name="T16" fmla="*/ 2147483647 w 130"/>
              <a:gd name="T17" fmla="*/ 2147483647 h 162"/>
              <a:gd name="T18" fmla="*/ 2147483647 w 130"/>
              <a:gd name="T19" fmla="*/ 2147483647 h 162"/>
              <a:gd name="T20" fmla="*/ 2147483647 w 130"/>
              <a:gd name="T21" fmla="*/ 2147483647 h 162"/>
              <a:gd name="T22" fmla="*/ 2147483647 w 130"/>
              <a:gd name="T23" fmla="*/ 2147483647 h 162"/>
              <a:gd name="T24" fmla="*/ 2147483647 w 130"/>
              <a:gd name="T25" fmla="*/ 2147483647 h 162"/>
              <a:gd name="T26" fmla="*/ 2147483647 w 130"/>
              <a:gd name="T27" fmla="*/ 2147483647 h 162"/>
              <a:gd name="T28" fmla="*/ 2147483647 w 130"/>
              <a:gd name="T29" fmla="*/ 2147483647 h 162"/>
              <a:gd name="T30" fmla="*/ 2147483647 w 130"/>
              <a:gd name="T31" fmla="*/ 2147483647 h 162"/>
              <a:gd name="T32" fmla="*/ 2147483647 w 130"/>
              <a:gd name="T33" fmla="*/ 2147483647 h 162"/>
              <a:gd name="T34" fmla="*/ 2147483647 w 130"/>
              <a:gd name="T35" fmla="*/ 2147483647 h 162"/>
              <a:gd name="T36" fmla="*/ 2147483647 w 130"/>
              <a:gd name="T37" fmla="*/ 2147483647 h 162"/>
              <a:gd name="T38" fmla="*/ 2147483647 w 130"/>
              <a:gd name="T39" fmla="*/ 2147483647 h 162"/>
              <a:gd name="T40" fmla="*/ 2147483647 w 130"/>
              <a:gd name="T41" fmla="*/ 2147483647 h 162"/>
              <a:gd name="T42" fmla="*/ 2147483647 w 130"/>
              <a:gd name="T43" fmla="*/ 2147483647 h 162"/>
              <a:gd name="T44" fmla="*/ 2147483647 w 130"/>
              <a:gd name="T45" fmla="*/ 2147483647 h 162"/>
              <a:gd name="T46" fmla="*/ 2147483647 w 130"/>
              <a:gd name="T47" fmla="*/ 2147483647 h 162"/>
              <a:gd name="T48" fmla="*/ 2147483647 w 130"/>
              <a:gd name="T49" fmla="*/ 2147483647 h 162"/>
              <a:gd name="T50" fmla="*/ 2147483647 w 130"/>
              <a:gd name="T51" fmla="*/ 2147483647 h 162"/>
              <a:gd name="T52" fmla="*/ 2147483647 w 130"/>
              <a:gd name="T53" fmla="*/ 2147483647 h 162"/>
              <a:gd name="T54" fmla="*/ 2147483647 w 130"/>
              <a:gd name="T55" fmla="*/ 2147483647 h 162"/>
              <a:gd name="T56" fmla="*/ 2147483647 w 130"/>
              <a:gd name="T57" fmla="*/ 2147483647 h 162"/>
              <a:gd name="T58" fmla="*/ 2147483647 w 130"/>
              <a:gd name="T59" fmla="*/ 2147483647 h 162"/>
              <a:gd name="T60" fmla="*/ 2147483647 w 130"/>
              <a:gd name="T61" fmla="*/ 2147483647 h 162"/>
              <a:gd name="T62" fmla="*/ 2147483647 w 130"/>
              <a:gd name="T63" fmla="*/ 2147483647 h 162"/>
              <a:gd name="T64" fmla="*/ 2147483647 w 130"/>
              <a:gd name="T65" fmla="*/ 2147483647 h 162"/>
              <a:gd name="T66" fmla="*/ 0 w 130"/>
              <a:gd name="T67" fmla="*/ 2147483647 h 162"/>
              <a:gd name="T68" fmla="*/ 0 w 130"/>
              <a:gd name="T69" fmla="*/ 2147483647 h 162"/>
              <a:gd name="T70" fmla="*/ 2147483647 w 130"/>
              <a:gd name="T71" fmla="*/ 2147483647 h 162"/>
              <a:gd name="T72" fmla="*/ 2147483647 w 130"/>
              <a:gd name="T73" fmla="*/ 2147483647 h 162"/>
              <a:gd name="T74" fmla="*/ 2147483647 w 130"/>
              <a:gd name="T75" fmla="*/ 2147483647 h 162"/>
              <a:gd name="T76" fmla="*/ 2147483647 w 130"/>
              <a:gd name="T77" fmla="*/ 0 h 162"/>
              <a:gd name="T78" fmla="*/ 2147483647 w 130"/>
              <a:gd name="T79" fmla="*/ 2147483647 h 1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0"/>
              <a:gd name="T121" fmla="*/ 0 h 162"/>
              <a:gd name="T122" fmla="*/ 130 w 130"/>
              <a:gd name="T123" fmla="*/ 162 h 1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0" h="162">
                <a:moveTo>
                  <a:pt x="72" y="4"/>
                </a:moveTo>
                <a:lnTo>
                  <a:pt x="78" y="14"/>
                </a:lnTo>
                <a:lnTo>
                  <a:pt x="82" y="24"/>
                </a:lnTo>
                <a:lnTo>
                  <a:pt x="88" y="28"/>
                </a:lnTo>
                <a:lnTo>
                  <a:pt x="96" y="30"/>
                </a:lnTo>
                <a:lnTo>
                  <a:pt x="110" y="34"/>
                </a:lnTo>
                <a:lnTo>
                  <a:pt x="118" y="38"/>
                </a:lnTo>
                <a:lnTo>
                  <a:pt x="124" y="42"/>
                </a:lnTo>
                <a:lnTo>
                  <a:pt x="128" y="46"/>
                </a:lnTo>
                <a:lnTo>
                  <a:pt x="130" y="54"/>
                </a:lnTo>
                <a:lnTo>
                  <a:pt x="128" y="62"/>
                </a:lnTo>
                <a:lnTo>
                  <a:pt x="124" y="70"/>
                </a:lnTo>
                <a:lnTo>
                  <a:pt x="112" y="82"/>
                </a:lnTo>
                <a:lnTo>
                  <a:pt x="106" y="88"/>
                </a:lnTo>
                <a:lnTo>
                  <a:pt x="102" y="92"/>
                </a:lnTo>
                <a:lnTo>
                  <a:pt x="100" y="98"/>
                </a:lnTo>
                <a:lnTo>
                  <a:pt x="100" y="106"/>
                </a:lnTo>
                <a:lnTo>
                  <a:pt x="100" y="118"/>
                </a:lnTo>
                <a:lnTo>
                  <a:pt x="90" y="120"/>
                </a:lnTo>
                <a:lnTo>
                  <a:pt x="84" y="118"/>
                </a:lnTo>
                <a:lnTo>
                  <a:pt x="84" y="130"/>
                </a:lnTo>
                <a:lnTo>
                  <a:pt x="84" y="132"/>
                </a:lnTo>
                <a:lnTo>
                  <a:pt x="84" y="136"/>
                </a:lnTo>
                <a:lnTo>
                  <a:pt x="78" y="138"/>
                </a:lnTo>
                <a:lnTo>
                  <a:pt x="72" y="140"/>
                </a:lnTo>
                <a:lnTo>
                  <a:pt x="70" y="142"/>
                </a:lnTo>
                <a:lnTo>
                  <a:pt x="66" y="146"/>
                </a:lnTo>
                <a:lnTo>
                  <a:pt x="62" y="152"/>
                </a:lnTo>
                <a:lnTo>
                  <a:pt x="60" y="156"/>
                </a:lnTo>
                <a:lnTo>
                  <a:pt x="48" y="158"/>
                </a:lnTo>
                <a:lnTo>
                  <a:pt x="40" y="160"/>
                </a:lnTo>
                <a:lnTo>
                  <a:pt x="32" y="160"/>
                </a:lnTo>
                <a:lnTo>
                  <a:pt x="22" y="162"/>
                </a:lnTo>
                <a:lnTo>
                  <a:pt x="0" y="136"/>
                </a:lnTo>
                <a:lnTo>
                  <a:pt x="0" y="128"/>
                </a:lnTo>
                <a:lnTo>
                  <a:pt x="54" y="80"/>
                </a:lnTo>
                <a:lnTo>
                  <a:pt x="54" y="44"/>
                </a:lnTo>
                <a:lnTo>
                  <a:pt x="46" y="38"/>
                </a:lnTo>
                <a:lnTo>
                  <a:pt x="72" y="0"/>
                </a:lnTo>
                <a:lnTo>
                  <a:pt x="72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2" name="Freeform 137"/>
          <p:cNvSpPr>
            <a:spLocks/>
          </p:cNvSpPr>
          <p:nvPr/>
        </p:nvSpPr>
        <p:spPr bwMode="auto">
          <a:xfrm>
            <a:off x="5146675" y="3552825"/>
            <a:ext cx="279400" cy="180975"/>
          </a:xfrm>
          <a:custGeom>
            <a:avLst/>
            <a:gdLst>
              <a:gd name="T0" fmla="*/ 2147483647 w 176"/>
              <a:gd name="T1" fmla="*/ 2147483647 h 114"/>
              <a:gd name="T2" fmla="*/ 2147483647 w 176"/>
              <a:gd name="T3" fmla="*/ 2147483647 h 114"/>
              <a:gd name="T4" fmla="*/ 2147483647 w 176"/>
              <a:gd name="T5" fmla="*/ 0 h 114"/>
              <a:gd name="T6" fmla="*/ 2147483647 w 176"/>
              <a:gd name="T7" fmla="*/ 2147483647 h 114"/>
              <a:gd name="T8" fmla="*/ 2147483647 w 176"/>
              <a:gd name="T9" fmla="*/ 2147483647 h 114"/>
              <a:gd name="T10" fmla="*/ 2147483647 w 176"/>
              <a:gd name="T11" fmla="*/ 2147483647 h 114"/>
              <a:gd name="T12" fmla="*/ 2147483647 w 176"/>
              <a:gd name="T13" fmla="*/ 2147483647 h 114"/>
              <a:gd name="T14" fmla="*/ 2147483647 w 176"/>
              <a:gd name="T15" fmla="*/ 2147483647 h 114"/>
              <a:gd name="T16" fmla="*/ 2147483647 w 176"/>
              <a:gd name="T17" fmla="*/ 2147483647 h 114"/>
              <a:gd name="T18" fmla="*/ 2147483647 w 176"/>
              <a:gd name="T19" fmla="*/ 2147483647 h 114"/>
              <a:gd name="T20" fmla="*/ 2147483647 w 176"/>
              <a:gd name="T21" fmla="*/ 2147483647 h 114"/>
              <a:gd name="T22" fmla="*/ 2147483647 w 176"/>
              <a:gd name="T23" fmla="*/ 2147483647 h 114"/>
              <a:gd name="T24" fmla="*/ 2147483647 w 176"/>
              <a:gd name="T25" fmla="*/ 2147483647 h 114"/>
              <a:gd name="T26" fmla="*/ 2147483647 w 176"/>
              <a:gd name="T27" fmla="*/ 2147483647 h 114"/>
              <a:gd name="T28" fmla="*/ 2147483647 w 176"/>
              <a:gd name="T29" fmla="*/ 2147483647 h 114"/>
              <a:gd name="T30" fmla="*/ 2147483647 w 176"/>
              <a:gd name="T31" fmla="*/ 2147483647 h 114"/>
              <a:gd name="T32" fmla="*/ 0 w 176"/>
              <a:gd name="T33" fmla="*/ 2147483647 h 114"/>
              <a:gd name="T34" fmla="*/ 2147483647 w 176"/>
              <a:gd name="T35" fmla="*/ 2147483647 h 114"/>
              <a:gd name="T36" fmla="*/ 2147483647 w 176"/>
              <a:gd name="T37" fmla="*/ 2147483647 h 114"/>
              <a:gd name="T38" fmla="*/ 2147483647 w 176"/>
              <a:gd name="T39" fmla="*/ 2147483647 h 114"/>
              <a:gd name="T40" fmla="*/ 2147483647 w 176"/>
              <a:gd name="T41" fmla="*/ 2147483647 h 114"/>
              <a:gd name="T42" fmla="*/ 2147483647 w 176"/>
              <a:gd name="T43" fmla="*/ 2147483647 h 114"/>
              <a:gd name="T44" fmla="*/ 2147483647 w 176"/>
              <a:gd name="T45" fmla="*/ 2147483647 h 114"/>
              <a:gd name="T46" fmla="*/ 2147483647 w 176"/>
              <a:gd name="T47" fmla="*/ 2147483647 h 114"/>
              <a:gd name="T48" fmla="*/ 2147483647 w 176"/>
              <a:gd name="T49" fmla="*/ 2147483647 h 114"/>
              <a:gd name="T50" fmla="*/ 2147483647 w 176"/>
              <a:gd name="T51" fmla="*/ 2147483647 h 114"/>
              <a:gd name="T52" fmla="*/ 2147483647 w 176"/>
              <a:gd name="T53" fmla="*/ 2147483647 h 114"/>
              <a:gd name="T54" fmla="*/ 2147483647 w 176"/>
              <a:gd name="T55" fmla="*/ 2147483647 h 114"/>
              <a:gd name="T56" fmla="*/ 2147483647 w 176"/>
              <a:gd name="T57" fmla="*/ 2147483647 h 114"/>
              <a:gd name="T58" fmla="*/ 2147483647 w 176"/>
              <a:gd name="T59" fmla="*/ 2147483647 h 114"/>
              <a:gd name="T60" fmla="*/ 2147483647 w 176"/>
              <a:gd name="T61" fmla="*/ 2147483647 h 114"/>
              <a:gd name="T62" fmla="*/ 2147483647 w 176"/>
              <a:gd name="T63" fmla="*/ 2147483647 h 114"/>
              <a:gd name="T64" fmla="*/ 2147483647 w 176"/>
              <a:gd name="T65" fmla="*/ 2147483647 h 114"/>
              <a:gd name="T66" fmla="*/ 2147483647 w 176"/>
              <a:gd name="T67" fmla="*/ 2147483647 h 114"/>
              <a:gd name="T68" fmla="*/ 2147483647 w 176"/>
              <a:gd name="T69" fmla="*/ 2147483647 h 114"/>
              <a:gd name="T70" fmla="*/ 2147483647 w 176"/>
              <a:gd name="T71" fmla="*/ 2147483647 h 114"/>
              <a:gd name="T72" fmla="*/ 2147483647 w 176"/>
              <a:gd name="T73" fmla="*/ 2147483647 h 114"/>
              <a:gd name="T74" fmla="*/ 2147483647 w 176"/>
              <a:gd name="T75" fmla="*/ 2147483647 h 114"/>
              <a:gd name="T76" fmla="*/ 2147483647 w 176"/>
              <a:gd name="T77" fmla="*/ 2147483647 h 114"/>
              <a:gd name="T78" fmla="*/ 2147483647 w 176"/>
              <a:gd name="T79" fmla="*/ 2147483647 h 114"/>
              <a:gd name="T80" fmla="*/ 2147483647 w 176"/>
              <a:gd name="T81" fmla="*/ 2147483647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6"/>
              <a:gd name="T124" fmla="*/ 0 h 114"/>
              <a:gd name="T125" fmla="*/ 176 w 176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6" h="114">
                <a:moveTo>
                  <a:pt x="176" y="34"/>
                </a:moveTo>
                <a:lnTo>
                  <a:pt x="154" y="8"/>
                </a:lnTo>
                <a:lnTo>
                  <a:pt x="154" y="0"/>
                </a:lnTo>
                <a:lnTo>
                  <a:pt x="102" y="12"/>
                </a:lnTo>
                <a:lnTo>
                  <a:pt x="56" y="60"/>
                </a:lnTo>
                <a:lnTo>
                  <a:pt x="54" y="36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0" y="28"/>
                </a:lnTo>
                <a:lnTo>
                  <a:pt x="16" y="24"/>
                </a:lnTo>
                <a:lnTo>
                  <a:pt x="12" y="26"/>
                </a:lnTo>
                <a:lnTo>
                  <a:pt x="10" y="30"/>
                </a:lnTo>
                <a:lnTo>
                  <a:pt x="8" y="36"/>
                </a:lnTo>
                <a:lnTo>
                  <a:pt x="6" y="40"/>
                </a:lnTo>
                <a:lnTo>
                  <a:pt x="4" y="48"/>
                </a:lnTo>
                <a:lnTo>
                  <a:pt x="0" y="58"/>
                </a:lnTo>
                <a:lnTo>
                  <a:pt x="10" y="84"/>
                </a:lnTo>
                <a:lnTo>
                  <a:pt x="14" y="98"/>
                </a:lnTo>
                <a:lnTo>
                  <a:pt x="16" y="114"/>
                </a:lnTo>
                <a:lnTo>
                  <a:pt x="22" y="114"/>
                </a:lnTo>
                <a:lnTo>
                  <a:pt x="32" y="114"/>
                </a:lnTo>
                <a:lnTo>
                  <a:pt x="42" y="108"/>
                </a:lnTo>
                <a:lnTo>
                  <a:pt x="48" y="104"/>
                </a:lnTo>
                <a:lnTo>
                  <a:pt x="56" y="100"/>
                </a:lnTo>
                <a:lnTo>
                  <a:pt x="70" y="96"/>
                </a:lnTo>
                <a:lnTo>
                  <a:pt x="82" y="94"/>
                </a:lnTo>
                <a:lnTo>
                  <a:pt x="92" y="90"/>
                </a:lnTo>
                <a:lnTo>
                  <a:pt x="102" y="88"/>
                </a:lnTo>
                <a:lnTo>
                  <a:pt x="108" y="84"/>
                </a:lnTo>
                <a:lnTo>
                  <a:pt x="112" y="80"/>
                </a:lnTo>
                <a:lnTo>
                  <a:pt x="114" y="74"/>
                </a:lnTo>
                <a:lnTo>
                  <a:pt x="120" y="72"/>
                </a:lnTo>
                <a:lnTo>
                  <a:pt x="140" y="68"/>
                </a:lnTo>
                <a:lnTo>
                  <a:pt x="150" y="64"/>
                </a:lnTo>
                <a:lnTo>
                  <a:pt x="160" y="58"/>
                </a:lnTo>
                <a:lnTo>
                  <a:pt x="164" y="52"/>
                </a:lnTo>
                <a:lnTo>
                  <a:pt x="166" y="46"/>
                </a:lnTo>
                <a:lnTo>
                  <a:pt x="170" y="38"/>
                </a:lnTo>
                <a:lnTo>
                  <a:pt x="172" y="36"/>
                </a:lnTo>
                <a:lnTo>
                  <a:pt x="176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3" name="Freeform 138"/>
          <p:cNvSpPr>
            <a:spLocks/>
          </p:cNvSpPr>
          <p:nvPr/>
        </p:nvSpPr>
        <p:spPr bwMode="auto">
          <a:xfrm>
            <a:off x="4481513" y="2641600"/>
            <a:ext cx="239712" cy="136525"/>
          </a:xfrm>
          <a:custGeom>
            <a:avLst/>
            <a:gdLst>
              <a:gd name="T0" fmla="*/ 2147483647 w 151"/>
              <a:gd name="T1" fmla="*/ 2147483647 h 86"/>
              <a:gd name="T2" fmla="*/ 2147483647 w 151"/>
              <a:gd name="T3" fmla="*/ 2147483647 h 86"/>
              <a:gd name="T4" fmla="*/ 2147483647 w 151"/>
              <a:gd name="T5" fmla="*/ 2147483647 h 86"/>
              <a:gd name="T6" fmla="*/ 2147483647 w 151"/>
              <a:gd name="T7" fmla="*/ 2147483647 h 86"/>
              <a:gd name="T8" fmla="*/ 2147483647 w 151"/>
              <a:gd name="T9" fmla="*/ 2147483647 h 86"/>
              <a:gd name="T10" fmla="*/ 2147483647 w 151"/>
              <a:gd name="T11" fmla="*/ 2147483647 h 86"/>
              <a:gd name="T12" fmla="*/ 2147483647 w 151"/>
              <a:gd name="T13" fmla="*/ 2147483647 h 86"/>
              <a:gd name="T14" fmla="*/ 2147483647 w 151"/>
              <a:gd name="T15" fmla="*/ 2147483647 h 86"/>
              <a:gd name="T16" fmla="*/ 2147483647 w 151"/>
              <a:gd name="T17" fmla="*/ 2147483647 h 86"/>
              <a:gd name="T18" fmla="*/ 2147483647 w 151"/>
              <a:gd name="T19" fmla="*/ 2147483647 h 86"/>
              <a:gd name="T20" fmla="*/ 2147483647 w 151"/>
              <a:gd name="T21" fmla="*/ 2147483647 h 86"/>
              <a:gd name="T22" fmla="*/ 0 w 151"/>
              <a:gd name="T23" fmla="*/ 2147483647 h 86"/>
              <a:gd name="T24" fmla="*/ 2147483647 w 151"/>
              <a:gd name="T25" fmla="*/ 2147483647 h 86"/>
              <a:gd name="T26" fmla="*/ 2147483647 w 151"/>
              <a:gd name="T27" fmla="*/ 2147483647 h 86"/>
              <a:gd name="T28" fmla="*/ 2147483647 w 151"/>
              <a:gd name="T29" fmla="*/ 2147483647 h 86"/>
              <a:gd name="T30" fmla="*/ 2147483647 w 151"/>
              <a:gd name="T31" fmla="*/ 2147483647 h 86"/>
              <a:gd name="T32" fmla="*/ 2147483647 w 151"/>
              <a:gd name="T33" fmla="*/ 2147483647 h 86"/>
              <a:gd name="T34" fmla="*/ 2147483647 w 151"/>
              <a:gd name="T35" fmla="*/ 2147483647 h 86"/>
              <a:gd name="T36" fmla="*/ 2147483647 w 151"/>
              <a:gd name="T37" fmla="*/ 2147483647 h 86"/>
              <a:gd name="T38" fmla="*/ 2147483647 w 151"/>
              <a:gd name="T39" fmla="*/ 2147483647 h 86"/>
              <a:gd name="T40" fmla="*/ 2147483647 w 151"/>
              <a:gd name="T41" fmla="*/ 2147483647 h 86"/>
              <a:gd name="T42" fmla="*/ 2147483647 w 151"/>
              <a:gd name="T43" fmla="*/ 2147483647 h 86"/>
              <a:gd name="T44" fmla="*/ 2147483647 w 151"/>
              <a:gd name="T45" fmla="*/ 2147483647 h 86"/>
              <a:gd name="T46" fmla="*/ 2147483647 w 151"/>
              <a:gd name="T47" fmla="*/ 2147483647 h 86"/>
              <a:gd name="T48" fmla="*/ 2147483647 w 151"/>
              <a:gd name="T49" fmla="*/ 2147483647 h 86"/>
              <a:gd name="T50" fmla="*/ 2147483647 w 151"/>
              <a:gd name="T51" fmla="*/ 2147483647 h 86"/>
              <a:gd name="T52" fmla="*/ 2147483647 w 151"/>
              <a:gd name="T53" fmla="*/ 2147483647 h 86"/>
              <a:gd name="T54" fmla="*/ 2147483647 w 151"/>
              <a:gd name="T55" fmla="*/ 2147483647 h 86"/>
              <a:gd name="T56" fmla="*/ 2147483647 w 151"/>
              <a:gd name="T57" fmla="*/ 0 h 86"/>
              <a:gd name="T58" fmla="*/ 2147483647 w 151"/>
              <a:gd name="T59" fmla="*/ 2147483647 h 86"/>
              <a:gd name="T60" fmla="*/ 2147483647 w 151"/>
              <a:gd name="T61" fmla="*/ 2147483647 h 86"/>
              <a:gd name="T62" fmla="*/ 2147483647 w 151"/>
              <a:gd name="T63" fmla="*/ 2147483647 h 86"/>
              <a:gd name="T64" fmla="*/ 2147483647 w 151"/>
              <a:gd name="T65" fmla="*/ 2147483647 h 86"/>
              <a:gd name="T66" fmla="*/ 2147483647 w 151"/>
              <a:gd name="T67" fmla="*/ 2147483647 h 86"/>
              <a:gd name="T68" fmla="*/ 2147483647 w 151"/>
              <a:gd name="T69" fmla="*/ 2147483647 h 86"/>
              <a:gd name="T70" fmla="*/ 2147483647 w 151"/>
              <a:gd name="T71" fmla="*/ 2147483647 h 86"/>
              <a:gd name="T72" fmla="*/ 2147483647 w 151"/>
              <a:gd name="T73" fmla="*/ 2147483647 h 86"/>
              <a:gd name="T74" fmla="*/ 2147483647 w 151"/>
              <a:gd name="T75" fmla="*/ 2147483647 h 86"/>
              <a:gd name="T76" fmla="*/ 2147483647 w 151"/>
              <a:gd name="T77" fmla="*/ 2147483647 h 86"/>
              <a:gd name="T78" fmla="*/ 2147483647 w 151"/>
              <a:gd name="T79" fmla="*/ 2147483647 h 86"/>
              <a:gd name="T80" fmla="*/ 2147483647 w 151"/>
              <a:gd name="T81" fmla="*/ 2147483647 h 86"/>
              <a:gd name="T82" fmla="*/ 2147483647 w 151"/>
              <a:gd name="T83" fmla="*/ 2147483647 h 86"/>
              <a:gd name="T84" fmla="*/ 2147483647 w 151"/>
              <a:gd name="T85" fmla="*/ 2147483647 h 86"/>
              <a:gd name="T86" fmla="*/ 2147483647 w 151"/>
              <a:gd name="T87" fmla="*/ 2147483647 h 86"/>
              <a:gd name="T88" fmla="*/ 2147483647 w 151"/>
              <a:gd name="T89" fmla="*/ 2147483647 h 86"/>
              <a:gd name="T90" fmla="*/ 2147483647 w 151"/>
              <a:gd name="T91" fmla="*/ 2147483647 h 86"/>
              <a:gd name="T92" fmla="*/ 2147483647 w 151"/>
              <a:gd name="T93" fmla="*/ 2147483647 h 86"/>
              <a:gd name="T94" fmla="*/ 2147483647 w 151"/>
              <a:gd name="T95" fmla="*/ 2147483647 h 86"/>
              <a:gd name="T96" fmla="*/ 2147483647 w 151"/>
              <a:gd name="T97" fmla="*/ 2147483647 h 86"/>
              <a:gd name="T98" fmla="*/ 2147483647 w 151"/>
              <a:gd name="T99" fmla="*/ 2147483647 h 86"/>
              <a:gd name="T100" fmla="*/ 2147483647 w 151"/>
              <a:gd name="T101" fmla="*/ 2147483647 h 86"/>
              <a:gd name="T102" fmla="*/ 2147483647 w 151"/>
              <a:gd name="T103" fmla="*/ 2147483647 h 86"/>
              <a:gd name="T104" fmla="*/ 2147483647 w 151"/>
              <a:gd name="T105" fmla="*/ 2147483647 h 86"/>
              <a:gd name="T106" fmla="*/ 2147483647 w 151"/>
              <a:gd name="T107" fmla="*/ 2147483647 h 86"/>
              <a:gd name="T108" fmla="*/ 2147483647 w 151"/>
              <a:gd name="T109" fmla="*/ 2147483647 h 86"/>
              <a:gd name="T110" fmla="*/ 2147483647 w 151"/>
              <a:gd name="T111" fmla="*/ 2147483647 h 86"/>
              <a:gd name="T112" fmla="*/ 2147483647 w 151"/>
              <a:gd name="T113" fmla="*/ 2147483647 h 86"/>
              <a:gd name="T114" fmla="*/ 2147483647 w 151"/>
              <a:gd name="T115" fmla="*/ 2147483647 h 86"/>
              <a:gd name="T116" fmla="*/ 2147483647 w 151"/>
              <a:gd name="T117" fmla="*/ 2147483647 h 86"/>
              <a:gd name="T118" fmla="*/ 2147483647 w 151"/>
              <a:gd name="T119" fmla="*/ 2147483647 h 86"/>
              <a:gd name="T120" fmla="*/ 2147483647 w 151"/>
              <a:gd name="T121" fmla="*/ 2147483647 h 86"/>
              <a:gd name="T122" fmla="*/ 2147483647 w 151"/>
              <a:gd name="T123" fmla="*/ 2147483647 h 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1"/>
              <a:gd name="T187" fmla="*/ 0 h 86"/>
              <a:gd name="T188" fmla="*/ 151 w 151"/>
              <a:gd name="T189" fmla="*/ 86 h 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1" h="86">
                <a:moveTo>
                  <a:pt x="42" y="78"/>
                </a:moveTo>
                <a:lnTo>
                  <a:pt x="36" y="74"/>
                </a:lnTo>
                <a:lnTo>
                  <a:pt x="28" y="70"/>
                </a:lnTo>
                <a:lnTo>
                  <a:pt x="22" y="66"/>
                </a:lnTo>
                <a:lnTo>
                  <a:pt x="20" y="62"/>
                </a:lnTo>
                <a:lnTo>
                  <a:pt x="18" y="58"/>
                </a:lnTo>
                <a:lnTo>
                  <a:pt x="14" y="56"/>
                </a:lnTo>
                <a:lnTo>
                  <a:pt x="12" y="56"/>
                </a:lnTo>
                <a:lnTo>
                  <a:pt x="12" y="52"/>
                </a:lnTo>
                <a:lnTo>
                  <a:pt x="8" y="50"/>
                </a:lnTo>
                <a:lnTo>
                  <a:pt x="6" y="44"/>
                </a:lnTo>
                <a:lnTo>
                  <a:pt x="0" y="42"/>
                </a:lnTo>
                <a:lnTo>
                  <a:pt x="2" y="40"/>
                </a:lnTo>
                <a:lnTo>
                  <a:pt x="8" y="40"/>
                </a:lnTo>
                <a:lnTo>
                  <a:pt x="14" y="38"/>
                </a:lnTo>
                <a:lnTo>
                  <a:pt x="18" y="34"/>
                </a:lnTo>
                <a:lnTo>
                  <a:pt x="20" y="32"/>
                </a:lnTo>
                <a:lnTo>
                  <a:pt x="22" y="26"/>
                </a:lnTo>
                <a:lnTo>
                  <a:pt x="24" y="18"/>
                </a:lnTo>
                <a:lnTo>
                  <a:pt x="28" y="14"/>
                </a:lnTo>
                <a:lnTo>
                  <a:pt x="32" y="10"/>
                </a:lnTo>
                <a:lnTo>
                  <a:pt x="36" y="8"/>
                </a:lnTo>
                <a:lnTo>
                  <a:pt x="38" y="2"/>
                </a:lnTo>
                <a:lnTo>
                  <a:pt x="57" y="8"/>
                </a:lnTo>
                <a:lnTo>
                  <a:pt x="73" y="10"/>
                </a:lnTo>
                <a:lnTo>
                  <a:pt x="79" y="8"/>
                </a:lnTo>
                <a:lnTo>
                  <a:pt x="85" y="6"/>
                </a:lnTo>
                <a:lnTo>
                  <a:pt x="91" y="2"/>
                </a:lnTo>
                <a:lnTo>
                  <a:pt x="97" y="0"/>
                </a:lnTo>
                <a:lnTo>
                  <a:pt x="105" y="2"/>
                </a:lnTo>
                <a:lnTo>
                  <a:pt x="111" y="8"/>
                </a:lnTo>
                <a:lnTo>
                  <a:pt x="115" y="14"/>
                </a:lnTo>
                <a:lnTo>
                  <a:pt x="119" y="22"/>
                </a:lnTo>
                <a:lnTo>
                  <a:pt x="123" y="40"/>
                </a:lnTo>
                <a:lnTo>
                  <a:pt x="125" y="48"/>
                </a:lnTo>
                <a:lnTo>
                  <a:pt x="127" y="54"/>
                </a:lnTo>
                <a:lnTo>
                  <a:pt x="135" y="50"/>
                </a:lnTo>
                <a:lnTo>
                  <a:pt x="145" y="48"/>
                </a:lnTo>
                <a:lnTo>
                  <a:pt x="149" y="50"/>
                </a:lnTo>
                <a:lnTo>
                  <a:pt x="151" y="54"/>
                </a:lnTo>
                <a:lnTo>
                  <a:pt x="151" y="58"/>
                </a:lnTo>
                <a:lnTo>
                  <a:pt x="149" y="60"/>
                </a:lnTo>
                <a:lnTo>
                  <a:pt x="147" y="60"/>
                </a:lnTo>
                <a:lnTo>
                  <a:pt x="141" y="60"/>
                </a:lnTo>
                <a:lnTo>
                  <a:pt x="137" y="74"/>
                </a:lnTo>
                <a:lnTo>
                  <a:pt x="133" y="86"/>
                </a:lnTo>
                <a:lnTo>
                  <a:pt x="123" y="80"/>
                </a:lnTo>
                <a:lnTo>
                  <a:pt x="117" y="78"/>
                </a:lnTo>
                <a:lnTo>
                  <a:pt x="113" y="78"/>
                </a:lnTo>
                <a:lnTo>
                  <a:pt x="105" y="80"/>
                </a:lnTo>
                <a:lnTo>
                  <a:pt x="101" y="82"/>
                </a:lnTo>
                <a:lnTo>
                  <a:pt x="97" y="86"/>
                </a:lnTo>
                <a:lnTo>
                  <a:pt x="91" y="86"/>
                </a:lnTo>
                <a:lnTo>
                  <a:pt x="67" y="86"/>
                </a:lnTo>
                <a:lnTo>
                  <a:pt x="63" y="84"/>
                </a:lnTo>
                <a:lnTo>
                  <a:pt x="57" y="84"/>
                </a:lnTo>
                <a:lnTo>
                  <a:pt x="53" y="84"/>
                </a:lnTo>
                <a:lnTo>
                  <a:pt x="47" y="82"/>
                </a:lnTo>
                <a:lnTo>
                  <a:pt x="44" y="80"/>
                </a:lnTo>
                <a:lnTo>
                  <a:pt x="42" y="78"/>
                </a:lnTo>
                <a:lnTo>
                  <a:pt x="40" y="78"/>
                </a:lnTo>
                <a:lnTo>
                  <a:pt x="42" y="7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4" name="Freeform 139"/>
          <p:cNvSpPr>
            <a:spLocks/>
          </p:cNvSpPr>
          <p:nvPr/>
        </p:nvSpPr>
        <p:spPr bwMode="auto">
          <a:xfrm>
            <a:off x="3665538" y="3368675"/>
            <a:ext cx="438150" cy="460375"/>
          </a:xfrm>
          <a:custGeom>
            <a:avLst/>
            <a:gdLst>
              <a:gd name="T0" fmla="*/ 2147483647 w 276"/>
              <a:gd name="T1" fmla="*/ 2147483647 h 290"/>
              <a:gd name="T2" fmla="*/ 2147483647 w 276"/>
              <a:gd name="T3" fmla="*/ 2147483647 h 290"/>
              <a:gd name="T4" fmla="*/ 2147483647 w 276"/>
              <a:gd name="T5" fmla="*/ 2147483647 h 290"/>
              <a:gd name="T6" fmla="*/ 2147483647 w 276"/>
              <a:gd name="T7" fmla="*/ 2147483647 h 290"/>
              <a:gd name="T8" fmla="*/ 2147483647 w 276"/>
              <a:gd name="T9" fmla="*/ 2147483647 h 290"/>
              <a:gd name="T10" fmla="*/ 2147483647 w 276"/>
              <a:gd name="T11" fmla="*/ 2147483647 h 290"/>
              <a:gd name="T12" fmla="*/ 2147483647 w 276"/>
              <a:gd name="T13" fmla="*/ 2147483647 h 290"/>
              <a:gd name="T14" fmla="*/ 2147483647 w 276"/>
              <a:gd name="T15" fmla="*/ 2147483647 h 290"/>
              <a:gd name="T16" fmla="*/ 2147483647 w 276"/>
              <a:gd name="T17" fmla="*/ 2147483647 h 290"/>
              <a:gd name="T18" fmla="*/ 2147483647 w 276"/>
              <a:gd name="T19" fmla="*/ 2147483647 h 290"/>
              <a:gd name="T20" fmla="*/ 2147483647 w 276"/>
              <a:gd name="T21" fmla="*/ 0 h 290"/>
              <a:gd name="T22" fmla="*/ 2147483647 w 276"/>
              <a:gd name="T23" fmla="*/ 2147483647 h 290"/>
              <a:gd name="T24" fmla="*/ 2147483647 w 276"/>
              <a:gd name="T25" fmla="*/ 2147483647 h 290"/>
              <a:gd name="T26" fmla="*/ 2147483647 w 276"/>
              <a:gd name="T27" fmla="*/ 2147483647 h 290"/>
              <a:gd name="T28" fmla="*/ 2147483647 w 276"/>
              <a:gd name="T29" fmla="*/ 2147483647 h 290"/>
              <a:gd name="T30" fmla="*/ 2147483647 w 276"/>
              <a:gd name="T31" fmla="*/ 2147483647 h 290"/>
              <a:gd name="T32" fmla="*/ 2147483647 w 276"/>
              <a:gd name="T33" fmla="*/ 2147483647 h 290"/>
              <a:gd name="T34" fmla="*/ 2147483647 w 276"/>
              <a:gd name="T35" fmla="*/ 2147483647 h 290"/>
              <a:gd name="T36" fmla="*/ 2147483647 w 276"/>
              <a:gd name="T37" fmla="*/ 2147483647 h 290"/>
              <a:gd name="T38" fmla="*/ 2147483647 w 276"/>
              <a:gd name="T39" fmla="*/ 2147483647 h 290"/>
              <a:gd name="T40" fmla="*/ 2147483647 w 276"/>
              <a:gd name="T41" fmla="*/ 2147483647 h 290"/>
              <a:gd name="T42" fmla="*/ 2147483647 w 276"/>
              <a:gd name="T43" fmla="*/ 2147483647 h 290"/>
              <a:gd name="T44" fmla="*/ 2147483647 w 276"/>
              <a:gd name="T45" fmla="*/ 2147483647 h 290"/>
              <a:gd name="T46" fmla="*/ 2147483647 w 276"/>
              <a:gd name="T47" fmla="*/ 2147483647 h 290"/>
              <a:gd name="T48" fmla="*/ 2147483647 w 276"/>
              <a:gd name="T49" fmla="*/ 2147483647 h 290"/>
              <a:gd name="T50" fmla="*/ 2147483647 w 276"/>
              <a:gd name="T51" fmla="*/ 2147483647 h 290"/>
              <a:gd name="T52" fmla="*/ 2147483647 w 276"/>
              <a:gd name="T53" fmla="*/ 2147483647 h 290"/>
              <a:gd name="T54" fmla="*/ 2147483647 w 276"/>
              <a:gd name="T55" fmla="*/ 2147483647 h 290"/>
              <a:gd name="T56" fmla="*/ 2147483647 w 276"/>
              <a:gd name="T57" fmla="*/ 2147483647 h 290"/>
              <a:gd name="T58" fmla="*/ 2147483647 w 276"/>
              <a:gd name="T59" fmla="*/ 2147483647 h 290"/>
              <a:gd name="T60" fmla="*/ 2147483647 w 276"/>
              <a:gd name="T61" fmla="*/ 2147483647 h 290"/>
              <a:gd name="T62" fmla="*/ 2147483647 w 276"/>
              <a:gd name="T63" fmla="*/ 2147483647 h 290"/>
              <a:gd name="T64" fmla="*/ 2147483647 w 276"/>
              <a:gd name="T65" fmla="*/ 2147483647 h 290"/>
              <a:gd name="T66" fmla="*/ 2147483647 w 276"/>
              <a:gd name="T67" fmla="*/ 2147483647 h 290"/>
              <a:gd name="T68" fmla="*/ 2147483647 w 276"/>
              <a:gd name="T69" fmla="*/ 2147483647 h 290"/>
              <a:gd name="T70" fmla="*/ 2147483647 w 276"/>
              <a:gd name="T71" fmla="*/ 2147483647 h 290"/>
              <a:gd name="T72" fmla="*/ 2147483647 w 276"/>
              <a:gd name="T73" fmla="*/ 2147483647 h 290"/>
              <a:gd name="T74" fmla="*/ 2147483647 w 276"/>
              <a:gd name="T75" fmla="*/ 2147483647 h 290"/>
              <a:gd name="T76" fmla="*/ 0 w 276"/>
              <a:gd name="T77" fmla="*/ 2147483647 h 290"/>
              <a:gd name="T78" fmla="*/ 2147483647 w 276"/>
              <a:gd name="T79" fmla="*/ 2147483647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76"/>
              <a:gd name="T121" fmla="*/ 0 h 290"/>
              <a:gd name="T122" fmla="*/ 276 w 276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76" h="290">
                <a:moveTo>
                  <a:pt x="2" y="202"/>
                </a:moveTo>
                <a:lnTo>
                  <a:pt x="8" y="190"/>
                </a:lnTo>
                <a:lnTo>
                  <a:pt x="12" y="184"/>
                </a:lnTo>
                <a:lnTo>
                  <a:pt x="16" y="184"/>
                </a:lnTo>
                <a:lnTo>
                  <a:pt x="22" y="182"/>
                </a:lnTo>
                <a:lnTo>
                  <a:pt x="20" y="188"/>
                </a:lnTo>
                <a:lnTo>
                  <a:pt x="22" y="192"/>
                </a:lnTo>
                <a:lnTo>
                  <a:pt x="26" y="186"/>
                </a:lnTo>
                <a:lnTo>
                  <a:pt x="28" y="186"/>
                </a:lnTo>
                <a:lnTo>
                  <a:pt x="30" y="184"/>
                </a:lnTo>
                <a:lnTo>
                  <a:pt x="32" y="186"/>
                </a:lnTo>
                <a:lnTo>
                  <a:pt x="34" y="188"/>
                </a:lnTo>
                <a:lnTo>
                  <a:pt x="36" y="190"/>
                </a:lnTo>
                <a:lnTo>
                  <a:pt x="38" y="190"/>
                </a:lnTo>
                <a:lnTo>
                  <a:pt x="42" y="188"/>
                </a:lnTo>
                <a:lnTo>
                  <a:pt x="46" y="186"/>
                </a:lnTo>
                <a:lnTo>
                  <a:pt x="112" y="186"/>
                </a:lnTo>
                <a:lnTo>
                  <a:pt x="114" y="178"/>
                </a:lnTo>
                <a:lnTo>
                  <a:pt x="116" y="170"/>
                </a:lnTo>
                <a:lnTo>
                  <a:pt x="112" y="170"/>
                </a:lnTo>
                <a:lnTo>
                  <a:pt x="110" y="166"/>
                </a:lnTo>
                <a:lnTo>
                  <a:pt x="96" y="0"/>
                </a:lnTo>
                <a:lnTo>
                  <a:pt x="126" y="0"/>
                </a:lnTo>
                <a:lnTo>
                  <a:pt x="224" y="72"/>
                </a:lnTo>
                <a:lnTo>
                  <a:pt x="224" y="76"/>
                </a:lnTo>
                <a:lnTo>
                  <a:pt x="228" y="82"/>
                </a:lnTo>
                <a:lnTo>
                  <a:pt x="236" y="90"/>
                </a:lnTo>
                <a:lnTo>
                  <a:pt x="248" y="94"/>
                </a:lnTo>
                <a:lnTo>
                  <a:pt x="260" y="98"/>
                </a:lnTo>
                <a:lnTo>
                  <a:pt x="260" y="114"/>
                </a:lnTo>
                <a:lnTo>
                  <a:pt x="276" y="112"/>
                </a:lnTo>
                <a:lnTo>
                  <a:pt x="276" y="164"/>
                </a:lnTo>
                <a:lnTo>
                  <a:pt x="270" y="174"/>
                </a:lnTo>
                <a:lnTo>
                  <a:pt x="266" y="182"/>
                </a:lnTo>
                <a:lnTo>
                  <a:pt x="258" y="186"/>
                </a:lnTo>
                <a:lnTo>
                  <a:pt x="248" y="188"/>
                </a:lnTo>
                <a:lnTo>
                  <a:pt x="234" y="188"/>
                </a:lnTo>
                <a:lnTo>
                  <a:pt x="222" y="190"/>
                </a:lnTo>
                <a:lnTo>
                  <a:pt x="200" y="196"/>
                </a:lnTo>
                <a:lnTo>
                  <a:pt x="162" y="210"/>
                </a:lnTo>
                <a:lnTo>
                  <a:pt x="158" y="212"/>
                </a:lnTo>
                <a:lnTo>
                  <a:pt x="156" y="214"/>
                </a:lnTo>
                <a:lnTo>
                  <a:pt x="152" y="220"/>
                </a:lnTo>
                <a:lnTo>
                  <a:pt x="148" y="226"/>
                </a:lnTo>
                <a:lnTo>
                  <a:pt x="146" y="228"/>
                </a:lnTo>
                <a:lnTo>
                  <a:pt x="142" y="228"/>
                </a:lnTo>
                <a:lnTo>
                  <a:pt x="134" y="226"/>
                </a:lnTo>
                <a:lnTo>
                  <a:pt x="134" y="238"/>
                </a:lnTo>
                <a:lnTo>
                  <a:pt x="134" y="244"/>
                </a:lnTo>
                <a:lnTo>
                  <a:pt x="132" y="248"/>
                </a:lnTo>
                <a:lnTo>
                  <a:pt x="124" y="252"/>
                </a:lnTo>
                <a:lnTo>
                  <a:pt x="118" y="258"/>
                </a:lnTo>
                <a:lnTo>
                  <a:pt x="116" y="262"/>
                </a:lnTo>
                <a:lnTo>
                  <a:pt x="116" y="266"/>
                </a:lnTo>
                <a:lnTo>
                  <a:pt x="114" y="274"/>
                </a:lnTo>
                <a:lnTo>
                  <a:pt x="112" y="282"/>
                </a:lnTo>
                <a:lnTo>
                  <a:pt x="108" y="286"/>
                </a:lnTo>
                <a:lnTo>
                  <a:pt x="102" y="290"/>
                </a:lnTo>
                <a:lnTo>
                  <a:pt x="98" y="282"/>
                </a:lnTo>
                <a:lnTo>
                  <a:pt x="88" y="286"/>
                </a:lnTo>
                <a:lnTo>
                  <a:pt x="82" y="288"/>
                </a:lnTo>
                <a:lnTo>
                  <a:pt x="76" y="290"/>
                </a:lnTo>
                <a:lnTo>
                  <a:pt x="70" y="288"/>
                </a:lnTo>
                <a:lnTo>
                  <a:pt x="66" y="284"/>
                </a:lnTo>
                <a:lnTo>
                  <a:pt x="62" y="270"/>
                </a:lnTo>
                <a:lnTo>
                  <a:pt x="58" y="256"/>
                </a:lnTo>
                <a:lnTo>
                  <a:pt x="54" y="250"/>
                </a:lnTo>
                <a:lnTo>
                  <a:pt x="48" y="248"/>
                </a:lnTo>
                <a:lnTo>
                  <a:pt x="46" y="250"/>
                </a:lnTo>
                <a:lnTo>
                  <a:pt x="44" y="252"/>
                </a:lnTo>
                <a:lnTo>
                  <a:pt x="36" y="252"/>
                </a:lnTo>
                <a:lnTo>
                  <a:pt x="22" y="250"/>
                </a:lnTo>
                <a:lnTo>
                  <a:pt x="12" y="248"/>
                </a:lnTo>
                <a:lnTo>
                  <a:pt x="12" y="240"/>
                </a:lnTo>
                <a:lnTo>
                  <a:pt x="12" y="234"/>
                </a:lnTo>
                <a:lnTo>
                  <a:pt x="8" y="224"/>
                </a:lnTo>
                <a:lnTo>
                  <a:pt x="4" y="214"/>
                </a:lnTo>
                <a:lnTo>
                  <a:pt x="0" y="200"/>
                </a:lnTo>
                <a:lnTo>
                  <a:pt x="2" y="200"/>
                </a:lnTo>
                <a:lnTo>
                  <a:pt x="2" y="20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5" name="Freeform 140"/>
          <p:cNvSpPr>
            <a:spLocks/>
          </p:cNvSpPr>
          <p:nvPr/>
        </p:nvSpPr>
        <p:spPr bwMode="auto">
          <a:xfrm>
            <a:off x="3995738" y="3413125"/>
            <a:ext cx="422275" cy="368300"/>
          </a:xfrm>
          <a:custGeom>
            <a:avLst/>
            <a:gdLst>
              <a:gd name="T0" fmla="*/ 2147483647 w 266"/>
              <a:gd name="T1" fmla="*/ 2147483647 h 232"/>
              <a:gd name="T2" fmla="*/ 2147483647 w 266"/>
              <a:gd name="T3" fmla="*/ 2147483647 h 232"/>
              <a:gd name="T4" fmla="*/ 2147483647 w 266"/>
              <a:gd name="T5" fmla="*/ 0 h 232"/>
              <a:gd name="T6" fmla="*/ 2147483647 w 266"/>
              <a:gd name="T7" fmla="*/ 0 h 232"/>
              <a:gd name="T8" fmla="*/ 2147483647 w 266"/>
              <a:gd name="T9" fmla="*/ 2147483647 h 232"/>
              <a:gd name="T10" fmla="*/ 2147483647 w 266"/>
              <a:gd name="T11" fmla="*/ 2147483647 h 232"/>
              <a:gd name="T12" fmla="*/ 2147483647 w 266"/>
              <a:gd name="T13" fmla="*/ 2147483647 h 232"/>
              <a:gd name="T14" fmla="*/ 2147483647 w 266"/>
              <a:gd name="T15" fmla="*/ 2147483647 h 232"/>
              <a:gd name="T16" fmla="*/ 2147483647 w 266"/>
              <a:gd name="T17" fmla="*/ 2147483647 h 232"/>
              <a:gd name="T18" fmla="*/ 0 w 266"/>
              <a:gd name="T19" fmla="*/ 2147483647 h 232"/>
              <a:gd name="T20" fmla="*/ 2147483647 w 266"/>
              <a:gd name="T21" fmla="*/ 2147483647 h 232"/>
              <a:gd name="T22" fmla="*/ 2147483647 w 266"/>
              <a:gd name="T23" fmla="*/ 2147483647 h 232"/>
              <a:gd name="T24" fmla="*/ 2147483647 w 266"/>
              <a:gd name="T25" fmla="*/ 2147483647 h 232"/>
              <a:gd name="T26" fmla="*/ 2147483647 w 266"/>
              <a:gd name="T27" fmla="*/ 2147483647 h 232"/>
              <a:gd name="T28" fmla="*/ 2147483647 w 266"/>
              <a:gd name="T29" fmla="*/ 2147483647 h 232"/>
              <a:gd name="T30" fmla="*/ 2147483647 w 266"/>
              <a:gd name="T31" fmla="*/ 2147483647 h 232"/>
              <a:gd name="T32" fmla="*/ 2147483647 w 266"/>
              <a:gd name="T33" fmla="*/ 2147483647 h 232"/>
              <a:gd name="T34" fmla="*/ 2147483647 w 266"/>
              <a:gd name="T35" fmla="*/ 2147483647 h 232"/>
              <a:gd name="T36" fmla="*/ 2147483647 w 266"/>
              <a:gd name="T37" fmla="*/ 2147483647 h 232"/>
              <a:gd name="T38" fmla="*/ 2147483647 w 266"/>
              <a:gd name="T39" fmla="*/ 2147483647 h 232"/>
              <a:gd name="T40" fmla="*/ 2147483647 w 266"/>
              <a:gd name="T41" fmla="*/ 2147483647 h 232"/>
              <a:gd name="T42" fmla="*/ 2147483647 w 266"/>
              <a:gd name="T43" fmla="*/ 2147483647 h 232"/>
              <a:gd name="T44" fmla="*/ 2147483647 w 266"/>
              <a:gd name="T45" fmla="*/ 2147483647 h 232"/>
              <a:gd name="T46" fmla="*/ 2147483647 w 266"/>
              <a:gd name="T47" fmla="*/ 2147483647 h 232"/>
              <a:gd name="T48" fmla="*/ 2147483647 w 266"/>
              <a:gd name="T49" fmla="*/ 2147483647 h 232"/>
              <a:gd name="T50" fmla="*/ 2147483647 w 266"/>
              <a:gd name="T51" fmla="*/ 2147483647 h 232"/>
              <a:gd name="T52" fmla="*/ 2147483647 w 266"/>
              <a:gd name="T53" fmla="*/ 2147483647 h 232"/>
              <a:gd name="T54" fmla="*/ 2147483647 w 266"/>
              <a:gd name="T55" fmla="*/ 2147483647 h 232"/>
              <a:gd name="T56" fmla="*/ 2147483647 w 266"/>
              <a:gd name="T57" fmla="*/ 2147483647 h 232"/>
              <a:gd name="T58" fmla="*/ 2147483647 w 266"/>
              <a:gd name="T59" fmla="*/ 2147483647 h 232"/>
              <a:gd name="T60" fmla="*/ 2147483647 w 266"/>
              <a:gd name="T61" fmla="*/ 2147483647 h 232"/>
              <a:gd name="T62" fmla="*/ 2147483647 w 266"/>
              <a:gd name="T63" fmla="*/ 2147483647 h 232"/>
              <a:gd name="T64" fmla="*/ 2147483647 w 266"/>
              <a:gd name="T65" fmla="*/ 2147483647 h 232"/>
              <a:gd name="T66" fmla="*/ 2147483647 w 266"/>
              <a:gd name="T67" fmla="*/ 2147483647 h 232"/>
              <a:gd name="T68" fmla="*/ 2147483647 w 266"/>
              <a:gd name="T69" fmla="*/ 2147483647 h 232"/>
              <a:gd name="T70" fmla="*/ 2147483647 w 266"/>
              <a:gd name="T71" fmla="*/ 2147483647 h 232"/>
              <a:gd name="T72" fmla="*/ 2147483647 w 266"/>
              <a:gd name="T73" fmla="*/ 2147483647 h 232"/>
              <a:gd name="T74" fmla="*/ 2147483647 w 266"/>
              <a:gd name="T75" fmla="*/ 2147483647 h 232"/>
              <a:gd name="T76" fmla="*/ 2147483647 w 266"/>
              <a:gd name="T77" fmla="*/ 2147483647 h 232"/>
              <a:gd name="T78" fmla="*/ 2147483647 w 266"/>
              <a:gd name="T79" fmla="*/ 2147483647 h 232"/>
              <a:gd name="T80" fmla="*/ 2147483647 w 266"/>
              <a:gd name="T81" fmla="*/ 2147483647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6"/>
              <a:gd name="T124" fmla="*/ 0 h 232"/>
              <a:gd name="T125" fmla="*/ 266 w 266"/>
              <a:gd name="T126" fmla="*/ 232 h 23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6" h="232">
                <a:moveTo>
                  <a:pt x="250" y="6"/>
                </a:moveTo>
                <a:lnTo>
                  <a:pt x="234" y="14"/>
                </a:lnTo>
                <a:lnTo>
                  <a:pt x="230" y="8"/>
                </a:lnTo>
                <a:lnTo>
                  <a:pt x="226" y="4"/>
                </a:lnTo>
                <a:lnTo>
                  <a:pt x="220" y="2"/>
                </a:lnTo>
                <a:lnTo>
                  <a:pt x="214" y="0"/>
                </a:lnTo>
                <a:lnTo>
                  <a:pt x="204" y="0"/>
                </a:lnTo>
                <a:lnTo>
                  <a:pt x="200" y="0"/>
                </a:lnTo>
                <a:lnTo>
                  <a:pt x="198" y="0"/>
                </a:lnTo>
                <a:lnTo>
                  <a:pt x="122" y="50"/>
                </a:lnTo>
                <a:lnTo>
                  <a:pt x="94" y="80"/>
                </a:lnTo>
                <a:lnTo>
                  <a:pt x="68" y="84"/>
                </a:lnTo>
                <a:lnTo>
                  <a:pt x="68" y="136"/>
                </a:lnTo>
                <a:lnTo>
                  <a:pt x="62" y="146"/>
                </a:lnTo>
                <a:lnTo>
                  <a:pt x="58" y="154"/>
                </a:lnTo>
                <a:lnTo>
                  <a:pt x="50" y="158"/>
                </a:lnTo>
                <a:lnTo>
                  <a:pt x="40" y="160"/>
                </a:lnTo>
                <a:lnTo>
                  <a:pt x="18" y="162"/>
                </a:lnTo>
                <a:lnTo>
                  <a:pt x="0" y="166"/>
                </a:lnTo>
                <a:lnTo>
                  <a:pt x="0" y="178"/>
                </a:lnTo>
                <a:lnTo>
                  <a:pt x="4" y="184"/>
                </a:lnTo>
                <a:lnTo>
                  <a:pt x="10" y="186"/>
                </a:lnTo>
                <a:lnTo>
                  <a:pt x="14" y="190"/>
                </a:lnTo>
                <a:lnTo>
                  <a:pt x="16" y="194"/>
                </a:lnTo>
                <a:lnTo>
                  <a:pt x="16" y="200"/>
                </a:lnTo>
                <a:lnTo>
                  <a:pt x="16" y="204"/>
                </a:lnTo>
                <a:lnTo>
                  <a:pt x="16" y="208"/>
                </a:lnTo>
                <a:lnTo>
                  <a:pt x="20" y="212"/>
                </a:lnTo>
                <a:lnTo>
                  <a:pt x="26" y="212"/>
                </a:lnTo>
                <a:lnTo>
                  <a:pt x="32" y="214"/>
                </a:lnTo>
                <a:lnTo>
                  <a:pt x="36" y="218"/>
                </a:lnTo>
                <a:lnTo>
                  <a:pt x="36" y="220"/>
                </a:lnTo>
                <a:lnTo>
                  <a:pt x="46" y="220"/>
                </a:lnTo>
                <a:lnTo>
                  <a:pt x="50" y="226"/>
                </a:lnTo>
                <a:lnTo>
                  <a:pt x="56" y="232"/>
                </a:lnTo>
                <a:lnTo>
                  <a:pt x="60" y="216"/>
                </a:lnTo>
                <a:lnTo>
                  <a:pt x="66" y="202"/>
                </a:lnTo>
                <a:lnTo>
                  <a:pt x="70" y="196"/>
                </a:lnTo>
                <a:lnTo>
                  <a:pt x="76" y="192"/>
                </a:lnTo>
                <a:lnTo>
                  <a:pt x="82" y="188"/>
                </a:lnTo>
                <a:lnTo>
                  <a:pt x="92" y="188"/>
                </a:lnTo>
                <a:lnTo>
                  <a:pt x="96" y="188"/>
                </a:lnTo>
                <a:lnTo>
                  <a:pt x="100" y="190"/>
                </a:lnTo>
                <a:lnTo>
                  <a:pt x="106" y="196"/>
                </a:lnTo>
                <a:lnTo>
                  <a:pt x="112" y="202"/>
                </a:lnTo>
                <a:lnTo>
                  <a:pt x="114" y="204"/>
                </a:lnTo>
                <a:lnTo>
                  <a:pt x="118" y="206"/>
                </a:lnTo>
                <a:lnTo>
                  <a:pt x="122" y="204"/>
                </a:lnTo>
                <a:lnTo>
                  <a:pt x="124" y="202"/>
                </a:lnTo>
                <a:lnTo>
                  <a:pt x="126" y="200"/>
                </a:lnTo>
                <a:lnTo>
                  <a:pt x="130" y="198"/>
                </a:lnTo>
                <a:lnTo>
                  <a:pt x="138" y="200"/>
                </a:lnTo>
                <a:lnTo>
                  <a:pt x="142" y="204"/>
                </a:lnTo>
                <a:lnTo>
                  <a:pt x="146" y="206"/>
                </a:lnTo>
                <a:lnTo>
                  <a:pt x="154" y="208"/>
                </a:lnTo>
                <a:lnTo>
                  <a:pt x="162" y="206"/>
                </a:lnTo>
                <a:lnTo>
                  <a:pt x="168" y="202"/>
                </a:lnTo>
                <a:lnTo>
                  <a:pt x="174" y="198"/>
                </a:lnTo>
                <a:lnTo>
                  <a:pt x="184" y="196"/>
                </a:lnTo>
                <a:lnTo>
                  <a:pt x="190" y="196"/>
                </a:lnTo>
                <a:lnTo>
                  <a:pt x="194" y="198"/>
                </a:lnTo>
                <a:lnTo>
                  <a:pt x="198" y="200"/>
                </a:lnTo>
                <a:lnTo>
                  <a:pt x="206" y="202"/>
                </a:lnTo>
                <a:lnTo>
                  <a:pt x="212" y="200"/>
                </a:lnTo>
                <a:lnTo>
                  <a:pt x="218" y="196"/>
                </a:lnTo>
                <a:lnTo>
                  <a:pt x="228" y="188"/>
                </a:lnTo>
                <a:lnTo>
                  <a:pt x="230" y="178"/>
                </a:lnTo>
                <a:lnTo>
                  <a:pt x="232" y="168"/>
                </a:lnTo>
                <a:lnTo>
                  <a:pt x="236" y="160"/>
                </a:lnTo>
                <a:lnTo>
                  <a:pt x="242" y="154"/>
                </a:lnTo>
                <a:lnTo>
                  <a:pt x="252" y="140"/>
                </a:lnTo>
                <a:lnTo>
                  <a:pt x="256" y="134"/>
                </a:lnTo>
                <a:lnTo>
                  <a:pt x="260" y="126"/>
                </a:lnTo>
                <a:lnTo>
                  <a:pt x="260" y="82"/>
                </a:lnTo>
                <a:lnTo>
                  <a:pt x="260" y="76"/>
                </a:lnTo>
                <a:lnTo>
                  <a:pt x="262" y="72"/>
                </a:lnTo>
                <a:lnTo>
                  <a:pt x="264" y="68"/>
                </a:lnTo>
                <a:lnTo>
                  <a:pt x="266" y="62"/>
                </a:lnTo>
                <a:lnTo>
                  <a:pt x="264" y="50"/>
                </a:lnTo>
                <a:lnTo>
                  <a:pt x="258" y="36"/>
                </a:lnTo>
                <a:lnTo>
                  <a:pt x="252" y="22"/>
                </a:lnTo>
                <a:lnTo>
                  <a:pt x="248" y="8"/>
                </a:lnTo>
                <a:lnTo>
                  <a:pt x="25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6" name="Freeform 141"/>
          <p:cNvSpPr>
            <a:spLocks/>
          </p:cNvSpPr>
          <p:nvPr/>
        </p:nvSpPr>
        <p:spPr bwMode="auto">
          <a:xfrm>
            <a:off x="5775325" y="2794000"/>
            <a:ext cx="215900" cy="123825"/>
          </a:xfrm>
          <a:custGeom>
            <a:avLst/>
            <a:gdLst>
              <a:gd name="T0" fmla="*/ 2147483647 w 136"/>
              <a:gd name="T1" fmla="*/ 2147483647 h 78"/>
              <a:gd name="T2" fmla="*/ 2147483647 w 136"/>
              <a:gd name="T3" fmla="*/ 2147483647 h 78"/>
              <a:gd name="T4" fmla="*/ 2147483647 w 136"/>
              <a:gd name="T5" fmla="*/ 2147483647 h 78"/>
              <a:gd name="T6" fmla="*/ 2147483647 w 136"/>
              <a:gd name="T7" fmla="*/ 2147483647 h 78"/>
              <a:gd name="T8" fmla="*/ 2147483647 w 136"/>
              <a:gd name="T9" fmla="*/ 2147483647 h 78"/>
              <a:gd name="T10" fmla="*/ 2147483647 w 136"/>
              <a:gd name="T11" fmla="*/ 2147483647 h 78"/>
              <a:gd name="T12" fmla="*/ 2147483647 w 136"/>
              <a:gd name="T13" fmla="*/ 2147483647 h 78"/>
              <a:gd name="T14" fmla="*/ 2147483647 w 136"/>
              <a:gd name="T15" fmla="*/ 2147483647 h 78"/>
              <a:gd name="T16" fmla="*/ 2147483647 w 136"/>
              <a:gd name="T17" fmla="*/ 2147483647 h 78"/>
              <a:gd name="T18" fmla="*/ 0 w 136"/>
              <a:gd name="T19" fmla="*/ 2147483647 h 78"/>
              <a:gd name="T20" fmla="*/ 2147483647 w 136"/>
              <a:gd name="T21" fmla="*/ 2147483647 h 78"/>
              <a:gd name="T22" fmla="*/ 2147483647 w 136"/>
              <a:gd name="T23" fmla="*/ 2147483647 h 78"/>
              <a:gd name="T24" fmla="*/ 2147483647 w 136"/>
              <a:gd name="T25" fmla="*/ 2147483647 h 78"/>
              <a:gd name="T26" fmla="*/ 2147483647 w 136"/>
              <a:gd name="T27" fmla="*/ 2147483647 h 78"/>
              <a:gd name="T28" fmla="*/ 2147483647 w 136"/>
              <a:gd name="T29" fmla="*/ 2147483647 h 78"/>
              <a:gd name="T30" fmla="*/ 2147483647 w 136"/>
              <a:gd name="T31" fmla="*/ 2147483647 h 78"/>
              <a:gd name="T32" fmla="*/ 2147483647 w 136"/>
              <a:gd name="T33" fmla="*/ 2147483647 h 78"/>
              <a:gd name="T34" fmla="*/ 2147483647 w 136"/>
              <a:gd name="T35" fmla="*/ 2147483647 h 78"/>
              <a:gd name="T36" fmla="*/ 2147483647 w 136"/>
              <a:gd name="T37" fmla="*/ 0 h 78"/>
              <a:gd name="T38" fmla="*/ 2147483647 w 136"/>
              <a:gd name="T39" fmla="*/ 2147483647 h 78"/>
              <a:gd name="T40" fmla="*/ 2147483647 w 136"/>
              <a:gd name="T41" fmla="*/ 2147483647 h 78"/>
              <a:gd name="T42" fmla="*/ 2147483647 w 136"/>
              <a:gd name="T43" fmla="*/ 2147483647 h 78"/>
              <a:gd name="T44" fmla="*/ 2147483647 w 136"/>
              <a:gd name="T45" fmla="*/ 2147483647 h 78"/>
              <a:gd name="T46" fmla="*/ 2147483647 w 136"/>
              <a:gd name="T47" fmla="*/ 2147483647 h 78"/>
              <a:gd name="T48" fmla="*/ 2147483647 w 136"/>
              <a:gd name="T49" fmla="*/ 2147483647 h 78"/>
              <a:gd name="T50" fmla="*/ 2147483647 w 136"/>
              <a:gd name="T51" fmla="*/ 2147483647 h 78"/>
              <a:gd name="T52" fmla="*/ 2147483647 w 136"/>
              <a:gd name="T53" fmla="*/ 2147483647 h 78"/>
              <a:gd name="T54" fmla="*/ 2147483647 w 136"/>
              <a:gd name="T55" fmla="*/ 2147483647 h 78"/>
              <a:gd name="T56" fmla="*/ 2147483647 w 136"/>
              <a:gd name="T57" fmla="*/ 2147483647 h 78"/>
              <a:gd name="T58" fmla="*/ 2147483647 w 136"/>
              <a:gd name="T59" fmla="*/ 2147483647 h 78"/>
              <a:gd name="T60" fmla="*/ 2147483647 w 136"/>
              <a:gd name="T61" fmla="*/ 2147483647 h 78"/>
              <a:gd name="T62" fmla="*/ 2147483647 w 136"/>
              <a:gd name="T63" fmla="*/ 2147483647 h 78"/>
              <a:gd name="T64" fmla="*/ 2147483647 w 136"/>
              <a:gd name="T65" fmla="*/ 2147483647 h 78"/>
              <a:gd name="T66" fmla="*/ 2147483647 w 136"/>
              <a:gd name="T67" fmla="*/ 2147483647 h 78"/>
              <a:gd name="T68" fmla="*/ 2147483647 w 136"/>
              <a:gd name="T69" fmla="*/ 2147483647 h 78"/>
              <a:gd name="T70" fmla="*/ 2147483647 w 136"/>
              <a:gd name="T71" fmla="*/ 2147483647 h 78"/>
              <a:gd name="T72" fmla="*/ 2147483647 w 136"/>
              <a:gd name="T73" fmla="*/ 2147483647 h 78"/>
              <a:gd name="T74" fmla="*/ 2147483647 w 136"/>
              <a:gd name="T75" fmla="*/ 2147483647 h 78"/>
              <a:gd name="T76" fmla="*/ 2147483647 w 136"/>
              <a:gd name="T77" fmla="*/ 2147483647 h 78"/>
              <a:gd name="T78" fmla="*/ 2147483647 w 136"/>
              <a:gd name="T79" fmla="*/ 2147483647 h 78"/>
              <a:gd name="T80" fmla="*/ 2147483647 w 136"/>
              <a:gd name="T81" fmla="*/ 2147483647 h 78"/>
              <a:gd name="T82" fmla="*/ 2147483647 w 136"/>
              <a:gd name="T83" fmla="*/ 2147483647 h 78"/>
              <a:gd name="T84" fmla="*/ 2147483647 w 136"/>
              <a:gd name="T85" fmla="*/ 2147483647 h 78"/>
              <a:gd name="T86" fmla="*/ 2147483647 w 136"/>
              <a:gd name="T87" fmla="*/ 2147483647 h 78"/>
              <a:gd name="T88" fmla="*/ 2147483647 w 136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6"/>
              <a:gd name="T136" fmla="*/ 0 h 78"/>
              <a:gd name="T137" fmla="*/ 136 w 136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6" h="78">
                <a:moveTo>
                  <a:pt x="14" y="66"/>
                </a:moveTo>
                <a:lnTo>
                  <a:pt x="22" y="64"/>
                </a:lnTo>
                <a:lnTo>
                  <a:pt x="32" y="60"/>
                </a:lnTo>
                <a:lnTo>
                  <a:pt x="40" y="56"/>
                </a:lnTo>
                <a:lnTo>
                  <a:pt x="46" y="48"/>
                </a:lnTo>
                <a:lnTo>
                  <a:pt x="36" y="44"/>
                </a:lnTo>
                <a:lnTo>
                  <a:pt x="22" y="36"/>
                </a:lnTo>
                <a:lnTo>
                  <a:pt x="18" y="40"/>
                </a:lnTo>
                <a:lnTo>
                  <a:pt x="8" y="38"/>
                </a:lnTo>
                <a:lnTo>
                  <a:pt x="0" y="36"/>
                </a:lnTo>
                <a:lnTo>
                  <a:pt x="4" y="30"/>
                </a:lnTo>
                <a:lnTo>
                  <a:pt x="8" y="22"/>
                </a:lnTo>
                <a:lnTo>
                  <a:pt x="8" y="10"/>
                </a:lnTo>
                <a:lnTo>
                  <a:pt x="20" y="8"/>
                </a:lnTo>
                <a:lnTo>
                  <a:pt x="26" y="10"/>
                </a:lnTo>
                <a:lnTo>
                  <a:pt x="32" y="14"/>
                </a:lnTo>
                <a:lnTo>
                  <a:pt x="42" y="14"/>
                </a:lnTo>
                <a:lnTo>
                  <a:pt x="42" y="6"/>
                </a:lnTo>
                <a:lnTo>
                  <a:pt x="52" y="0"/>
                </a:lnTo>
                <a:lnTo>
                  <a:pt x="62" y="2"/>
                </a:lnTo>
                <a:lnTo>
                  <a:pt x="68" y="8"/>
                </a:lnTo>
                <a:lnTo>
                  <a:pt x="78" y="10"/>
                </a:lnTo>
                <a:lnTo>
                  <a:pt x="94" y="8"/>
                </a:lnTo>
                <a:lnTo>
                  <a:pt x="108" y="8"/>
                </a:lnTo>
                <a:lnTo>
                  <a:pt x="122" y="8"/>
                </a:lnTo>
                <a:lnTo>
                  <a:pt x="136" y="14"/>
                </a:lnTo>
                <a:lnTo>
                  <a:pt x="132" y="20"/>
                </a:lnTo>
                <a:lnTo>
                  <a:pt x="126" y="26"/>
                </a:lnTo>
                <a:lnTo>
                  <a:pt x="120" y="32"/>
                </a:lnTo>
                <a:lnTo>
                  <a:pt x="114" y="40"/>
                </a:lnTo>
                <a:lnTo>
                  <a:pt x="106" y="46"/>
                </a:lnTo>
                <a:lnTo>
                  <a:pt x="96" y="54"/>
                </a:lnTo>
                <a:lnTo>
                  <a:pt x="84" y="54"/>
                </a:lnTo>
                <a:lnTo>
                  <a:pt x="74" y="56"/>
                </a:lnTo>
                <a:lnTo>
                  <a:pt x="66" y="58"/>
                </a:lnTo>
                <a:lnTo>
                  <a:pt x="60" y="62"/>
                </a:lnTo>
                <a:lnTo>
                  <a:pt x="56" y="70"/>
                </a:lnTo>
                <a:lnTo>
                  <a:pt x="56" y="76"/>
                </a:lnTo>
                <a:lnTo>
                  <a:pt x="48" y="76"/>
                </a:lnTo>
                <a:lnTo>
                  <a:pt x="42" y="78"/>
                </a:lnTo>
                <a:lnTo>
                  <a:pt x="34" y="78"/>
                </a:lnTo>
                <a:lnTo>
                  <a:pt x="26" y="76"/>
                </a:lnTo>
                <a:lnTo>
                  <a:pt x="20" y="76"/>
                </a:lnTo>
                <a:lnTo>
                  <a:pt x="12" y="76"/>
                </a:lnTo>
                <a:lnTo>
                  <a:pt x="1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7" name="Freeform 142"/>
          <p:cNvSpPr>
            <a:spLocks/>
          </p:cNvSpPr>
          <p:nvPr/>
        </p:nvSpPr>
        <p:spPr bwMode="auto">
          <a:xfrm>
            <a:off x="4179888" y="1768475"/>
            <a:ext cx="241300" cy="85725"/>
          </a:xfrm>
          <a:custGeom>
            <a:avLst/>
            <a:gdLst>
              <a:gd name="T0" fmla="*/ 2147483647 w 152"/>
              <a:gd name="T1" fmla="*/ 2147483647 h 54"/>
              <a:gd name="T2" fmla="*/ 2147483647 w 152"/>
              <a:gd name="T3" fmla="*/ 2147483647 h 54"/>
              <a:gd name="T4" fmla="*/ 2147483647 w 152"/>
              <a:gd name="T5" fmla="*/ 2147483647 h 54"/>
              <a:gd name="T6" fmla="*/ 0 w 152"/>
              <a:gd name="T7" fmla="*/ 2147483647 h 54"/>
              <a:gd name="T8" fmla="*/ 0 w 152"/>
              <a:gd name="T9" fmla="*/ 2147483647 h 54"/>
              <a:gd name="T10" fmla="*/ 2147483647 w 152"/>
              <a:gd name="T11" fmla="*/ 2147483647 h 54"/>
              <a:gd name="T12" fmla="*/ 2147483647 w 152"/>
              <a:gd name="T13" fmla="*/ 2147483647 h 54"/>
              <a:gd name="T14" fmla="*/ 2147483647 w 152"/>
              <a:gd name="T15" fmla="*/ 2147483647 h 54"/>
              <a:gd name="T16" fmla="*/ 2147483647 w 152"/>
              <a:gd name="T17" fmla="*/ 2147483647 h 54"/>
              <a:gd name="T18" fmla="*/ 2147483647 w 152"/>
              <a:gd name="T19" fmla="*/ 2147483647 h 54"/>
              <a:gd name="T20" fmla="*/ 2147483647 w 152"/>
              <a:gd name="T21" fmla="*/ 2147483647 h 54"/>
              <a:gd name="T22" fmla="*/ 2147483647 w 152"/>
              <a:gd name="T23" fmla="*/ 2147483647 h 54"/>
              <a:gd name="T24" fmla="*/ 2147483647 w 152"/>
              <a:gd name="T25" fmla="*/ 0 h 54"/>
              <a:gd name="T26" fmla="*/ 2147483647 w 152"/>
              <a:gd name="T27" fmla="*/ 0 h 54"/>
              <a:gd name="T28" fmla="*/ 2147483647 w 152"/>
              <a:gd name="T29" fmla="*/ 2147483647 h 54"/>
              <a:gd name="T30" fmla="*/ 2147483647 w 152"/>
              <a:gd name="T31" fmla="*/ 2147483647 h 54"/>
              <a:gd name="T32" fmla="*/ 2147483647 w 152"/>
              <a:gd name="T33" fmla="*/ 2147483647 h 54"/>
              <a:gd name="T34" fmla="*/ 2147483647 w 152"/>
              <a:gd name="T35" fmla="*/ 2147483647 h 54"/>
              <a:gd name="T36" fmla="*/ 2147483647 w 152"/>
              <a:gd name="T37" fmla="*/ 2147483647 h 54"/>
              <a:gd name="T38" fmla="*/ 2147483647 w 152"/>
              <a:gd name="T39" fmla="*/ 2147483647 h 54"/>
              <a:gd name="T40" fmla="*/ 2147483647 w 152"/>
              <a:gd name="T41" fmla="*/ 2147483647 h 54"/>
              <a:gd name="T42" fmla="*/ 2147483647 w 152"/>
              <a:gd name="T43" fmla="*/ 2147483647 h 54"/>
              <a:gd name="T44" fmla="*/ 2147483647 w 152"/>
              <a:gd name="T45" fmla="*/ 2147483647 h 54"/>
              <a:gd name="T46" fmla="*/ 2147483647 w 152"/>
              <a:gd name="T47" fmla="*/ 2147483647 h 54"/>
              <a:gd name="T48" fmla="*/ 2147483647 w 152"/>
              <a:gd name="T49" fmla="*/ 2147483647 h 54"/>
              <a:gd name="T50" fmla="*/ 2147483647 w 152"/>
              <a:gd name="T51" fmla="*/ 2147483647 h 54"/>
              <a:gd name="T52" fmla="*/ 2147483647 w 152"/>
              <a:gd name="T53" fmla="*/ 2147483647 h 54"/>
              <a:gd name="T54" fmla="*/ 2147483647 w 152"/>
              <a:gd name="T55" fmla="*/ 2147483647 h 54"/>
              <a:gd name="T56" fmla="*/ 2147483647 w 152"/>
              <a:gd name="T57" fmla="*/ 2147483647 h 54"/>
              <a:gd name="T58" fmla="*/ 2147483647 w 152"/>
              <a:gd name="T59" fmla="*/ 2147483647 h 54"/>
              <a:gd name="T60" fmla="*/ 2147483647 w 152"/>
              <a:gd name="T61" fmla="*/ 2147483647 h 54"/>
              <a:gd name="T62" fmla="*/ 2147483647 w 152"/>
              <a:gd name="T63" fmla="*/ 2147483647 h 54"/>
              <a:gd name="T64" fmla="*/ 2147483647 w 152"/>
              <a:gd name="T65" fmla="*/ 2147483647 h 54"/>
              <a:gd name="T66" fmla="*/ 2147483647 w 152"/>
              <a:gd name="T67" fmla="*/ 2147483647 h 54"/>
              <a:gd name="T68" fmla="*/ 2147483647 w 152"/>
              <a:gd name="T69" fmla="*/ 2147483647 h 54"/>
              <a:gd name="T70" fmla="*/ 2147483647 w 152"/>
              <a:gd name="T71" fmla="*/ 2147483647 h 54"/>
              <a:gd name="T72" fmla="*/ 2147483647 w 152"/>
              <a:gd name="T73" fmla="*/ 2147483647 h 54"/>
              <a:gd name="T74" fmla="*/ 2147483647 w 152"/>
              <a:gd name="T75" fmla="*/ 2147483647 h 54"/>
              <a:gd name="T76" fmla="*/ 2147483647 w 152"/>
              <a:gd name="T77" fmla="*/ 2147483647 h 54"/>
              <a:gd name="T78" fmla="*/ 2147483647 w 152"/>
              <a:gd name="T79" fmla="*/ 2147483647 h 54"/>
              <a:gd name="T80" fmla="*/ 2147483647 w 152"/>
              <a:gd name="T81" fmla="*/ 2147483647 h 54"/>
              <a:gd name="T82" fmla="*/ 2147483647 w 152"/>
              <a:gd name="T83" fmla="*/ 2147483647 h 54"/>
              <a:gd name="T84" fmla="*/ 2147483647 w 152"/>
              <a:gd name="T85" fmla="*/ 2147483647 h 54"/>
              <a:gd name="T86" fmla="*/ 2147483647 w 152"/>
              <a:gd name="T87" fmla="*/ 2147483647 h 54"/>
              <a:gd name="T88" fmla="*/ 2147483647 w 152"/>
              <a:gd name="T89" fmla="*/ 2147483647 h 54"/>
              <a:gd name="T90" fmla="*/ 2147483647 w 152"/>
              <a:gd name="T91" fmla="*/ 2147483647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2"/>
              <a:gd name="T139" fmla="*/ 0 h 54"/>
              <a:gd name="T140" fmla="*/ 152 w 152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2" h="54">
                <a:moveTo>
                  <a:pt x="10" y="22"/>
                </a:moveTo>
                <a:lnTo>
                  <a:pt x="6" y="22"/>
                </a:lnTo>
                <a:lnTo>
                  <a:pt x="2" y="18"/>
                </a:lnTo>
                <a:lnTo>
                  <a:pt x="0" y="10"/>
                </a:lnTo>
                <a:lnTo>
                  <a:pt x="0" y="4"/>
                </a:lnTo>
                <a:lnTo>
                  <a:pt x="4" y="2"/>
                </a:lnTo>
                <a:lnTo>
                  <a:pt x="14" y="2"/>
                </a:lnTo>
                <a:lnTo>
                  <a:pt x="28" y="4"/>
                </a:lnTo>
                <a:lnTo>
                  <a:pt x="40" y="6"/>
                </a:lnTo>
                <a:lnTo>
                  <a:pt x="58" y="12"/>
                </a:lnTo>
                <a:lnTo>
                  <a:pt x="54" y="6"/>
                </a:lnTo>
                <a:lnTo>
                  <a:pt x="58" y="2"/>
                </a:lnTo>
                <a:lnTo>
                  <a:pt x="64" y="0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80" y="4"/>
                </a:lnTo>
                <a:lnTo>
                  <a:pt x="84" y="12"/>
                </a:lnTo>
                <a:lnTo>
                  <a:pt x="88" y="14"/>
                </a:lnTo>
                <a:lnTo>
                  <a:pt x="100" y="14"/>
                </a:lnTo>
                <a:lnTo>
                  <a:pt x="128" y="22"/>
                </a:lnTo>
                <a:lnTo>
                  <a:pt x="142" y="28"/>
                </a:lnTo>
                <a:lnTo>
                  <a:pt x="152" y="34"/>
                </a:lnTo>
                <a:lnTo>
                  <a:pt x="144" y="40"/>
                </a:lnTo>
                <a:lnTo>
                  <a:pt x="136" y="42"/>
                </a:lnTo>
                <a:lnTo>
                  <a:pt x="128" y="42"/>
                </a:lnTo>
                <a:lnTo>
                  <a:pt x="122" y="38"/>
                </a:lnTo>
                <a:lnTo>
                  <a:pt x="114" y="30"/>
                </a:lnTo>
                <a:lnTo>
                  <a:pt x="104" y="22"/>
                </a:lnTo>
                <a:lnTo>
                  <a:pt x="100" y="20"/>
                </a:lnTo>
                <a:lnTo>
                  <a:pt x="94" y="18"/>
                </a:lnTo>
                <a:lnTo>
                  <a:pt x="88" y="20"/>
                </a:lnTo>
                <a:lnTo>
                  <a:pt x="86" y="24"/>
                </a:lnTo>
                <a:lnTo>
                  <a:pt x="86" y="38"/>
                </a:lnTo>
                <a:lnTo>
                  <a:pt x="82" y="38"/>
                </a:lnTo>
                <a:lnTo>
                  <a:pt x="80" y="40"/>
                </a:lnTo>
                <a:lnTo>
                  <a:pt x="76" y="46"/>
                </a:lnTo>
                <a:lnTo>
                  <a:pt x="74" y="52"/>
                </a:lnTo>
                <a:lnTo>
                  <a:pt x="72" y="54"/>
                </a:lnTo>
                <a:lnTo>
                  <a:pt x="68" y="54"/>
                </a:lnTo>
                <a:lnTo>
                  <a:pt x="60" y="52"/>
                </a:lnTo>
                <a:lnTo>
                  <a:pt x="52" y="50"/>
                </a:lnTo>
                <a:lnTo>
                  <a:pt x="38" y="38"/>
                </a:lnTo>
                <a:lnTo>
                  <a:pt x="26" y="28"/>
                </a:lnTo>
                <a:lnTo>
                  <a:pt x="18" y="24"/>
                </a:lnTo>
                <a:lnTo>
                  <a:pt x="10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8" name="Freeform 143"/>
          <p:cNvSpPr>
            <a:spLocks/>
          </p:cNvSpPr>
          <p:nvPr/>
        </p:nvSpPr>
        <p:spPr bwMode="auto">
          <a:xfrm>
            <a:off x="4310063" y="1755775"/>
            <a:ext cx="142875" cy="31750"/>
          </a:xfrm>
          <a:custGeom>
            <a:avLst/>
            <a:gdLst>
              <a:gd name="T0" fmla="*/ 2147483647 w 90"/>
              <a:gd name="T1" fmla="*/ 2147483647 h 20"/>
              <a:gd name="T2" fmla="*/ 2147483647 w 90"/>
              <a:gd name="T3" fmla="*/ 2147483647 h 20"/>
              <a:gd name="T4" fmla="*/ 2147483647 w 90"/>
              <a:gd name="T5" fmla="*/ 2147483647 h 20"/>
              <a:gd name="T6" fmla="*/ 2147483647 w 90"/>
              <a:gd name="T7" fmla="*/ 2147483647 h 20"/>
              <a:gd name="T8" fmla="*/ 0 w 90"/>
              <a:gd name="T9" fmla="*/ 2147483647 h 20"/>
              <a:gd name="T10" fmla="*/ 2147483647 w 90"/>
              <a:gd name="T11" fmla="*/ 2147483647 h 20"/>
              <a:gd name="T12" fmla="*/ 2147483647 w 90"/>
              <a:gd name="T13" fmla="*/ 2147483647 h 20"/>
              <a:gd name="T14" fmla="*/ 2147483647 w 90"/>
              <a:gd name="T15" fmla="*/ 0 h 20"/>
              <a:gd name="T16" fmla="*/ 2147483647 w 90"/>
              <a:gd name="T17" fmla="*/ 2147483647 h 20"/>
              <a:gd name="T18" fmla="*/ 2147483647 w 90"/>
              <a:gd name="T19" fmla="*/ 2147483647 h 20"/>
              <a:gd name="T20" fmla="*/ 2147483647 w 90"/>
              <a:gd name="T21" fmla="*/ 2147483647 h 20"/>
              <a:gd name="T22" fmla="*/ 2147483647 w 90"/>
              <a:gd name="T23" fmla="*/ 2147483647 h 20"/>
              <a:gd name="T24" fmla="*/ 2147483647 w 90"/>
              <a:gd name="T25" fmla="*/ 2147483647 h 20"/>
              <a:gd name="T26" fmla="*/ 2147483647 w 90"/>
              <a:gd name="T27" fmla="*/ 2147483647 h 20"/>
              <a:gd name="T28" fmla="*/ 2147483647 w 90"/>
              <a:gd name="T29" fmla="*/ 2147483647 h 20"/>
              <a:gd name="T30" fmla="*/ 2147483647 w 90"/>
              <a:gd name="T31" fmla="*/ 2147483647 h 20"/>
              <a:gd name="T32" fmla="*/ 2147483647 w 90"/>
              <a:gd name="T33" fmla="*/ 2147483647 h 20"/>
              <a:gd name="T34" fmla="*/ 2147483647 w 90"/>
              <a:gd name="T35" fmla="*/ 2147483647 h 20"/>
              <a:gd name="T36" fmla="*/ 2147483647 w 90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0"/>
              <a:gd name="T58" fmla="*/ 0 h 20"/>
              <a:gd name="T59" fmla="*/ 90 w 90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0" h="20">
                <a:moveTo>
                  <a:pt x="32" y="20"/>
                </a:moveTo>
                <a:lnTo>
                  <a:pt x="24" y="18"/>
                </a:lnTo>
                <a:lnTo>
                  <a:pt x="16" y="16"/>
                </a:lnTo>
                <a:lnTo>
                  <a:pt x="6" y="12"/>
                </a:lnTo>
                <a:lnTo>
                  <a:pt x="0" y="6"/>
                </a:lnTo>
                <a:lnTo>
                  <a:pt x="6" y="4"/>
                </a:lnTo>
                <a:lnTo>
                  <a:pt x="14" y="2"/>
                </a:lnTo>
                <a:lnTo>
                  <a:pt x="22" y="0"/>
                </a:lnTo>
                <a:lnTo>
                  <a:pt x="28" y="2"/>
                </a:lnTo>
                <a:lnTo>
                  <a:pt x="42" y="4"/>
                </a:lnTo>
                <a:lnTo>
                  <a:pt x="58" y="4"/>
                </a:lnTo>
                <a:lnTo>
                  <a:pt x="76" y="6"/>
                </a:lnTo>
                <a:lnTo>
                  <a:pt x="90" y="8"/>
                </a:lnTo>
                <a:lnTo>
                  <a:pt x="84" y="14"/>
                </a:lnTo>
                <a:lnTo>
                  <a:pt x="78" y="16"/>
                </a:lnTo>
                <a:lnTo>
                  <a:pt x="72" y="20"/>
                </a:lnTo>
                <a:lnTo>
                  <a:pt x="66" y="20"/>
                </a:lnTo>
                <a:lnTo>
                  <a:pt x="50" y="20"/>
                </a:lnTo>
                <a:lnTo>
                  <a:pt x="32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49" name="Freeform 144"/>
          <p:cNvSpPr>
            <a:spLocks/>
          </p:cNvSpPr>
          <p:nvPr/>
        </p:nvSpPr>
        <p:spPr bwMode="auto">
          <a:xfrm>
            <a:off x="4911725" y="3101975"/>
            <a:ext cx="104775" cy="133350"/>
          </a:xfrm>
          <a:custGeom>
            <a:avLst/>
            <a:gdLst>
              <a:gd name="T0" fmla="*/ 0 w 66"/>
              <a:gd name="T1" fmla="*/ 2147483647 h 84"/>
              <a:gd name="T2" fmla="*/ 2147483647 w 66"/>
              <a:gd name="T3" fmla="*/ 2147483647 h 84"/>
              <a:gd name="T4" fmla="*/ 2147483647 w 66"/>
              <a:gd name="T5" fmla="*/ 2147483647 h 84"/>
              <a:gd name="T6" fmla="*/ 2147483647 w 66"/>
              <a:gd name="T7" fmla="*/ 2147483647 h 84"/>
              <a:gd name="T8" fmla="*/ 2147483647 w 66"/>
              <a:gd name="T9" fmla="*/ 2147483647 h 84"/>
              <a:gd name="T10" fmla="*/ 2147483647 w 66"/>
              <a:gd name="T11" fmla="*/ 2147483647 h 84"/>
              <a:gd name="T12" fmla="*/ 2147483647 w 66"/>
              <a:gd name="T13" fmla="*/ 2147483647 h 84"/>
              <a:gd name="T14" fmla="*/ 2147483647 w 66"/>
              <a:gd name="T15" fmla="*/ 2147483647 h 84"/>
              <a:gd name="T16" fmla="*/ 2147483647 w 66"/>
              <a:gd name="T17" fmla="*/ 2147483647 h 84"/>
              <a:gd name="T18" fmla="*/ 2147483647 w 66"/>
              <a:gd name="T19" fmla="*/ 2147483647 h 84"/>
              <a:gd name="T20" fmla="*/ 2147483647 w 66"/>
              <a:gd name="T21" fmla="*/ 0 h 84"/>
              <a:gd name="T22" fmla="*/ 2147483647 w 66"/>
              <a:gd name="T23" fmla="*/ 2147483647 h 84"/>
              <a:gd name="T24" fmla="*/ 2147483647 w 66"/>
              <a:gd name="T25" fmla="*/ 2147483647 h 84"/>
              <a:gd name="T26" fmla="*/ 2147483647 w 66"/>
              <a:gd name="T27" fmla="*/ 2147483647 h 84"/>
              <a:gd name="T28" fmla="*/ 2147483647 w 66"/>
              <a:gd name="T29" fmla="*/ 2147483647 h 84"/>
              <a:gd name="T30" fmla="*/ 2147483647 w 66"/>
              <a:gd name="T31" fmla="*/ 2147483647 h 84"/>
              <a:gd name="T32" fmla="*/ 2147483647 w 66"/>
              <a:gd name="T33" fmla="*/ 2147483647 h 84"/>
              <a:gd name="T34" fmla="*/ 2147483647 w 66"/>
              <a:gd name="T35" fmla="*/ 2147483647 h 84"/>
              <a:gd name="T36" fmla="*/ 2147483647 w 66"/>
              <a:gd name="T37" fmla="*/ 2147483647 h 84"/>
              <a:gd name="T38" fmla="*/ 0 w 66"/>
              <a:gd name="T39" fmla="*/ 2147483647 h 84"/>
              <a:gd name="T40" fmla="*/ 0 w 66"/>
              <a:gd name="T41" fmla="*/ 2147483647 h 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6"/>
              <a:gd name="T64" fmla="*/ 0 h 84"/>
              <a:gd name="T65" fmla="*/ 66 w 66"/>
              <a:gd name="T66" fmla="*/ 84 h 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6" h="84">
                <a:moveTo>
                  <a:pt x="0" y="82"/>
                </a:moveTo>
                <a:lnTo>
                  <a:pt x="18" y="84"/>
                </a:lnTo>
                <a:lnTo>
                  <a:pt x="22" y="80"/>
                </a:lnTo>
                <a:lnTo>
                  <a:pt x="26" y="72"/>
                </a:lnTo>
                <a:lnTo>
                  <a:pt x="32" y="68"/>
                </a:lnTo>
                <a:lnTo>
                  <a:pt x="36" y="68"/>
                </a:lnTo>
                <a:lnTo>
                  <a:pt x="40" y="62"/>
                </a:lnTo>
                <a:lnTo>
                  <a:pt x="48" y="62"/>
                </a:lnTo>
                <a:lnTo>
                  <a:pt x="34" y="34"/>
                </a:lnTo>
                <a:lnTo>
                  <a:pt x="66" y="24"/>
                </a:lnTo>
                <a:lnTo>
                  <a:pt x="58" y="0"/>
                </a:lnTo>
                <a:lnTo>
                  <a:pt x="26" y="18"/>
                </a:lnTo>
                <a:lnTo>
                  <a:pt x="24" y="18"/>
                </a:lnTo>
                <a:lnTo>
                  <a:pt x="20" y="18"/>
                </a:lnTo>
                <a:lnTo>
                  <a:pt x="14" y="14"/>
                </a:lnTo>
                <a:lnTo>
                  <a:pt x="4" y="10"/>
                </a:lnTo>
                <a:lnTo>
                  <a:pt x="4" y="14"/>
                </a:lnTo>
                <a:lnTo>
                  <a:pt x="4" y="36"/>
                </a:lnTo>
                <a:lnTo>
                  <a:pt x="6" y="34"/>
                </a:lnTo>
                <a:lnTo>
                  <a:pt x="0" y="72"/>
                </a:lnTo>
                <a:lnTo>
                  <a:pt x="0" y="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0" name="Freeform 145"/>
          <p:cNvSpPr>
            <a:spLocks/>
          </p:cNvSpPr>
          <p:nvPr/>
        </p:nvSpPr>
        <p:spPr bwMode="auto">
          <a:xfrm>
            <a:off x="5349875" y="3321050"/>
            <a:ext cx="155575" cy="88900"/>
          </a:xfrm>
          <a:custGeom>
            <a:avLst/>
            <a:gdLst>
              <a:gd name="T0" fmla="*/ 2147483647 w 98"/>
              <a:gd name="T1" fmla="*/ 2147483647 h 56"/>
              <a:gd name="T2" fmla="*/ 2147483647 w 98"/>
              <a:gd name="T3" fmla="*/ 2147483647 h 56"/>
              <a:gd name="T4" fmla="*/ 2147483647 w 98"/>
              <a:gd name="T5" fmla="*/ 2147483647 h 56"/>
              <a:gd name="T6" fmla="*/ 2147483647 w 98"/>
              <a:gd name="T7" fmla="*/ 2147483647 h 56"/>
              <a:gd name="T8" fmla="*/ 2147483647 w 98"/>
              <a:gd name="T9" fmla="*/ 2147483647 h 56"/>
              <a:gd name="T10" fmla="*/ 2147483647 w 98"/>
              <a:gd name="T11" fmla="*/ 2147483647 h 56"/>
              <a:gd name="T12" fmla="*/ 2147483647 w 98"/>
              <a:gd name="T13" fmla="*/ 0 h 56"/>
              <a:gd name="T14" fmla="*/ 2147483647 w 98"/>
              <a:gd name="T15" fmla="*/ 2147483647 h 56"/>
              <a:gd name="T16" fmla="*/ 2147483647 w 98"/>
              <a:gd name="T17" fmla="*/ 2147483647 h 56"/>
              <a:gd name="T18" fmla="*/ 2147483647 w 98"/>
              <a:gd name="T19" fmla="*/ 2147483647 h 56"/>
              <a:gd name="T20" fmla="*/ 2147483647 w 98"/>
              <a:gd name="T21" fmla="*/ 2147483647 h 56"/>
              <a:gd name="T22" fmla="*/ 2147483647 w 98"/>
              <a:gd name="T23" fmla="*/ 2147483647 h 56"/>
              <a:gd name="T24" fmla="*/ 2147483647 w 98"/>
              <a:gd name="T25" fmla="*/ 2147483647 h 56"/>
              <a:gd name="T26" fmla="*/ 2147483647 w 98"/>
              <a:gd name="T27" fmla="*/ 2147483647 h 56"/>
              <a:gd name="T28" fmla="*/ 2147483647 w 98"/>
              <a:gd name="T29" fmla="*/ 2147483647 h 56"/>
              <a:gd name="T30" fmla="*/ 2147483647 w 98"/>
              <a:gd name="T31" fmla="*/ 2147483647 h 56"/>
              <a:gd name="T32" fmla="*/ 2147483647 w 98"/>
              <a:gd name="T33" fmla="*/ 2147483647 h 56"/>
              <a:gd name="T34" fmla="*/ 0 w 98"/>
              <a:gd name="T35" fmla="*/ 2147483647 h 56"/>
              <a:gd name="T36" fmla="*/ 2147483647 w 98"/>
              <a:gd name="T37" fmla="*/ 2147483647 h 56"/>
              <a:gd name="T38" fmla="*/ 2147483647 w 98"/>
              <a:gd name="T39" fmla="*/ 2147483647 h 56"/>
              <a:gd name="T40" fmla="*/ 2147483647 w 98"/>
              <a:gd name="T41" fmla="*/ 2147483647 h 56"/>
              <a:gd name="T42" fmla="*/ 2147483647 w 98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8"/>
              <a:gd name="T67" fmla="*/ 0 h 56"/>
              <a:gd name="T68" fmla="*/ 98 w 98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8" h="56">
                <a:moveTo>
                  <a:pt x="72" y="56"/>
                </a:moveTo>
                <a:lnTo>
                  <a:pt x="98" y="18"/>
                </a:lnTo>
                <a:lnTo>
                  <a:pt x="94" y="8"/>
                </a:lnTo>
                <a:lnTo>
                  <a:pt x="88" y="12"/>
                </a:lnTo>
                <a:lnTo>
                  <a:pt x="86" y="10"/>
                </a:lnTo>
                <a:lnTo>
                  <a:pt x="84" y="6"/>
                </a:lnTo>
                <a:lnTo>
                  <a:pt x="80" y="0"/>
                </a:lnTo>
                <a:lnTo>
                  <a:pt x="82" y="2"/>
                </a:lnTo>
                <a:lnTo>
                  <a:pt x="72" y="14"/>
                </a:lnTo>
                <a:lnTo>
                  <a:pt x="62" y="26"/>
                </a:lnTo>
                <a:lnTo>
                  <a:pt x="56" y="32"/>
                </a:lnTo>
                <a:lnTo>
                  <a:pt x="48" y="34"/>
                </a:lnTo>
                <a:lnTo>
                  <a:pt x="40" y="38"/>
                </a:lnTo>
                <a:lnTo>
                  <a:pt x="28" y="38"/>
                </a:lnTo>
                <a:lnTo>
                  <a:pt x="22" y="38"/>
                </a:lnTo>
                <a:lnTo>
                  <a:pt x="14" y="34"/>
                </a:lnTo>
                <a:lnTo>
                  <a:pt x="2" y="26"/>
                </a:lnTo>
                <a:lnTo>
                  <a:pt x="0" y="32"/>
                </a:lnTo>
                <a:lnTo>
                  <a:pt x="12" y="40"/>
                </a:lnTo>
                <a:lnTo>
                  <a:pt x="24" y="44"/>
                </a:lnTo>
                <a:lnTo>
                  <a:pt x="24" y="54"/>
                </a:lnTo>
                <a:lnTo>
                  <a:pt x="72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1" name="Freeform 146"/>
          <p:cNvSpPr>
            <a:spLocks/>
          </p:cNvSpPr>
          <p:nvPr/>
        </p:nvSpPr>
        <p:spPr bwMode="auto">
          <a:xfrm>
            <a:off x="4503738" y="2298700"/>
            <a:ext cx="100012" cy="57150"/>
          </a:xfrm>
          <a:custGeom>
            <a:avLst/>
            <a:gdLst>
              <a:gd name="T0" fmla="*/ 2147483647 w 63"/>
              <a:gd name="T1" fmla="*/ 2147483647 h 36"/>
              <a:gd name="T2" fmla="*/ 2147483647 w 63"/>
              <a:gd name="T3" fmla="*/ 2147483647 h 36"/>
              <a:gd name="T4" fmla="*/ 2147483647 w 63"/>
              <a:gd name="T5" fmla="*/ 2147483647 h 36"/>
              <a:gd name="T6" fmla="*/ 2147483647 w 63"/>
              <a:gd name="T7" fmla="*/ 2147483647 h 36"/>
              <a:gd name="T8" fmla="*/ 2147483647 w 63"/>
              <a:gd name="T9" fmla="*/ 2147483647 h 36"/>
              <a:gd name="T10" fmla="*/ 2147483647 w 63"/>
              <a:gd name="T11" fmla="*/ 2147483647 h 36"/>
              <a:gd name="T12" fmla="*/ 2147483647 w 63"/>
              <a:gd name="T13" fmla="*/ 2147483647 h 36"/>
              <a:gd name="T14" fmla="*/ 2147483647 w 63"/>
              <a:gd name="T15" fmla="*/ 2147483647 h 36"/>
              <a:gd name="T16" fmla="*/ 2147483647 w 63"/>
              <a:gd name="T17" fmla="*/ 2147483647 h 36"/>
              <a:gd name="T18" fmla="*/ 2147483647 w 63"/>
              <a:gd name="T19" fmla="*/ 0 h 36"/>
              <a:gd name="T20" fmla="*/ 2147483647 w 63"/>
              <a:gd name="T21" fmla="*/ 0 h 36"/>
              <a:gd name="T22" fmla="*/ 2147483647 w 63"/>
              <a:gd name="T23" fmla="*/ 2147483647 h 36"/>
              <a:gd name="T24" fmla="*/ 2147483647 w 63"/>
              <a:gd name="T25" fmla="*/ 2147483647 h 36"/>
              <a:gd name="T26" fmla="*/ 2147483647 w 63"/>
              <a:gd name="T27" fmla="*/ 2147483647 h 36"/>
              <a:gd name="T28" fmla="*/ 0 w 63"/>
              <a:gd name="T29" fmla="*/ 2147483647 h 36"/>
              <a:gd name="T30" fmla="*/ 2147483647 w 63"/>
              <a:gd name="T31" fmla="*/ 2147483647 h 36"/>
              <a:gd name="T32" fmla="*/ 2147483647 w 63"/>
              <a:gd name="T33" fmla="*/ 2147483647 h 36"/>
              <a:gd name="T34" fmla="*/ 2147483647 w 63"/>
              <a:gd name="T35" fmla="*/ 2147483647 h 36"/>
              <a:gd name="T36" fmla="*/ 2147483647 w 63"/>
              <a:gd name="T37" fmla="*/ 2147483647 h 36"/>
              <a:gd name="T38" fmla="*/ 2147483647 w 63"/>
              <a:gd name="T39" fmla="*/ 2147483647 h 36"/>
              <a:gd name="T40" fmla="*/ 2147483647 w 63"/>
              <a:gd name="T41" fmla="*/ 2147483647 h 36"/>
              <a:gd name="T42" fmla="*/ 2147483647 w 63"/>
              <a:gd name="T43" fmla="*/ 2147483647 h 36"/>
              <a:gd name="T44" fmla="*/ 2147483647 w 63"/>
              <a:gd name="T45" fmla="*/ 2147483647 h 36"/>
              <a:gd name="T46" fmla="*/ 2147483647 w 63"/>
              <a:gd name="T47" fmla="*/ 2147483647 h 36"/>
              <a:gd name="T48" fmla="*/ 2147483647 w 63"/>
              <a:gd name="T49" fmla="*/ 2147483647 h 36"/>
              <a:gd name="T50" fmla="*/ 2147483647 w 63"/>
              <a:gd name="T51" fmla="*/ 2147483647 h 36"/>
              <a:gd name="T52" fmla="*/ 2147483647 w 63"/>
              <a:gd name="T53" fmla="*/ 2147483647 h 36"/>
              <a:gd name="T54" fmla="*/ 2147483647 w 63"/>
              <a:gd name="T55" fmla="*/ 2147483647 h 36"/>
              <a:gd name="T56" fmla="*/ 2147483647 w 63"/>
              <a:gd name="T57" fmla="*/ 2147483647 h 36"/>
              <a:gd name="T58" fmla="*/ 2147483647 w 63"/>
              <a:gd name="T59" fmla="*/ 2147483647 h 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36"/>
              <a:gd name="T92" fmla="*/ 63 w 63"/>
              <a:gd name="T93" fmla="*/ 36 h 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36">
                <a:moveTo>
                  <a:pt x="63" y="36"/>
                </a:moveTo>
                <a:lnTo>
                  <a:pt x="57" y="26"/>
                </a:lnTo>
                <a:lnTo>
                  <a:pt x="53" y="16"/>
                </a:lnTo>
                <a:lnTo>
                  <a:pt x="57" y="16"/>
                </a:lnTo>
                <a:lnTo>
                  <a:pt x="59" y="14"/>
                </a:lnTo>
                <a:lnTo>
                  <a:pt x="59" y="4"/>
                </a:lnTo>
                <a:lnTo>
                  <a:pt x="55" y="6"/>
                </a:lnTo>
                <a:lnTo>
                  <a:pt x="49" y="6"/>
                </a:lnTo>
                <a:lnTo>
                  <a:pt x="41" y="4"/>
                </a:lnTo>
                <a:lnTo>
                  <a:pt x="35" y="0"/>
                </a:lnTo>
                <a:lnTo>
                  <a:pt x="26" y="0"/>
                </a:lnTo>
                <a:lnTo>
                  <a:pt x="16" y="2"/>
                </a:lnTo>
                <a:lnTo>
                  <a:pt x="6" y="6"/>
                </a:lnTo>
                <a:lnTo>
                  <a:pt x="2" y="8"/>
                </a:lnTo>
                <a:lnTo>
                  <a:pt x="0" y="10"/>
                </a:lnTo>
                <a:lnTo>
                  <a:pt x="2" y="16"/>
                </a:lnTo>
                <a:lnTo>
                  <a:pt x="6" y="20"/>
                </a:lnTo>
                <a:lnTo>
                  <a:pt x="12" y="24"/>
                </a:lnTo>
                <a:lnTo>
                  <a:pt x="20" y="26"/>
                </a:lnTo>
                <a:lnTo>
                  <a:pt x="28" y="24"/>
                </a:lnTo>
                <a:lnTo>
                  <a:pt x="33" y="24"/>
                </a:lnTo>
                <a:lnTo>
                  <a:pt x="37" y="26"/>
                </a:lnTo>
                <a:lnTo>
                  <a:pt x="41" y="30"/>
                </a:lnTo>
                <a:lnTo>
                  <a:pt x="43" y="34"/>
                </a:lnTo>
                <a:lnTo>
                  <a:pt x="47" y="36"/>
                </a:lnTo>
                <a:lnTo>
                  <a:pt x="49" y="36"/>
                </a:lnTo>
                <a:lnTo>
                  <a:pt x="51" y="32"/>
                </a:lnTo>
                <a:lnTo>
                  <a:pt x="55" y="32"/>
                </a:lnTo>
                <a:lnTo>
                  <a:pt x="59" y="34"/>
                </a:lnTo>
                <a:lnTo>
                  <a:pt x="63" y="3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2" name="Freeform 147"/>
          <p:cNvSpPr>
            <a:spLocks/>
          </p:cNvSpPr>
          <p:nvPr/>
        </p:nvSpPr>
        <p:spPr bwMode="auto">
          <a:xfrm>
            <a:off x="4446588" y="2422525"/>
            <a:ext cx="66675" cy="28575"/>
          </a:xfrm>
          <a:custGeom>
            <a:avLst/>
            <a:gdLst>
              <a:gd name="T0" fmla="*/ 2147483647 w 42"/>
              <a:gd name="T1" fmla="*/ 2147483647 h 18"/>
              <a:gd name="T2" fmla="*/ 2147483647 w 42"/>
              <a:gd name="T3" fmla="*/ 2147483647 h 18"/>
              <a:gd name="T4" fmla="*/ 2147483647 w 42"/>
              <a:gd name="T5" fmla="*/ 2147483647 h 18"/>
              <a:gd name="T6" fmla="*/ 2147483647 w 42"/>
              <a:gd name="T7" fmla="*/ 2147483647 h 18"/>
              <a:gd name="T8" fmla="*/ 2147483647 w 42"/>
              <a:gd name="T9" fmla="*/ 2147483647 h 18"/>
              <a:gd name="T10" fmla="*/ 2147483647 w 42"/>
              <a:gd name="T11" fmla="*/ 0 h 18"/>
              <a:gd name="T12" fmla="*/ 2147483647 w 42"/>
              <a:gd name="T13" fmla="*/ 2147483647 h 18"/>
              <a:gd name="T14" fmla="*/ 2147483647 w 42"/>
              <a:gd name="T15" fmla="*/ 2147483647 h 18"/>
              <a:gd name="T16" fmla="*/ 2147483647 w 42"/>
              <a:gd name="T17" fmla="*/ 2147483647 h 18"/>
              <a:gd name="T18" fmla="*/ 2147483647 w 42"/>
              <a:gd name="T19" fmla="*/ 2147483647 h 18"/>
              <a:gd name="T20" fmla="*/ 0 w 42"/>
              <a:gd name="T21" fmla="*/ 2147483647 h 18"/>
              <a:gd name="T22" fmla="*/ 2147483647 w 42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2"/>
              <a:gd name="T37" fmla="*/ 0 h 18"/>
              <a:gd name="T38" fmla="*/ 42 w 42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2" h="18">
                <a:moveTo>
                  <a:pt x="40" y="18"/>
                </a:moveTo>
                <a:lnTo>
                  <a:pt x="42" y="6"/>
                </a:lnTo>
                <a:lnTo>
                  <a:pt x="36" y="4"/>
                </a:lnTo>
                <a:lnTo>
                  <a:pt x="30" y="2"/>
                </a:lnTo>
                <a:lnTo>
                  <a:pt x="22" y="2"/>
                </a:lnTo>
                <a:lnTo>
                  <a:pt x="14" y="0"/>
                </a:lnTo>
                <a:lnTo>
                  <a:pt x="12" y="8"/>
                </a:lnTo>
                <a:lnTo>
                  <a:pt x="8" y="8"/>
                </a:lnTo>
                <a:lnTo>
                  <a:pt x="4" y="10"/>
                </a:lnTo>
                <a:lnTo>
                  <a:pt x="2" y="14"/>
                </a:lnTo>
                <a:lnTo>
                  <a:pt x="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3" name="Freeform 148"/>
          <p:cNvSpPr>
            <a:spLocks/>
          </p:cNvSpPr>
          <p:nvPr/>
        </p:nvSpPr>
        <p:spPr bwMode="auto">
          <a:xfrm>
            <a:off x="3760788" y="2832100"/>
            <a:ext cx="69850" cy="149225"/>
          </a:xfrm>
          <a:custGeom>
            <a:avLst/>
            <a:gdLst>
              <a:gd name="T0" fmla="*/ 2147483647 w 44"/>
              <a:gd name="T1" fmla="*/ 2147483647 h 94"/>
              <a:gd name="T2" fmla="*/ 2147483647 w 44"/>
              <a:gd name="T3" fmla="*/ 2147483647 h 94"/>
              <a:gd name="T4" fmla="*/ 2147483647 w 44"/>
              <a:gd name="T5" fmla="*/ 2147483647 h 94"/>
              <a:gd name="T6" fmla="*/ 2147483647 w 44"/>
              <a:gd name="T7" fmla="*/ 2147483647 h 94"/>
              <a:gd name="T8" fmla="*/ 2147483647 w 44"/>
              <a:gd name="T9" fmla="*/ 2147483647 h 94"/>
              <a:gd name="T10" fmla="*/ 2147483647 w 44"/>
              <a:gd name="T11" fmla="*/ 2147483647 h 94"/>
              <a:gd name="T12" fmla="*/ 2147483647 w 44"/>
              <a:gd name="T13" fmla="*/ 2147483647 h 94"/>
              <a:gd name="T14" fmla="*/ 2147483647 w 44"/>
              <a:gd name="T15" fmla="*/ 2147483647 h 94"/>
              <a:gd name="T16" fmla="*/ 0 w 44"/>
              <a:gd name="T17" fmla="*/ 2147483647 h 94"/>
              <a:gd name="T18" fmla="*/ 0 w 44"/>
              <a:gd name="T19" fmla="*/ 2147483647 h 94"/>
              <a:gd name="T20" fmla="*/ 0 w 44"/>
              <a:gd name="T21" fmla="*/ 2147483647 h 94"/>
              <a:gd name="T22" fmla="*/ 2147483647 w 44"/>
              <a:gd name="T23" fmla="*/ 2147483647 h 94"/>
              <a:gd name="T24" fmla="*/ 2147483647 w 44"/>
              <a:gd name="T25" fmla="*/ 2147483647 h 94"/>
              <a:gd name="T26" fmla="*/ 2147483647 w 44"/>
              <a:gd name="T27" fmla="*/ 2147483647 h 94"/>
              <a:gd name="T28" fmla="*/ 2147483647 w 44"/>
              <a:gd name="T29" fmla="*/ 2147483647 h 94"/>
              <a:gd name="T30" fmla="*/ 2147483647 w 44"/>
              <a:gd name="T31" fmla="*/ 2147483647 h 94"/>
              <a:gd name="T32" fmla="*/ 2147483647 w 44"/>
              <a:gd name="T33" fmla="*/ 2147483647 h 94"/>
              <a:gd name="T34" fmla="*/ 2147483647 w 44"/>
              <a:gd name="T35" fmla="*/ 2147483647 h 94"/>
              <a:gd name="T36" fmla="*/ 2147483647 w 44"/>
              <a:gd name="T37" fmla="*/ 2147483647 h 94"/>
              <a:gd name="T38" fmla="*/ 2147483647 w 44"/>
              <a:gd name="T39" fmla="*/ 2147483647 h 94"/>
              <a:gd name="T40" fmla="*/ 2147483647 w 44"/>
              <a:gd name="T41" fmla="*/ 2147483647 h 94"/>
              <a:gd name="T42" fmla="*/ 2147483647 w 44"/>
              <a:gd name="T43" fmla="*/ 0 h 94"/>
              <a:gd name="T44" fmla="*/ 2147483647 w 44"/>
              <a:gd name="T45" fmla="*/ 2147483647 h 94"/>
              <a:gd name="T46" fmla="*/ 2147483647 w 44"/>
              <a:gd name="T47" fmla="*/ 2147483647 h 94"/>
              <a:gd name="T48" fmla="*/ 2147483647 w 44"/>
              <a:gd name="T49" fmla="*/ 2147483647 h 94"/>
              <a:gd name="T50" fmla="*/ 2147483647 w 44"/>
              <a:gd name="T51" fmla="*/ 2147483647 h 94"/>
              <a:gd name="T52" fmla="*/ 2147483647 w 44"/>
              <a:gd name="T53" fmla="*/ 2147483647 h 94"/>
              <a:gd name="T54" fmla="*/ 2147483647 w 44"/>
              <a:gd name="T55" fmla="*/ 2147483647 h 94"/>
              <a:gd name="T56" fmla="*/ 2147483647 w 44"/>
              <a:gd name="T57" fmla="*/ 2147483647 h 94"/>
              <a:gd name="T58" fmla="*/ 2147483647 w 44"/>
              <a:gd name="T59" fmla="*/ 2147483647 h 94"/>
              <a:gd name="T60" fmla="*/ 2147483647 w 44"/>
              <a:gd name="T61" fmla="*/ 2147483647 h 94"/>
              <a:gd name="T62" fmla="*/ 2147483647 w 44"/>
              <a:gd name="T63" fmla="*/ 2147483647 h 94"/>
              <a:gd name="T64" fmla="*/ 2147483647 w 44"/>
              <a:gd name="T65" fmla="*/ 2147483647 h 94"/>
              <a:gd name="T66" fmla="*/ 2147483647 w 44"/>
              <a:gd name="T67" fmla="*/ 2147483647 h 94"/>
              <a:gd name="T68" fmla="*/ 2147483647 w 44"/>
              <a:gd name="T69" fmla="*/ 2147483647 h 94"/>
              <a:gd name="T70" fmla="*/ 2147483647 w 44"/>
              <a:gd name="T71" fmla="*/ 2147483647 h 94"/>
              <a:gd name="T72" fmla="*/ 2147483647 w 44"/>
              <a:gd name="T73" fmla="*/ 2147483647 h 94"/>
              <a:gd name="T74" fmla="*/ 2147483647 w 44"/>
              <a:gd name="T75" fmla="*/ 2147483647 h 94"/>
              <a:gd name="T76" fmla="*/ 2147483647 w 44"/>
              <a:gd name="T77" fmla="*/ 2147483647 h 94"/>
              <a:gd name="T78" fmla="*/ 2147483647 w 44"/>
              <a:gd name="T79" fmla="*/ 2147483647 h 94"/>
              <a:gd name="T80" fmla="*/ 2147483647 w 44"/>
              <a:gd name="T81" fmla="*/ 2147483647 h 94"/>
              <a:gd name="T82" fmla="*/ 2147483647 w 44"/>
              <a:gd name="T83" fmla="*/ 2147483647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94"/>
              <a:gd name="T128" fmla="*/ 44 w 44"/>
              <a:gd name="T129" fmla="*/ 94 h 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94">
                <a:moveTo>
                  <a:pt x="26" y="94"/>
                </a:moveTo>
                <a:lnTo>
                  <a:pt x="18" y="94"/>
                </a:lnTo>
                <a:lnTo>
                  <a:pt x="14" y="94"/>
                </a:lnTo>
                <a:lnTo>
                  <a:pt x="10" y="94"/>
                </a:lnTo>
                <a:lnTo>
                  <a:pt x="8" y="80"/>
                </a:lnTo>
                <a:lnTo>
                  <a:pt x="10" y="70"/>
                </a:lnTo>
                <a:lnTo>
                  <a:pt x="8" y="68"/>
                </a:lnTo>
                <a:lnTo>
                  <a:pt x="4" y="66"/>
                </a:lnTo>
                <a:lnTo>
                  <a:pt x="0" y="64"/>
                </a:lnTo>
                <a:lnTo>
                  <a:pt x="0" y="60"/>
                </a:lnTo>
                <a:lnTo>
                  <a:pt x="0" y="54"/>
                </a:lnTo>
                <a:lnTo>
                  <a:pt x="2" y="50"/>
                </a:lnTo>
                <a:lnTo>
                  <a:pt x="6" y="40"/>
                </a:lnTo>
                <a:lnTo>
                  <a:pt x="12" y="32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2" y="16"/>
                </a:lnTo>
                <a:lnTo>
                  <a:pt x="10" y="14"/>
                </a:lnTo>
                <a:lnTo>
                  <a:pt x="10" y="12"/>
                </a:lnTo>
                <a:lnTo>
                  <a:pt x="10" y="4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40" y="4"/>
                </a:lnTo>
                <a:lnTo>
                  <a:pt x="42" y="8"/>
                </a:lnTo>
                <a:lnTo>
                  <a:pt x="44" y="12"/>
                </a:lnTo>
                <a:lnTo>
                  <a:pt x="42" y="24"/>
                </a:lnTo>
                <a:lnTo>
                  <a:pt x="36" y="34"/>
                </a:lnTo>
                <a:lnTo>
                  <a:pt x="32" y="42"/>
                </a:lnTo>
                <a:lnTo>
                  <a:pt x="30" y="52"/>
                </a:lnTo>
                <a:lnTo>
                  <a:pt x="32" y="56"/>
                </a:lnTo>
                <a:lnTo>
                  <a:pt x="32" y="62"/>
                </a:lnTo>
                <a:lnTo>
                  <a:pt x="32" y="68"/>
                </a:lnTo>
                <a:lnTo>
                  <a:pt x="30" y="72"/>
                </a:lnTo>
                <a:lnTo>
                  <a:pt x="32" y="74"/>
                </a:lnTo>
                <a:lnTo>
                  <a:pt x="34" y="78"/>
                </a:lnTo>
                <a:lnTo>
                  <a:pt x="32" y="82"/>
                </a:lnTo>
                <a:lnTo>
                  <a:pt x="30" y="84"/>
                </a:lnTo>
                <a:lnTo>
                  <a:pt x="28" y="88"/>
                </a:lnTo>
                <a:lnTo>
                  <a:pt x="28" y="92"/>
                </a:lnTo>
                <a:lnTo>
                  <a:pt x="26" y="9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4" name="Freeform 149"/>
          <p:cNvSpPr>
            <a:spLocks/>
          </p:cNvSpPr>
          <p:nvPr/>
        </p:nvSpPr>
        <p:spPr bwMode="auto">
          <a:xfrm>
            <a:off x="4046538" y="2546350"/>
            <a:ext cx="92075" cy="57150"/>
          </a:xfrm>
          <a:custGeom>
            <a:avLst/>
            <a:gdLst>
              <a:gd name="T0" fmla="*/ 2147483647 w 58"/>
              <a:gd name="T1" fmla="*/ 2147483647 h 36"/>
              <a:gd name="T2" fmla="*/ 2147483647 w 58"/>
              <a:gd name="T3" fmla="*/ 2147483647 h 36"/>
              <a:gd name="T4" fmla="*/ 2147483647 w 58"/>
              <a:gd name="T5" fmla="*/ 2147483647 h 36"/>
              <a:gd name="T6" fmla="*/ 2147483647 w 58"/>
              <a:gd name="T7" fmla="*/ 2147483647 h 36"/>
              <a:gd name="T8" fmla="*/ 2147483647 w 58"/>
              <a:gd name="T9" fmla="*/ 2147483647 h 36"/>
              <a:gd name="T10" fmla="*/ 2147483647 w 58"/>
              <a:gd name="T11" fmla="*/ 2147483647 h 36"/>
              <a:gd name="T12" fmla="*/ 2147483647 w 58"/>
              <a:gd name="T13" fmla="*/ 2147483647 h 36"/>
              <a:gd name="T14" fmla="*/ 2147483647 w 58"/>
              <a:gd name="T15" fmla="*/ 2147483647 h 36"/>
              <a:gd name="T16" fmla="*/ 2147483647 w 58"/>
              <a:gd name="T17" fmla="*/ 2147483647 h 36"/>
              <a:gd name="T18" fmla="*/ 2147483647 w 58"/>
              <a:gd name="T19" fmla="*/ 2147483647 h 36"/>
              <a:gd name="T20" fmla="*/ 2147483647 w 58"/>
              <a:gd name="T21" fmla="*/ 2147483647 h 36"/>
              <a:gd name="T22" fmla="*/ 2147483647 w 58"/>
              <a:gd name="T23" fmla="*/ 0 h 36"/>
              <a:gd name="T24" fmla="*/ 2147483647 w 58"/>
              <a:gd name="T25" fmla="*/ 2147483647 h 36"/>
              <a:gd name="T26" fmla="*/ 2147483647 w 58"/>
              <a:gd name="T27" fmla="*/ 2147483647 h 36"/>
              <a:gd name="T28" fmla="*/ 2147483647 w 58"/>
              <a:gd name="T29" fmla="*/ 0 h 36"/>
              <a:gd name="T30" fmla="*/ 0 w 58"/>
              <a:gd name="T31" fmla="*/ 2147483647 h 36"/>
              <a:gd name="T32" fmla="*/ 2147483647 w 58"/>
              <a:gd name="T33" fmla="*/ 2147483647 h 36"/>
              <a:gd name="T34" fmla="*/ 2147483647 w 58"/>
              <a:gd name="T35" fmla="*/ 2147483647 h 36"/>
              <a:gd name="T36" fmla="*/ 2147483647 w 58"/>
              <a:gd name="T37" fmla="*/ 2147483647 h 36"/>
              <a:gd name="T38" fmla="*/ 2147483647 w 58"/>
              <a:gd name="T39" fmla="*/ 2147483647 h 36"/>
              <a:gd name="T40" fmla="*/ 2147483647 w 58"/>
              <a:gd name="T41" fmla="*/ 2147483647 h 36"/>
              <a:gd name="T42" fmla="*/ 2147483647 w 58"/>
              <a:gd name="T43" fmla="*/ 2147483647 h 36"/>
              <a:gd name="T44" fmla="*/ 2147483647 w 58"/>
              <a:gd name="T45" fmla="*/ 2147483647 h 36"/>
              <a:gd name="T46" fmla="*/ 2147483647 w 58"/>
              <a:gd name="T47" fmla="*/ 2147483647 h 36"/>
              <a:gd name="T48" fmla="*/ 2147483647 w 58"/>
              <a:gd name="T49" fmla="*/ 2147483647 h 36"/>
              <a:gd name="T50" fmla="*/ 2147483647 w 58"/>
              <a:gd name="T51" fmla="*/ 2147483647 h 36"/>
              <a:gd name="T52" fmla="*/ 2147483647 w 58"/>
              <a:gd name="T53" fmla="*/ 2147483647 h 36"/>
              <a:gd name="T54" fmla="*/ 2147483647 w 58"/>
              <a:gd name="T55" fmla="*/ 2147483647 h 36"/>
              <a:gd name="T56" fmla="*/ 2147483647 w 58"/>
              <a:gd name="T57" fmla="*/ 2147483647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8"/>
              <a:gd name="T88" fmla="*/ 0 h 36"/>
              <a:gd name="T89" fmla="*/ 58 w 58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8" h="36">
                <a:moveTo>
                  <a:pt x="50" y="36"/>
                </a:moveTo>
                <a:lnTo>
                  <a:pt x="48" y="36"/>
                </a:lnTo>
                <a:lnTo>
                  <a:pt x="48" y="34"/>
                </a:lnTo>
                <a:lnTo>
                  <a:pt x="48" y="30"/>
                </a:lnTo>
                <a:lnTo>
                  <a:pt x="50" y="26"/>
                </a:lnTo>
                <a:lnTo>
                  <a:pt x="52" y="24"/>
                </a:lnTo>
                <a:lnTo>
                  <a:pt x="56" y="22"/>
                </a:lnTo>
                <a:lnTo>
                  <a:pt x="58" y="18"/>
                </a:lnTo>
                <a:lnTo>
                  <a:pt x="56" y="14"/>
                </a:lnTo>
                <a:lnTo>
                  <a:pt x="54" y="12"/>
                </a:lnTo>
                <a:lnTo>
                  <a:pt x="48" y="6"/>
                </a:lnTo>
                <a:lnTo>
                  <a:pt x="32" y="0"/>
                </a:lnTo>
                <a:lnTo>
                  <a:pt x="18" y="4"/>
                </a:lnTo>
                <a:lnTo>
                  <a:pt x="14" y="2"/>
                </a:lnTo>
                <a:lnTo>
                  <a:pt x="12" y="0"/>
                </a:lnTo>
                <a:lnTo>
                  <a:pt x="0" y="6"/>
                </a:lnTo>
                <a:lnTo>
                  <a:pt x="4" y="10"/>
                </a:lnTo>
                <a:lnTo>
                  <a:pt x="10" y="16"/>
                </a:lnTo>
                <a:lnTo>
                  <a:pt x="16" y="18"/>
                </a:lnTo>
                <a:lnTo>
                  <a:pt x="24" y="20"/>
                </a:lnTo>
                <a:lnTo>
                  <a:pt x="24" y="24"/>
                </a:lnTo>
                <a:lnTo>
                  <a:pt x="26" y="26"/>
                </a:lnTo>
                <a:lnTo>
                  <a:pt x="30" y="28"/>
                </a:lnTo>
                <a:lnTo>
                  <a:pt x="36" y="28"/>
                </a:lnTo>
                <a:lnTo>
                  <a:pt x="36" y="30"/>
                </a:lnTo>
                <a:lnTo>
                  <a:pt x="38" y="30"/>
                </a:lnTo>
                <a:lnTo>
                  <a:pt x="40" y="34"/>
                </a:lnTo>
                <a:lnTo>
                  <a:pt x="42" y="36"/>
                </a:lnTo>
                <a:lnTo>
                  <a:pt x="50" y="36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5" name="Freeform 150"/>
          <p:cNvSpPr>
            <a:spLocks/>
          </p:cNvSpPr>
          <p:nvPr/>
        </p:nvSpPr>
        <p:spPr bwMode="auto">
          <a:xfrm>
            <a:off x="4065588" y="2476500"/>
            <a:ext cx="85725" cy="82550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2147483647 w 54"/>
              <a:gd name="T9" fmla="*/ 2147483647 h 52"/>
              <a:gd name="T10" fmla="*/ 2147483647 w 54"/>
              <a:gd name="T11" fmla="*/ 2147483647 h 52"/>
              <a:gd name="T12" fmla="*/ 2147483647 w 54"/>
              <a:gd name="T13" fmla="*/ 2147483647 h 52"/>
              <a:gd name="T14" fmla="*/ 2147483647 w 54"/>
              <a:gd name="T15" fmla="*/ 2147483647 h 52"/>
              <a:gd name="T16" fmla="*/ 2147483647 w 54"/>
              <a:gd name="T17" fmla="*/ 2147483647 h 52"/>
              <a:gd name="T18" fmla="*/ 2147483647 w 54"/>
              <a:gd name="T19" fmla="*/ 2147483647 h 52"/>
              <a:gd name="T20" fmla="*/ 2147483647 w 54"/>
              <a:gd name="T21" fmla="*/ 2147483647 h 52"/>
              <a:gd name="T22" fmla="*/ 2147483647 w 54"/>
              <a:gd name="T23" fmla="*/ 2147483647 h 52"/>
              <a:gd name="T24" fmla="*/ 2147483647 w 54"/>
              <a:gd name="T25" fmla="*/ 2147483647 h 52"/>
              <a:gd name="T26" fmla="*/ 2147483647 w 54"/>
              <a:gd name="T27" fmla="*/ 2147483647 h 52"/>
              <a:gd name="T28" fmla="*/ 2147483647 w 54"/>
              <a:gd name="T29" fmla="*/ 2147483647 h 52"/>
              <a:gd name="T30" fmla="*/ 0 w 54"/>
              <a:gd name="T31" fmla="*/ 2147483647 h 52"/>
              <a:gd name="T32" fmla="*/ 2147483647 w 54"/>
              <a:gd name="T33" fmla="*/ 2147483647 h 52"/>
              <a:gd name="T34" fmla="*/ 2147483647 w 54"/>
              <a:gd name="T35" fmla="*/ 2147483647 h 52"/>
              <a:gd name="T36" fmla="*/ 2147483647 w 54"/>
              <a:gd name="T37" fmla="*/ 2147483647 h 52"/>
              <a:gd name="T38" fmla="*/ 2147483647 w 54"/>
              <a:gd name="T39" fmla="*/ 2147483647 h 52"/>
              <a:gd name="T40" fmla="*/ 2147483647 w 54"/>
              <a:gd name="T41" fmla="*/ 2147483647 h 52"/>
              <a:gd name="T42" fmla="*/ 2147483647 w 54"/>
              <a:gd name="T43" fmla="*/ 2147483647 h 52"/>
              <a:gd name="T44" fmla="*/ 2147483647 w 54"/>
              <a:gd name="T45" fmla="*/ 2147483647 h 52"/>
              <a:gd name="T46" fmla="*/ 2147483647 w 54"/>
              <a:gd name="T47" fmla="*/ 2147483647 h 52"/>
              <a:gd name="T48" fmla="*/ 2147483647 w 54"/>
              <a:gd name="T49" fmla="*/ 2147483647 h 52"/>
              <a:gd name="T50" fmla="*/ 2147483647 w 54"/>
              <a:gd name="T51" fmla="*/ 0 h 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4"/>
              <a:gd name="T79" fmla="*/ 0 h 52"/>
              <a:gd name="T80" fmla="*/ 54 w 54"/>
              <a:gd name="T81" fmla="*/ 52 h 5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4" h="52">
                <a:moveTo>
                  <a:pt x="54" y="0"/>
                </a:moveTo>
                <a:lnTo>
                  <a:pt x="54" y="10"/>
                </a:lnTo>
                <a:lnTo>
                  <a:pt x="52" y="18"/>
                </a:lnTo>
                <a:lnTo>
                  <a:pt x="52" y="24"/>
                </a:lnTo>
                <a:lnTo>
                  <a:pt x="54" y="24"/>
                </a:lnTo>
                <a:lnTo>
                  <a:pt x="50" y="32"/>
                </a:lnTo>
                <a:lnTo>
                  <a:pt x="46" y="36"/>
                </a:lnTo>
                <a:lnTo>
                  <a:pt x="44" y="40"/>
                </a:lnTo>
                <a:lnTo>
                  <a:pt x="42" y="46"/>
                </a:lnTo>
                <a:lnTo>
                  <a:pt x="40" y="50"/>
                </a:lnTo>
                <a:lnTo>
                  <a:pt x="38" y="52"/>
                </a:lnTo>
                <a:lnTo>
                  <a:pt x="30" y="46"/>
                </a:lnTo>
                <a:lnTo>
                  <a:pt x="20" y="44"/>
                </a:lnTo>
                <a:lnTo>
                  <a:pt x="6" y="48"/>
                </a:lnTo>
                <a:lnTo>
                  <a:pt x="2" y="46"/>
                </a:lnTo>
                <a:lnTo>
                  <a:pt x="0" y="44"/>
                </a:lnTo>
                <a:lnTo>
                  <a:pt x="10" y="38"/>
                </a:lnTo>
                <a:lnTo>
                  <a:pt x="14" y="32"/>
                </a:lnTo>
                <a:lnTo>
                  <a:pt x="18" y="24"/>
                </a:lnTo>
                <a:lnTo>
                  <a:pt x="22" y="18"/>
                </a:lnTo>
                <a:lnTo>
                  <a:pt x="24" y="14"/>
                </a:lnTo>
                <a:lnTo>
                  <a:pt x="30" y="14"/>
                </a:lnTo>
                <a:lnTo>
                  <a:pt x="32" y="8"/>
                </a:lnTo>
                <a:lnTo>
                  <a:pt x="40" y="4"/>
                </a:lnTo>
                <a:lnTo>
                  <a:pt x="46" y="2"/>
                </a:lnTo>
                <a:lnTo>
                  <a:pt x="54" y="0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6" name="Freeform 151"/>
          <p:cNvSpPr>
            <a:spLocks/>
          </p:cNvSpPr>
          <p:nvPr/>
        </p:nvSpPr>
        <p:spPr bwMode="auto">
          <a:xfrm>
            <a:off x="4176713" y="2355850"/>
            <a:ext cx="53975" cy="88900"/>
          </a:xfrm>
          <a:custGeom>
            <a:avLst/>
            <a:gdLst>
              <a:gd name="T0" fmla="*/ 2147483647 w 34"/>
              <a:gd name="T1" fmla="*/ 2147483647 h 56"/>
              <a:gd name="T2" fmla="*/ 2147483647 w 34"/>
              <a:gd name="T3" fmla="*/ 2147483647 h 56"/>
              <a:gd name="T4" fmla="*/ 2147483647 w 34"/>
              <a:gd name="T5" fmla="*/ 2147483647 h 56"/>
              <a:gd name="T6" fmla="*/ 2147483647 w 34"/>
              <a:gd name="T7" fmla="*/ 2147483647 h 56"/>
              <a:gd name="T8" fmla="*/ 2147483647 w 34"/>
              <a:gd name="T9" fmla="*/ 2147483647 h 56"/>
              <a:gd name="T10" fmla="*/ 2147483647 w 34"/>
              <a:gd name="T11" fmla="*/ 2147483647 h 56"/>
              <a:gd name="T12" fmla="*/ 2147483647 w 34"/>
              <a:gd name="T13" fmla="*/ 2147483647 h 56"/>
              <a:gd name="T14" fmla="*/ 2147483647 w 34"/>
              <a:gd name="T15" fmla="*/ 2147483647 h 56"/>
              <a:gd name="T16" fmla="*/ 0 w 34"/>
              <a:gd name="T17" fmla="*/ 2147483647 h 56"/>
              <a:gd name="T18" fmla="*/ 2147483647 w 34"/>
              <a:gd name="T19" fmla="*/ 2147483647 h 56"/>
              <a:gd name="T20" fmla="*/ 2147483647 w 34"/>
              <a:gd name="T21" fmla="*/ 2147483647 h 56"/>
              <a:gd name="T22" fmla="*/ 2147483647 w 34"/>
              <a:gd name="T23" fmla="*/ 2147483647 h 56"/>
              <a:gd name="T24" fmla="*/ 2147483647 w 34"/>
              <a:gd name="T25" fmla="*/ 0 h 56"/>
              <a:gd name="T26" fmla="*/ 2147483647 w 34"/>
              <a:gd name="T27" fmla="*/ 2147483647 h 56"/>
              <a:gd name="T28" fmla="*/ 2147483647 w 34"/>
              <a:gd name="T29" fmla="*/ 2147483647 h 56"/>
              <a:gd name="T30" fmla="*/ 2147483647 w 34"/>
              <a:gd name="T31" fmla="*/ 2147483647 h 56"/>
              <a:gd name="T32" fmla="*/ 2147483647 w 34"/>
              <a:gd name="T33" fmla="*/ 2147483647 h 56"/>
              <a:gd name="T34" fmla="*/ 2147483647 w 34"/>
              <a:gd name="T35" fmla="*/ 2147483647 h 56"/>
              <a:gd name="T36" fmla="*/ 2147483647 w 34"/>
              <a:gd name="T37" fmla="*/ 2147483647 h 56"/>
              <a:gd name="T38" fmla="*/ 2147483647 w 34"/>
              <a:gd name="T39" fmla="*/ 2147483647 h 56"/>
              <a:gd name="T40" fmla="*/ 2147483647 w 34"/>
              <a:gd name="T41" fmla="*/ 2147483647 h 56"/>
              <a:gd name="T42" fmla="*/ 2147483647 w 34"/>
              <a:gd name="T43" fmla="*/ 2147483647 h 56"/>
              <a:gd name="T44" fmla="*/ 2147483647 w 34"/>
              <a:gd name="T45" fmla="*/ 2147483647 h 56"/>
              <a:gd name="T46" fmla="*/ 2147483647 w 34"/>
              <a:gd name="T47" fmla="*/ 2147483647 h 56"/>
              <a:gd name="T48" fmla="*/ 2147483647 w 34"/>
              <a:gd name="T49" fmla="*/ 2147483647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4"/>
              <a:gd name="T76" fmla="*/ 0 h 56"/>
              <a:gd name="T77" fmla="*/ 34 w 34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4" h="56">
                <a:moveTo>
                  <a:pt x="24" y="56"/>
                </a:moveTo>
                <a:lnTo>
                  <a:pt x="10" y="56"/>
                </a:lnTo>
                <a:lnTo>
                  <a:pt x="12" y="56"/>
                </a:lnTo>
                <a:lnTo>
                  <a:pt x="14" y="54"/>
                </a:lnTo>
                <a:lnTo>
                  <a:pt x="6" y="54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0" y="28"/>
                </a:lnTo>
                <a:lnTo>
                  <a:pt x="2" y="24"/>
                </a:lnTo>
                <a:lnTo>
                  <a:pt x="4" y="20"/>
                </a:lnTo>
                <a:lnTo>
                  <a:pt x="14" y="12"/>
                </a:lnTo>
                <a:lnTo>
                  <a:pt x="30" y="0"/>
                </a:lnTo>
                <a:lnTo>
                  <a:pt x="30" y="14"/>
                </a:lnTo>
                <a:lnTo>
                  <a:pt x="28" y="18"/>
                </a:lnTo>
                <a:lnTo>
                  <a:pt x="30" y="20"/>
                </a:lnTo>
                <a:lnTo>
                  <a:pt x="34" y="22"/>
                </a:lnTo>
                <a:lnTo>
                  <a:pt x="32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6" y="38"/>
                </a:lnTo>
                <a:lnTo>
                  <a:pt x="30" y="44"/>
                </a:lnTo>
                <a:lnTo>
                  <a:pt x="24" y="44"/>
                </a:lnTo>
                <a:lnTo>
                  <a:pt x="24" y="56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7" name="Freeform 152"/>
          <p:cNvSpPr>
            <a:spLocks/>
          </p:cNvSpPr>
          <p:nvPr/>
        </p:nvSpPr>
        <p:spPr bwMode="auto">
          <a:xfrm>
            <a:off x="4135438" y="2660650"/>
            <a:ext cx="104775" cy="50800"/>
          </a:xfrm>
          <a:custGeom>
            <a:avLst/>
            <a:gdLst>
              <a:gd name="T0" fmla="*/ 2147483647 w 66"/>
              <a:gd name="T1" fmla="*/ 2147483647 h 32"/>
              <a:gd name="T2" fmla="*/ 2147483647 w 66"/>
              <a:gd name="T3" fmla="*/ 2147483647 h 32"/>
              <a:gd name="T4" fmla="*/ 2147483647 w 66"/>
              <a:gd name="T5" fmla="*/ 0 h 32"/>
              <a:gd name="T6" fmla="*/ 2147483647 w 66"/>
              <a:gd name="T7" fmla="*/ 0 h 32"/>
              <a:gd name="T8" fmla="*/ 2147483647 w 66"/>
              <a:gd name="T9" fmla="*/ 2147483647 h 32"/>
              <a:gd name="T10" fmla="*/ 2147483647 w 66"/>
              <a:gd name="T11" fmla="*/ 2147483647 h 32"/>
              <a:gd name="T12" fmla="*/ 2147483647 w 66"/>
              <a:gd name="T13" fmla="*/ 0 h 32"/>
              <a:gd name="T14" fmla="*/ 2147483647 w 66"/>
              <a:gd name="T15" fmla="*/ 2147483647 h 32"/>
              <a:gd name="T16" fmla="*/ 2147483647 w 66"/>
              <a:gd name="T17" fmla="*/ 2147483647 h 32"/>
              <a:gd name="T18" fmla="*/ 2147483647 w 66"/>
              <a:gd name="T19" fmla="*/ 2147483647 h 32"/>
              <a:gd name="T20" fmla="*/ 2147483647 w 66"/>
              <a:gd name="T21" fmla="*/ 2147483647 h 32"/>
              <a:gd name="T22" fmla="*/ 2147483647 w 66"/>
              <a:gd name="T23" fmla="*/ 2147483647 h 32"/>
              <a:gd name="T24" fmla="*/ 0 w 66"/>
              <a:gd name="T25" fmla="*/ 2147483647 h 32"/>
              <a:gd name="T26" fmla="*/ 0 w 66"/>
              <a:gd name="T27" fmla="*/ 2147483647 h 32"/>
              <a:gd name="T28" fmla="*/ 2147483647 w 66"/>
              <a:gd name="T29" fmla="*/ 2147483647 h 32"/>
              <a:gd name="T30" fmla="*/ 2147483647 w 66"/>
              <a:gd name="T31" fmla="*/ 2147483647 h 32"/>
              <a:gd name="T32" fmla="*/ 2147483647 w 66"/>
              <a:gd name="T33" fmla="*/ 2147483647 h 32"/>
              <a:gd name="T34" fmla="*/ 2147483647 w 66"/>
              <a:gd name="T35" fmla="*/ 2147483647 h 32"/>
              <a:gd name="T36" fmla="*/ 2147483647 w 66"/>
              <a:gd name="T37" fmla="*/ 2147483647 h 32"/>
              <a:gd name="T38" fmla="*/ 2147483647 w 66"/>
              <a:gd name="T39" fmla="*/ 2147483647 h 32"/>
              <a:gd name="T40" fmla="*/ 2147483647 w 66"/>
              <a:gd name="T41" fmla="*/ 2147483647 h 32"/>
              <a:gd name="T42" fmla="*/ 2147483647 w 66"/>
              <a:gd name="T43" fmla="*/ 2147483647 h 32"/>
              <a:gd name="T44" fmla="*/ 2147483647 w 66"/>
              <a:gd name="T45" fmla="*/ 2147483647 h 32"/>
              <a:gd name="T46" fmla="*/ 2147483647 w 66"/>
              <a:gd name="T47" fmla="*/ 2147483647 h 32"/>
              <a:gd name="T48" fmla="*/ 2147483647 w 66"/>
              <a:gd name="T49" fmla="*/ 2147483647 h 32"/>
              <a:gd name="T50" fmla="*/ 2147483647 w 66"/>
              <a:gd name="T51" fmla="*/ 2147483647 h 32"/>
              <a:gd name="T52" fmla="*/ 2147483647 w 66"/>
              <a:gd name="T53" fmla="*/ 2147483647 h 32"/>
              <a:gd name="T54" fmla="*/ 2147483647 w 66"/>
              <a:gd name="T55" fmla="*/ 2147483647 h 32"/>
              <a:gd name="T56" fmla="*/ 2147483647 w 66"/>
              <a:gd name="T57" fmla="*/ 2147483647 h 32"/>
              <a:gd name="T58" fmla="*/ 2147483647 w 66"/>
              <a:gd name="T59" fmla="*/ 2147483647 h 32"/>
              <a:gd name="T60" fmla="*/ 2147483647 w 66"/>
              <a:gd name="T61" fmla="*/ 2147483647 h 32"/>
              <a:gd name="T62" fmla="*/ 2147483647 w 66"/>
              <a:gd name="T63" fmla="*/ 2147483647 h 32"/>
              <a:gd name="T64" fmla="*/ 2147483647 w 66"/>
              <a:gd name="T65" fmla="*/ 2147483647 h 32"/>
              <a:gd name="T66" fmla="*/ 2147483647 w 66"/>
              <a:gd name="T67" fmla="*/ 2147483647 h 32"/>
              <a:gd name="T68" fmla="*/ 2147483647 w 66"/>
              <a:gd name="T69" fmla="*/ 2147483647 h 32"/>
              <a:gd name="T70" fmla="*/ 2147483647 w 66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6"/>
              <a:gd name="T109" fmla="*/ 0 h 32"/>
              <a:gd name="T110" fmla="*/ 66 w 66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6" h="32">
                <a:moveTo>
                  <a:pt x="54" y="4"/>
                </a:moveTo>
                <a:lnTo>
                  <a:pt x="48" y="2"/>
                </a:lnTo>
                <a:lnTo>
                  <a:pt x="38" y="0"/>
                </a:lnTo>
                <a:lnTo>
                  <a:pt x="28" y="0"/>
                </a:lnTo>
                <a:lnTo>
                  <a:pt x="18" y="2"/>
                </a:lnTo>
                <a:lnTo>
                  <a:pt x="20" y="2"/>
                </a:lnTo>
                <a:lnTo>
                  <a:pt x="20" y="0"/>
                </a:lnTo>
                <a:lnTo>
                  <a:pt x="18" y="2"/>
                </a:lnTo>
                <a:lnTo>
                  <a:pt x="16" y="4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0" y="22"/>
                </a:lnTo>
                <a:lnTo>
                  <a:pt x="0" y="30"/>
                </a:lnTo>
                <a:lnTo>
                  <a:pt x="4" y="30"/>
                </a:lnTo>
                <a:lnTo>
                  <a:pt x="4" y="28"/>
                </a:lnTo>
                <a:lnTo>
                  <a:pt x="6" y="24"/>
                </a:lnTo>
                <a:lnTo>
                  <a:pt x="10" y="26"/>
                </a:lnTo>
                <a:lnTo>
                  <a:pt x="12" y="24"/>
                </a:lnTo>
                <a:lnTo>
                  <a:pt x="12" y="32"/>
                </a:lnTo>
                <a:lnTo>
                  <a:pt x="28" y="32"/>
                </a:lnTo>
                <a:lnTo>
                  <a:pt x="30" y="30"/>
                </a:lnTo>
                <a:lnTo>
                  <a:pt x="32" y="28"/>
                </a:lnTo>
                <a:lnTo>
                  <a:pt x="34" y="26"/>
                </a:lnTo>
                <a:lnTo>
                  <a:pt x="40" y="30"/>
                </a:lnTo>
                <a:lnTo>
                  <a:pt x="44" y="32"/>
                </a:lnTo>
                <a:lnTo>
                  <a:pt x="48" y="32"/>
                </a:lnTo>
                <a:lnTo>
                  <a:pt x="48" y="26"/>
                </a:lnTo>
                <a:lnTo>
                  <a:pt x="52" y="24"/>
                </a:lnTo>
                <a:lnTo>
                  <a:pt x="58" y="22"/>
                </a:lnTo>
                <a:lnTo>
                  <a:pt x="66" y="20"/>
                </a:lnTo>
                <a:lnTo>
                  <a:pt x="66" y="14"/>
                </a:lnTo>
                <a:lnTo>
                  <a:pt x="62" y="14"/>
                </a:lnTo>
                <a:lnTo>
                  <a:pt x="58" y="12"/>
                </a:lnTo>
                <a:lnTo>
                  <a:pt x="54" y="8"/>
                </a:lnTo>
                <a:lnTo>
                  <a:pt x="54" y="4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8" name="Freeform 153"/>
          <p:cNvSpPr>
            <a:spLocks/>
          </p:cNvSpPr>
          <p:nvPr/>
        </p:nvSpPr>
        <p:spPr bwMode="auto">
          <a:xfrm>
            <a:off x="4221163" y="2619375"/>
            <a:ext cx="180975" cy="76200"/>
          </a:xfrm>
          <a:custGeom>
            <a:avLst/>
            <a:gdLst>
              <a:gd name="T0" fmla="*/ 2147483647 w 114"/>
              <a:gd name="T1" fmla="*/ 2147483647 h 48"/>
              <a:gd name="T2" fmla="*/ 2147483647 w 114"/>
              <a:gd name="T3" fmla="*/ 2147483647 h 48"/>
              <a:gd name="T4" fmla="*/ 2147483647 w 114"/>
              <a:gd name="T5" fmla="*/ 2147483647 h 48"/>
              <a:gd name="T6" fmla="*/ 2147483647 w 114"/>
              <a:gd name="T7" fmla="*/ 2147483647 h 48"/>
              <a:gd name="T8" fmla="*/ 2147483647 w 114"/>
              <a:gd name="T9" fmla="*/ 2147483647 h 48"/>
              <a:gd name="T10" fmla="*/ 2147483647 w 114"/>
              <a:gd name="T11" fmla="*/ 0 h 48"/>
              <a:gd name="T12" fmla="*/ 2147483647 w 114"/>
              <a:gd name="T13" fmla="*/ 2147483647 h 48"/>
              <a:gd name="T14" fmla="*/ 2147483647 w 114"/>
              <a:gd name="T15" fmla="*/ 2147483647 h 48"/>
              <a:gd name="T16" fmla="*/ 2147483647 w 114"/>
              <a:gd name="T17" fmla="*/ 2147483647 h 48"/>
              <a:gd name="T18" fmla="*/ 2147483647 w 114"/>
              <a:gd name="T19" fmla="*/ 2147483647 h 48"/>
              <a:gd name="T20" fmla="*/ 2147483647 w 114"/>
              <a:gd name="T21" fmla="*/ 2147483647 h 48"/>
              <a:gd name="T22" fmla="*/ 2147483647 w 114"/>
              <a:gd name="T23" fmla="*/ 2147483647 h 48"/>
              <a:gd name="T24" fmla="*/ 2147483647 w 114"/>
              <a:gd name="T25" fmla="*/ 2147483647 h 48"/>
              <a:gd name="T26" fmla="*/ 2147483647 w 114"/>
              <a:gd name="T27" fmla="*/ 2147483647 h 48"/>
              <a:gd name="T28" fmla="*/ 2147483647 w 114"/>
              <a:gd name="T29" fmla="*/ 2147483647 h 48"/>
              <a:gd name="T30" fmla="*/ 2147483647 w 114"/>
              <a:gd name="T31" fmla="*/ 2147483647 h 48"/>
              <a:gd name="T32" fmla="*/ 2147483647 w 114"/>
              <a:gd name="T33" fmla="*/ 2147483647 h 48"/>
              <a:gd name="T34" fmla="*/ 2147483647 w 114"/>
              <a:gd name="T35" fmla="*/ 2147483647 h 48"/>
              <a:gd name="T36" fmla="*/ 2147483647 w 114"/>
              <a:gd name="T37" fmla="*/ 2147483647 h 48"/>
              <a:gd name="T38" fmla="*/ 2147483647 w 114"/>
              <a:gd name="T39" fmla="*/ 2147483647 h 48"/>
              <a:gd name="T40" fmla="*/ 2147483647 w 114"/>
              <a:gd name="T41" fmla="*/ 2147483647 h 48"/>
              <a:gd name="T42" fmla="*/ 2147483647 w 114"/>
              <a:gd name="T43" fmla="*/ 2147483647 h 48"/>
              <a:gd name="T44" fmla="*/ 2147483647 w 114"/>
              <a:gd name="T45" fmla="*/ 2147483647 h 48"/>
              <a:gd name="T46" fmla="*/ 2147483647 w 114"/>
              <a:gd name="T47" fmla="*/ 2147483647 h 48"/>
              <a:gd name="T48" fmla="*/ 2147483647 w 114"/>
              <a:gd name="T49" fmla="*/ 2147483647 h 48"/>
              <a:gd name="T50" fmla="*/ 2147483647 w 114"/>
              <a:gd name="T51" fmla="*/ 2147483647 h 48"/>
              <a:gd name="T52" fmla="*/ 2147483647 w 114"/>
              <a:gd name="T53" fmla="*/ 2147483647 h 48"/>
              <a:gd name="T54" fmla="*/ 2147483647 w 114"/>
              <a:gd name="T55" fmla="*/ 2147483647 h 48"/>
              <a:gd name="T56" fmla="*/ 2147483647 w 114"/>
              <a:gd name="T57" fmla="*/ 2147483647 h 48"/>
              <a:gd name="T58" fmla="*/ 0 w 114"/>
              <a:gd name="T59" fmla="*/ 2147483647 h 48"/>
              <a:gd name="T60" fmla="*/ 0 w 114"/>
              <a:gd name="T61" fmla="*/ 2147483647 h 48"/>
              <a:gd name="T62" fmla="*/ 2147483647 w 114"/>
              <a:gd name="T63" fmla="*/ 2147483647 h 48"/>
              <a:gd name="T64" fmla="*/ 2147483647 w 114"/>
              <a:gd name="T65" fmla="*/ 2147483647 h 48"/>
              <a:gd name="T66" fmla="*/ 2147483647 w 114"/>
              <a:gd name="T67" fmla="*/ 2147483647 h 48"/>
              <a:gd name="T68" fmla="*/ 2147483647 w 114"/>
              <a:gd name="T69" fmla="*/ 2147483647 h 48"/>
              <a:gd name="T70" fmla="*/ 2147483647 w 114"/>
              <a:gd name="T71" fmla="*/ 2147483647 h 48"/>
              <a:gd name="T72" fmla="*/ 2147483647 w 114"/>
              <a:gd name="T73" fmla="*/ 2147483647 h 48"/>
              <a:gd name="T74" fmla="*/ 2147483647 w 114"/>
              <a:gd name="T75" fmla="*/ 2147483647 h 48"/>
              <a:gd name="T76" fmla="*/ 2147483647 w 114"/>
              <a:gd name="T77" fmla="*/ 2147483647 h 48"/>
              <a:gd name="T78" fmla="*/ 2147483647 w 114"/>
              <a:gd name="T79" fmla="*/ 2147483647 h 48"/>
              <a:gd name="T80" fmla="*/ 2147483647 w 114"/>
              <a:gd name="T81" fmla="*/ 2147483647 h 48"/>
              <a:gd name="T82" fmla="*/ 2147483647 w 114"/>
              <a:gd name="T83" fmla="*/ 2147483647 h 48"/>
              <a:gd name="T84" fmla="*/ 2147483647 w 114"/>
              <a:gd name="T85" fmla="*/ 2147483647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"/>
              <a:gd name="T130" fmla="*/ 0 h 48"/>
              <a:gd name="T131" fmla="*/ 114 w 114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" h="48">
                <a:moveTo>
                  <a:pt x="60" y="8"/>
                </a:moveTo>
                <a:lnTo>
                  <a:pt x="68" y="8"/>
                </a:lnTo>
                <a:lnTo>
                  <a:pt x="74" y="6"/>
                </a:lnTo>
                <a:lnTo>
                  <a:pt x="76" y="4"/>
                </a:lnTo>
                <a:lnTo>
                  <a:pt x="80" y="2"/>
                </a:lnTo>
                <a:lnTo>
                  <a:pt x="84" y="0"/>
                </a:lnTo>
                <a:lnTo>
                  <a:pt x="90" y="2"/>
                </a:lnTo>
                <a:lnTo>
                  <a:pt x="96" y="4"/>
                </a:lnTo>
                <a:lnTo>
                  <a:pt x="102" y="6"/>
                </a:lnTo>
                <a:lnTo>
                  <a:pt x="108" y="6"/>
                </a:lnTo>
                <a:lnTo>
                  <a:pt x="110" y="14"/>
                </a:lnTo>
                <a:lnTo>
                  <a:pt x="114" y="18"/>
                </a:lnTo>
                <a:lnTo>
                  <a:pt x="108" y="24"/>
                </a:lnTo>
                <a:lnTo>
                  <a:pt x="106" y="32"/>
                </a:lnTo>
                <a:lnTo>
                  <a:pt x="102" y="40"/>
                </a:lnTo>
                <a:lnTo>
                  <a:pt x="98" y="44"/>
                </a:lnTo>
                <a:lnTo>
                  <a:pt x="84" y="44"/>
                </a:lnTo>
                <a:lnTo>
                  <a:pt x="80" y="46"/>
                </a:lnTo>
                <a:lnTo>
                  <a:pt x="78" y="48"/>
                </a:lnTo>
                <a:lnTo>
                  <a:pt x="70" y="48"/>
                </a:lnTo>
                <a:lnTo>
                  <a:pt x="56" y="46"/>
                </a:lnTo>
                <a:lnTo>
                  <a:pt x="46" y="42"/>
                </a:lnTo>
                <a:lnTo>
                  <a:pt x="38" y="40"/>
                </a:lnTo>
                <a:lnTo>
                  <a:pt x="28" y="38"/>
                </a:lnTo>
                <a:lnTo>
                  <a:pt x="24" y="38"/>
                </a:lnTo>
                <a:lnTo>
                  <a:pt x="24" y="40"/>
                </a:lnTo>
                <a:lnTo>
                  <a:pt x="12" y="40"/>
                </a:lnTo>
                <a:lnTo>
                  <a:pt x="8" y="40"/>
                </a:lnTo>
                <a:lnTo>
                  <a:pt x="4" y="38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20" y="30"/>
                </a:lnTo>
                <a:lnTo>
                  <a:pt x="26" y="30"/>
                </a:lnTo>
                <a:lnTo>
                  <a:pt x="34" y="26"/>
                </a:lnTo>
                <a:lnTo>
                  <a:pt x="50" y="26"/>
                </a:lnTo>
                <a:lnTo>
                  <a:pt x="50" y="24"/>
                </a:lnTo>
                <a:lnTo>
                  <a:pt x="48" y="20"/>
                </a:lnTo>
                <a:lnTo>
                  <a:pt x="50" y="14"/>
                </a:lnTo>
                <a:lnTo>
                  <a:pt x="54" y="12"/>
                </a:lnTo>
                <a:lnTo>
                  <a:pt x="58" y="8"/>
                </a:lnTo>
                <a:lnTo>
                  <a:pt x="62" y="6"/>
                </a:lnTo>
                <a:lnTo>
                  <a:pt x="60" y="8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59" name="Freeform 154"/>
          <p:cNvSpPr>
            <a:spLocks/>
          </p:cNvSpPr>
          <p:nvPr/>
        </p:nvSpPr>
        <p:spPr bwMode="auto">
          <a:xfrm>
            <a:off x="4151313" y="2679700"/>
            <a:ext cx="311150" cy="276225"/>
          </a:xfrm>
          <a:custGeom>
            <a:avLst/>
            <a:gdLst>
              <a:gd name="T0" fmla="*/ 2147483647 w 196"/>
              <a:gd name="T1" fmla="*/ 2147483647 h 174"/>
              <a:gd name="T2" fmla="*/ 0 w 196"/>
              <a:gd name="T3" fmla="*/ 2147483647 h 174"/>
              <a:gd name="T4" fmla="*/ 2147483647 w 196"/>
              <a:gd name="T5" fmla="*/ 2147483647 h 174"/>
              <a:gd name="T6" fmla="*/ 2147483647 w 196"/>
              <a:gd name="T7" fmla="*/ 2147483647 h 174"/>
              <a:gd name="T8" fmla="*/ 2147483647 w 196"/>
              <a:gd name="T9" fmla="*/ 2147483647 h 174"/>
              <a:gd name="T10" fmla="*/ 2147483647 w 196"/>
              <a:gd name="T11" fmla="*/ 2147483647 h 174"/>
              <a:gd name="T12" fmla="*/ 2147483647 w 196"/>
              <a:gd name="T13" fmla="*/ 2147483647 h 174"/>
              <a:gd name="T14" fmla="*/ 2147483647 w 196"/>
              <a:gd name="T15" fmla="*/ 2147483647 h 174"/>
              <a:gd name="T16" fmla="*/ 2147483647 w 196"/>
              <a:gd name="T17" fmla="*/ 2147483647 h 174"/>
              <a:gd name="T18" fmla="*/ 2147483647 w 196"/>
              <a:gd name="T19" fmla="*/ 2147483647 h 174"/>
              <a:gd name="T20" fmla="*/ 2147483647 w 196"/>
              <a:gd name="T21" fmla="*/ 2147483647 h 174"/>
              <a:gd name="T22" fmla="*/ 2147483647 w 196"/>
              <a:gd name="T23" fmla="*/ 0 h 174"/>
              <a:gd name="T24" fmla="*/ 2147483647 w 196"/>
              <a:gd name="T25" fmla="*/ 0 h 174"/>
              <a:gd name="T26" fmla="*/ 2147483647 w 196"/>
              <a:gd name="T27" fmla="*/ 2147483647 h 174"/>
              <a:gd name="T28" fmla="*/ 2147483647 w 196"/>
              <a:gd name="T29" fmla="*/ 2147483647 h 174"/>
              <a:gd name="T30" fmla="*/ 2147483647 w 196"/>
              <a:gd name="T31" fmla="*/ 2147483647 h 174"/>
              <a:gd name="T32" fmla="*/ 2147483647 w 196"/>
              <a:gd name="T33" fmla="*/ 2147483647 h 174"/>
              <a:gd name="T34" fmla="*/ 2147483647 w 196"/>
              <a:gd name="T35" fmla="*/ 2147483647 h 174"/>
              <a:gd name="T36" fmla="*/ 2147483647 w 196"/>
              <a:gd name="T37" fmla="*/ 2147483647 h 174"/>
              <a:gd name="T38" fmla="*/ 2147483647 w 196"/>
              <a:gd name="T39" fmla="*/ 2147483647 h 174"/>
              <a:gd name="T40" fmla="*/ 2147483647 w 196"/>
              <a:gd name="T41" fmla="*/ 2147483647 h 174"/>
              <a:gd name="T42" fmla="*/ 2147483647 w 196"/>
              <a:gd name="T43" fmla="*/ 2147483647 h 174"/>
              <a:gd name="T44" fmla="*/ 2147483647 w 196"/>
              <a:gd name="T45" fmla="*/ 2147483647 h 174"/>
              <a:gd name="T46" fmla="*/ 2147483647 w 196"/>
              <a:gd name="T47" fmla="*/ 2147483647 h 174"/>
              <a:gd name="T48" fmla="*/ 2147483647 w 196"/>
              <a:gd name="T49" fmla="*/ 2147483647 h 174"/>
              <a:gd name="T50" fmla="*/ 2147483647 w 196"/>
              <a:gd name="T51" fmla="*/ 2147483647 h 174"/>
              <a:gd name="T52" fmla="*/ 2147483647 w 196"/>
              <a:gd name="T53" fmla="*/ 2147483647 h 174"/>
              <a:gd name="T54" fmla="*/ 2147483647 w 196"/>
              <a:gd name="T55" fmla="*/ 2147483647 h 174"/>
              <a:gd name="T56" fmla="*/ 2147483647 w 196"/>
              <a:gd name="T57" fmla="*/ 2147483647 h 174"/>
              <a:gd name="T58" fmla="*/ 2147483647 w 196"/>
              <a:gd name="T59" fmla="*/ 2147483647 h 174"/>
              <a:gd name="T60" fmla="*/ 2147483647 w 196"/>
              <a:gd name="T61" fmla="*/ 2147483647 h 174"/>
              <a:gd name="T62" fmla="*/ 2147483647 w 196"/>
              <a:gd name="T63" fmla="*/ 2147483647 h 174"/>
              <a:gd name="T64" fmla="*/ 2147483647 w 196"/>
              <a:gd name="T65" fmla="*/ 2147483647 h 174"/>
              <a:gd name="T66" fmla="*/ 2147483647 w 196"/>
              <a:gd name="T67" fmla="*/ 2147483647 h 174"/>
              <a:gd name="T68" fmla="*/ 2147483647 w 196"/>
              <a:gd name="T69" fmla="*/ 2147483647 h 174"/>
              <a:gd name="T70" fmla="*/ 2147483647 w 196"/>
              <a:gd name="T71" fmla="*/ 2147483647 h 174"/>
              <a:gd name="T72" fmla="*/ 2147483647 w 196"/>
              <a:gd name="T73" fmla="*/ 2147483647 h 174"/>
              <a:gd name="T74" fmla="*/ 2147483647 w 196"/>
              <a:gd name="T75" fmla="*/ 2147483647 h 174"/>
              <a:gd name="T76" fmla="*/ 2147483647 w 196"/>
              <a:gd name="T77" fmla="*/ 2147483647 h 174"/>
              <a:gd name="T78" fmla="*/ 2147483647 w 196"/>
              <a:gd name="T79" fmla="*/ 2147483647 h 174"/>
              <a:gd name="T80" fmla="*/ 2147483647 w 196"/>
              <a:gd name="T81" fmla="*/ 2147483647 h 174"/>
              <a:gd name="T82" fmla="*/ 2147483647 w 196"/>
              <a:gd name="T83" fmla="*/ 2147483647 h 174"/>
              <a:gd name="T84" fmla="*/ 2147483647 w 196"/>
              <a:gd name="T85" fmla="*/ 2147483647 h 174"/>
              <a:gd name="T86" fmla="*/ 2147483647 w 196"/>
              <a:gd name="T87" fmla="*/ 2147483647 h 174"/>
              <a:gd name="T88" fmla="*/ 2147483647 w 196"/>
              <a:gd name="T89" fmla="*/ 2147483647 h 174"/>
              <a:gd name="T90" fmla="*/ 2147483647 w 196"/>
              <a:gd name="T91" fmla="*/ 2147483647 h 174"/>
              <a:gd name="T92" fmla="*/ 2147483647 w 196"/>
              <a:gd name="T93" fmla="*/ 2147483647 h 174"/>
              <a:gd name="T94" fmla="*/ 2147483647 w 196"/>
              <a:gd name="T95" fmla="*/ 2147483647 h 174"/>
              <a:gd name="T96" fmla="*/ 2147483647 w 19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6"/>
              <a:gd name="T148" fmla="*/ 0 h 174"/>
              <a:gd name="T149" fmla="*/ 196 w 19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6" h="174">
                <a:moveTo>
                  <a:pt x="18" y="60"/>
                </a:moveTo>
                <a:lnTo>
                  <a:pt x="12" y="56"/>
                </a:lnTo>
                <a:lnTo>
                  <a:pt x="8" y="50"/>
                </a:lnTo>
                <a:lnTo>
                  <a:pt x="0" y="38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2" y="20"/>
                </a:lnTo>
                <a:lnTo>
                  <a:pt x="18" y="20"/>
                </a:lnTo>
                <a:lnTo>
                  <a:pt x="20" y="18"/>
                </a:lnTo>
                <a:lnTo>
                  <a:pt x="22" y="16"/>
                </a:lnTo>
                <a:lnTo>
                  <a:pt x="24" y="14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38" y="14"/>
                </a:lnTo>
                <a:lnTo>
                  <a:pt x="42" y="12"/>
                </a:lnTo>
                <a:lnTo>
                  <a:pt x="48" y="10"/>
                </a:lnTo>
                <a:lnTo>
                  <a:pt x="56" y="8"/>
                </a:lnTo>
                <a:lnTo>
                  <a:pt x="56" y="2"/>
                </a:lnTo>
                <a:lnTo>
                  <a:pt x="68" y="2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6" y="4"/>
                </a:lnTo>
                <a:lnTo>
                  <a:pt x="102" y="8"/>
                </a:lnTo>
                <a:lnTo>
                  <a:pt x="102" y="18"/>
                </a:lnTo>
                <a:lnTo>
                  <a:pt x="94" y="26"/>
                </a:lnTo>
                <a:lnTo>
                  <a:pt x="92" y="30"/>
                </a:lnTo>
                <a:lnTo>
                  <a:pt x="92" y="34"/>
                </a:lnTo>
                <a:lnTo>
                  <a:pt x="90" y="40"/>
                </a:lnTo>
                <a:lnTo>
                  <a:pt x="90" y="48"/>
                </a:lnTo>
                <a:lnTo>
                  <a:pt x="90" y="52"/>
                </a:lnTo>
                <a:lnTo>
                  <a:pt x="94" y="56"/>
                </a:lnTo>
                <a:lnTo>
                  <a:pt x="102" y="62"/>
                </a:lnTo>
                <a:lnTo>
                  <a:pt x="112" y="66"/>
                </a:lnTo>
                <a:lnTo>
                  <a:pt x="116" y="68"/>
                </a:lnTo>
                <a:lnTo>
                  <a:pt x="122" y="72"/>
                </a:lnTo>
                <a:lnTo>
                  <a:pt x="126" y="78"/>
                </a:lnTo>
                <a:lnTo>
                  <a:pt x="128" y="86"/>
                </a:lnTo>
                <a:lnTo>
                  <a:pt x="132" y="92"/>
                </a:lnTo>
                <a:lnTo>
                  <a:pt x="138" y="96"/>
                </a:lnTo>
                <a:lnTo>
                  <a:pt x="144" y="98"/>
                </a:lnTo>
                <a:lnTo>
                  <a:pt x="146" y="98"/>
                </a:lnTo>
                <a:lnTo>
                  <a:pt x="148" y="96"/>
                </a:lnTo>
                <a:lnTo>
                  <a:pt x="150" y="100"/>
                </a:lnTo>
                <a:lnTo>
                  <a:pt x="154" y="106"/>
                </a:lnTo>
                <a:lnTo>
                  <a:pt x="158" y="110"/>
                </a:lnTo>
                <a:lnTo>
                  <a:pt x="170" y="116"/>
                </a:lnTo>
                <a:lnTo>
                  <a:pt x="184" y="122"/>
                </a:lnTo>
                <a:lnTo>
                  <a:pt x="190" y="128"/>
                </a:lnTo>
                <a:lnTo>
                  <a:pt x="196" y="132"/>
                </a:lnTo>
                <a:lnTo>
                  <a:pt x="190" y="134"/>
                </a:lnTo>
                <a:lnTo>
                  <a:pt x="184" y="132"/>
                </a:lnTo>
                <a:lnTo>
                  <a:pt x="180" y="130"/>
                </a:lnTo>
                <a:lnTo>
                  <a:pt x="174" y="126"/>
                </a:lnTo>
                <a:lnTo>
                  <a:pt x="168" y="126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4" y="138"/>
                </a:lnTo>
                <a:lnTo>
                  <a:pt x="168" y="142"/>
                </a:lnTo>
                <a:lnTo>
                  <a:pt x="172" y="146"/>
                </a:lnTo>
                <a:lnTo>
                  <a:pt x="174" y="148"/>
                </a:lnTo>
                <a:lnTo>
                  <a:pt x="174" y="150"/>
                </a:lnTo>
                <a:lnTo>
                  <a:pt x="174" y="154"/>
                </a:lnTo>
                <a:lnTo>
                  <a:pt x="172" y="156"/>
                </a:lnTo>
                <a:lnTo>
                  <a:pt x="164" y="154"/>
                </a:lnTo>
                <a:lnTo>
                  <a:pt x="164" y="162"/>
                </a:lnTo>
                <a:lnTo>
                  <a:pt x="164" y="166"/>
                </a:lnTo>
                <a:lnTo>
                  <a:pt x="160" y="170"/>
                </a:lnTo>
                <a:lnTo>
                  <a:pt x="156" y="174"/>
                </a:lnTo>
                <a:lnTo>
                  <a:pt x="150" y="174"/>
                </a:lnTo>
                <a:lnTo>
                  <a:pt x="150" y="168"/>
                </a:lnTo>
                <a:lnTo>
                  <a:pt x="154" y="162"/>
                </a:lnTo>
                <a:lnTo>
                  <a:pt x="156" y="158"/>
                </a:lnTo>
                <a:lnTo>
                  <a:pt x="156" y="152"/>
                </a:lnTo>
                <a:lnTo>
                  <a:pt x="156" y="146"/>
                </a:lnTo>
                <a:lnTo>
                  <a:pt x="154" y="142"/>
                </a:lnTo>
                <a:lnTo>
                  <a:pt x="150" y="136"/>
                </a:lnTo>
                <a:lnTo>
                  <a:pt x="144" y="132"/>
                </a:lnTo>
                <a:lnTo>
                  <a:pt x="136" y="128"/>
                </a:lnTo>
                <a:lnTo>
                  <a:pt x="126" y="120"/>
                </a:lnTo>
                <a:lnTo>
                  <a:pt x="114" y="112"/>
                </a:lnTo>
                <a:lnTo>
                  <a:pt x="90" y="98"/>
                </a:lnTo>
                <a:lnTo>
                  <a:pt x="78" y="90"/>
                </a:lnTo>
                <a:lnTo>
                  <a:pt x="68" y="80"/>
                </a:lnTo>
                <a:lnTo>
                  <a:pt x="60" y="68"/>
                </a:lnTo>
                <a:lnTo>
                  <a:pt x="56" y="54"/>
                </a:lnTo>
                <a:lnTo>
                  <a:pt x="44" y="52"/>
                </a:lnTo>
                <a:lnTo>
                  <a:pt x="38" y="48"/>
                </a:lnTo>
                <a:lnTo>
                  <a:pt x="34" y="50"/>
                </a:lnTo>
                <a:lnTo>
                  <a:pt x="30" y="54"/>
                </a:lnTo>
                <a:lnTo>
                  <a:pt x="26" y="58"/>
                </a:lnTo>
                <a:lnTo>
                  <a:pt x="20" y="60"/>
                </a:lnTo>
                <a:lnTo>
                  <a:pt x="1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0" name="Freeform 155"/>
          <p:cNvSpPr>
            <a:spLocks/>
          </p:cNvSpPr>
          <p:nvPr/>
        </p:nvSpPr>
        <p:spPr bwMode="auto">
          <a:xfrm>
            <a:off x="4310063" y="2686050"/>
            <a:ext cx="252412" cy="180975"/>
          </a:xfrm>
          <a:custGeom>
            <a:avLst/>
            <a:gdLst>
              <a:gd name="T0" fmla="*/ 2147483647 w 159"/>
              <a:gd name="T1" fmla="*/ 2147483647 h 114"/>
              <a:gd name="T2" fmla="*/ 2147483647 w 159"/>
              <a:gd name="T3" fmla="*/ 2147483647 h 114"/>
              <a:gd name="T4" fmla="*/ 2147483647 w 159"/>
              <a:gd name="T5" fmla="*/ 2147483647 h 114"/>
              <a:gd name="T6" fmla="*/ 0 w 159"/>
              <a:gd name="T7" fmla="*/ 2147483647 h 114"/>
              <a:gd name="T8" fmla="*/ 2147483647 w 159"/>
              <a:gd name="T9" fmla="*/ 2147483647 h 114"/>
              <a:gd name="T10" fmla="*/ 2147483647 w 159"/>
              <a:gd name="T11" fmla="*/ 2147483647 h 114"/>
              <a:gd name="T12" fmla="*/ 2147483647 w 159"/>
              <a:gd name="T13" fmla="*/ 2147483647 h 114"/>
              <a:gd name="T14" fmla="*/ 2147483647 w 159"/>
              <a:gd name="T15" fmla="*/ 2147483647 h 114"/>
              <a:gd name="T16" fmla="*/ 2147483647 w 159"/>
              <a:gd name="T17" fmla="*/ 2147483647 h 114"/>
              <a:gd name="T18" fmla="*/ 2147483647 w 159"/>
              <a:gd name="T19" fmla="*/ 2147483647 h 114"/>
              <a:gd name="T20" fmla="*/ 2147483647 w 159"/>
              <a:gd name="T21" fmla="*/ 2147483647 h 114"/>
              <a:gd name="T22" fmla="*/ 2147483647 w 159"/>
              <a:gd name="T23" fmla="*/ 2147483647 h 114"/>
              <a:gd name="T24" fmla="*/ 2147483647 w 159"/>
              <a:gd name="T25" fmla="*/ 2147483647 h 114"/>
              <a:gd name="T26" fmla="*/ 2147483647 w 159"/>
              <a:gd name="T27" fmla="*/ 2147483647 h 114"/>
              <a:gd name="T28" fmla="*/ 2147483647 w 159"/>
              <a:gd name="T29" fmla="*/ 2147483647 h 114"/>
              <a:gd name="T30" fmla="*/ 2147483647 w 159"/>
              <a:gd name="T31" fmla="*/ 2147483647 h 114"/>
              <a:gd name="T32" fmla="*/ 2147483647 w 159"/>
              <a:gd name="T33" fmla="*/ 2147483647 h 114"/>
              <a:gd name="T34" fmla="*/ 2147483647 w 159"/>
              <a:gd name="T35" fmla="*/ 2147483647 h 114"/>
              <a:gd name="T36" fmla="*/ 2147483647 w 159"/>
              <a:gd name="T37" fmla="*/ 2147483647 h 114"/>
              <a:gd name="T38" fmla="*/ 2147483647 w 159"/>
              <a:gd name="T39" fmla="*/ 2147483647 h 114"/>
              <a:gd name="T40" fmla="*/ 2147483647 w 159"/>
              <a:gd name="T41" fmla="*/ 2147483647 h 114"/>
              <a:gd name="T42" fmla="*/ 2147483647 w 159"/>
              <a:gd name="T43" fmla="*/ 2147483647 h 114"/>
              <a:gd name="T44" fmla="*/ 2147483647 w 159"/>
              <a:gd name="T45" fmla="*/ 2147483647 h 114"/>
              <a:gd name="T46" fmla="*/ 2147483647 w 159"/>
              <a:gd name="T47" fmla="*/ 2147483647 h 114"/>
              <a:gd name="T48" fmla="*/ 2147483647 w 159"/>
              <a:gd name="T49" fmla="*/ 2147483647 h 114"/>
              <a:gd name="T50" fmla="*/ 2147483647 w 159"/>
              <a:gd name="T51" fmla="*/ 2147483647 h 114"/>
              <a:gd name="T52" fmla="*/ 2147483647 w 159"/>
              <a:gd name="T53" fmla="*/ 2147483647 h 114"/>
              <a:gd name="T54" fmla="*/ 2147483647 w 159"/>
              <a:gd name="T55" fmla="*/ 2147483647 h 114"/>
              <a:gd name="T56" fmla="*/ 2147483647 w 159"/>
              <a:gd name="T57" fmla="*/ 2147483647 h 114"/>
              <a:gd name="T58" fmla="*/ 2147483647 w 159"/>
              <a:gd name="T59" fmla="*/ 2147483647 h 114"/>
              <a:gd name="T60" fmla="*/ 2147483647 w 159"/>
              <a:gd name="T61" fmla="*/ 2147483647 h 114"/>
              <a:gd name="T62" fmla="*/ 2147483647 w 159"/>
              <a:gd name="T63" fmla="*/ 2147483647 h 114"/>
              <a:gd name="T64" fmla="*/ 2147483647 w 159"/>
              <a:gd name="T65" fmla="*/ 2147483647 h 114"/>
              <a:gd name="T66" fmla="*/ 2147483647 w 159"/>
              <a:gd name="T67" fmla="*/ 2147483647 h 114"/>
              <a:gd name="T68" fmla="*/ 2147483647 w 159"/>
              <a:gd name="T69" fmla="*/ 2147483647 h 114"/>
              <a:gd name="T70" fmla="*/ 2147483647 w 159"/>
              <a:gd name="T71" fmla="*/ 2147483647 h 114"/>
              <a:gd name="T72" fmla="*/ 2147483647 w 159"/>
              <a:gd name="T73" fmla="*/ 2147483647 h 11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9"/>
              <a:gd name="T112" fmla="*/ 0 h 114"/>
              <a:gd name="T113" fmla="*/ 159 w 159"/>
              <a:gd name="T114" fmla="*/ 114 h 11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9" h="114">
                <a:moveTo>
                  <a:pt x="44" y="0"/>
                </a:moveTo>
                <a:lnTo>
                  <a:pt x="42" y="2"/>
                </a:lnTo>
                <a:lnTo>
                  <a:pt x="28" y="2"/>
                </a:lnTo>
                <a:lnTo>
                  <a:pt x="24" y="4"/>
                </a:lnTo>
                <a:lnTo>
                  <a:pt x="22" y="6"/>
                </a:lnTo>
                <a:lnTo>
                  <a:pt x="14" y="6"/>
                </a:lnTo>
                <a:lnTo>
                  <a:pt x="2" y="4"/>
                </a:lnTo>
                <a:lnTo>
                  <a:pt x="0" y="4"/>
                </a:lnTo>
                <a:lnTo>
                  <a:pt x="2" y="14"/>
                </a:lnTo>
                <a:lnTo>
                  <a:pt x="6" y="20"/>
                </a:lnTo>
                <a:lnTo>
                  <a:pt x="8" y="28"/>
                </a:lnTo>
                <a:lnTo>
                  <a:pt x="12" y="34"/>
                </a:lnTo>
                <a:lnTo>
                  <a:pt x="18" y="38"/>
                </a:lnTo>
                <a:lnTo>
                  <a:pt x="20" y="32"/>
                </a:lnTo>
                <a:lnTo>
                  <a:pt x="24" y="26"/>
                </a:lnTo>
                <a:lnTo>
                  <a:pt x="32" y="46"/>
                </a:lnTo>
                <a:lnTo>
                  <a:pt x="38" y="54"/>
                </a:lnTo>
                <a:lnTo>
                  <a:pt x="44" y="62"/>
                </a:lnTo>
                <a:lnTo>
                  <a:pt x="48" y="62"/>
                </a:lnTo>
                <a:lnTo>
                  <a:pt x="52" y="62"/>
                </a:lnTo>
                <a:lnTo>
                  <a:pt x="58" y="62"/>
                </a:lnTo>
                <a:lnTo>
                  <a:pt x="62" y="62"/>
                </a:lnTo>
                <a:lnTo>
                  <a:pt x="72" y="66"/>
                </a:lnTo>
                <a:lnTo>
                  <a:pt x="84" y="74"/>
                </a:lnTo>
                <a:lnTo>
                  <a:pt x="94" y="80"/>
                </a:lnTo>
                <a:lnTo>
                  <a:pt x="102" y="90"/>
                </a:lnTo>
                <a:lnTo>
                  <a:pt x="102" y="88"/>
                </a:lnTo>
                <a:lnTo>
                  <a:pt x="104" y="84"/>
                </a:lnTo>
                <a:lnTo>
                  <a:pt x="104" y="82"/>
                </a:lnTo>
                <a:lnTo>
                  <a:pt x="108" y="82"/>
                </a:lnTo>
                <a:lnTo>
                  <a:pt x="112" y="82"/>
                </a:lnTo>
                <a:lnTo>
                  <a:pt x="114" y="84"/>
                </a:lnTo>
                <a:lnTo>
                  <a:pt x="120" y="90"/>
                </a:lnTo>
                <a:lnTo>
                  <a:pt x="120" y="98"/>
                </a:lnTo>
                <a:lnTo>
                  <a:pt x="120" y="106"/>
                </a:lnTo>
                <a:lnTo>
                  <a:pt x="124" y="112"/>
                </a:lnTo>
                <a:lnTo>
                  <a:pt x="128" y="112"/>
                </a:lnTo>
                <a:lnTo>
                  <a:pt x="132" y="114"/>
                </a:lnTo>
                <a:lnTo>
                  <a:pt x="140" y="112"/>
                </a:lnTo>
                <a:lnTo>
                  <a:pt x="150" y="110"/>
                </a:lnTo>
                <a:lnTo>
                  <a:pt x="157" y="108"/>
                </a:lnTo>
                <a:lnTo>
                  <a:pt x="159" y="106"/>
                </a:lnTo>
                <a:lnTo>
                  <a:pt x="159" y="102"/>
                </a:lnTo>
                <a:lnTo>
                  <a:pt x="159" y="92"/>
                </a:lnTo>
                <a:lnTo>
                  <a:pt x="155" y="90"/>
                </a:lnTo>
                <a:lnTo>
                  <a:pt x="152" y="88"/>
                </a:lnTo>
                <a:lnTo>
                  <a:pt x="150" y="84"/>
                </a:lnTo>
                <a:lnTo>
                  <a:pt x="152" y="76"/>
                </a:lnTo>
                <a:lnTo>
                  <a:pt x="157" y="68"/>
                </a:lnTo>
                <a:lnTo>
                  <a:pt x="152" y="62"/>
                </a:lnTo>
                <a:lnTo>
                  <a:pt x="150" y="56"/>
                </a:lnTo>
                <a:lnTo>
                  <a:pt x="150" y="54"/>
                </a:lnTo>
                <a:lnTo>
                  <a:pt x="150" y="50"/>
                </a:lnTo>
                <a:lnTo>
                  <a:pt x="144" y="46"/>
                </a:lnTo>
                <a:lnTo>
                  <a:pt x="136" y="42"/>
                </a:lnTo>
                <a:lnTo>
                  <a:pt x="130" y="38"/>
                </a:lnTo>
                <a:lnTo>
                  <a:pt x="128" y="34"/>
                </a:lnTo>
                <a:lnTo>
                  <a:pt x="126" y="30"/>
                </a:lnTo>
                <a:lnTo>
                  <a:pt x="122" y="28"/>
                </a:lnTo>
                <a:lnTo>
                  <a:pt x="120" y="28"/>
                </a:lnTo>
                <a:lnTo>
                  <a:pt x="120" y="24"/>
                </a:lnTo>
                <a:lnTo>
                  <a:pt x="116" y="22"/>
                </a:lnTo>
                <a:lnTo>
                  <a:pt x="114" y="16"/>
                </a:lnTo>
                <a:lnTo>
                  <a:pt x="106" y="16"/>
                </a:lnTo>
                <a:lnTo>
                  <a:pt x="104" y="14"/>
                </a:lnTo>
                <a:lnTo>
                  <a:pt x="100" y="10"/>
                </a:lnTo>
                <a:lnTo>
                  <a:pt x="90" y="16"/>
                </a:lnTo>
                <a:lnTo>
                  <a:pt x="84" y="18"/>
                </a:lnTo>
                <a:lnTo>
                  <a:pt x="76" y="20"/>
                </a:lnTo>
                <a:lnTo>
                  <a:pt x="72" y="20"/>
                </a:lnTo>
                <a:lnTo>
                  <a:pt x="66" y="18"/>
                </a:lnTo>
                <a:lnTo>
                  <a:pt x="60" y="12"/>
                </a:lnTo>
                <a:lnTo>
                  <a:pt x="52" y="6"/>
                </a:lnTo>
                <a:lnTo>
                  <a:pt x="44" y="2"/>
                </a:lnTo>
                <a:lnTo>
                  <a:pt x="4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1" name="Freeform 156"/>
          <p:cNvSpPr>
            <a:spLocks/>
          </p:cNvSpPr>
          <p:nvPr/>
        </p:nvSpPr>
        <p:spPr bwMode="auto">
          <a:xfrm>
            <a:off x="4379913" y="2632075"/>
            <a:ext cx="161925" cy="85725"/>
          </a:xfrm>
          <a:custGeom>
            <a:avLst/>
            <a:gdLst>
              <a:gd name="T0" fmla="*/ 2147483647 w 102"/>
              <a:gd name="T1" fmla="*/ 2147483647 h 54"/>
              <a:gd name="T2" fmla="*/ 2147483647 w 102"/>
              <a:gd name="T3" fmla="*/ 2147483647 h 54"/>
              <a:gd name="T4" fmla="*/ 2147483647 w 102"/>
              <a:gd name="T5" fmla="*/ 2147483647 h 54"/>
              <a:gd name="T6" fmla="*/ 2147483647 w 102"/>
              <a:gd name="T7" fmla="*/ 2147483647 h 54"/>
              <a:gd name="T8" fmla="*/ 2147483647 w 102"/>
              <a:gd name="T9" fmla="*/ 2147483647 h 54"/>
              <a:gd name="T10" fmla="*/ 2147483647 w 102"/>
              <a:gd name="T11" fmla="*/ 2147483647 h 54"/>
              <a:gd name="T12" fmla="*/ 2147483647 w 102"/>
              <a:gd name="T13" fmla="*/ 2147483647 h 54"/>
              <a:gd name="T14" fmla="*/ 2147483647 w 102"/>
              <a:gd name="T15" fmla="*/ 2147483647 h 54"/>
              <a:gd name="T16" fmla="*/ 2147483647 w 102"/>
              <a:gd name="T17" fmla="*/ 2147483647 h 54"/>
              <a:gd name="T18" fmla="*/ 2147483647 w 102"/>
              <a:gd name="T19" fmla="*/ 2147483647 h 54"/>
              <a:gd name="T20" fmla="*/ 0 w 102"/>
              <a:gd name="T21" fmla="*/ 2147483647 h 54"/>
              <a:gd name="T22" fmla="*/ 2147483647 w 102"/>
              <a:gd name="T23" fmla="*/ 2147483647 h 54"/>
              <a:gd name="T24" fmla="*/ 2147483647 w 102"/>
              <a:gd name="T25" fmla="*/ 2147483647 h 54"/>
              <a:gd name="T26" fmla="*/ 2147483647 w 102"/>
              <a:gd name="T27" fmla="*/ 2147483647 h 54"/>
              <a:gd name="T28" fmla="*/ 2147483647 w 102"/>
              <a:gd name="T29" fmla="*/ 2147483647 h 54"/>
              <a:gd name="T30" fmla="*/ 2147483647 w 102"/>
              <a:gd name="T31" fmla="*/ 2147483647 h 54"/>
              <a:gd name="T32" fmla="*/ 2147483647 w 102"/>
              <a:gd name="T33" fmla="*/ 2147483647 h 54"/>
              <a:gd name="T34" fmla="*/ 2147483647 w 102"/>
              <a:gd name="T35" fmla="*/ 2147483647 h 54"/>
              <a:gd name="T36" fmla="*/ 2147483647 w 102"/>
              <a:gd name="T37" fmla="*/ 2147483647 h 54"/>
              <a:gd name="T38" fmla="*/ 2147483647 w 102"/>
              <a:gd name="T39" fmla="*/ 2147483647 h 54"/>
              <a:gd name="T40" fmla="*/ 2147483647 w 102"/>
              <a:gd name="T41" fmla="*/ 0 h 54"/>
              <a:gd name="T42" fmla="*/ 2147483647 w 102"/>
              <a:gd name="T43" fmla="*/ 0 h 54"/>
              <a:gd name="T44" fmla="*/ 2147483647 w 102"/>
              <a:gd name="T45" fmla="*/ 0 h 54"/>
              <a:gd name="T46" fmla="*/ 2147483647 w 102"/>
              <a:gd name="T47" fmla="*/ 2147483647 h 54"/>
              <a:gd name="T48" fmla="*/ 2147483647 w 102"/>
              <a:gd name="T49" fmla="*/ 2147483647 h 54"/>
              <a:gd name="T50" fmla="*/ 2147483647 w 102"/>
              <a:gd name="T51" fmla="*/ 0 h 54"/>
              <a:gd name="T52" fmla="*/ 2147483647 w 102"/>
              <a:gd name="T53" fmla="*/ 2147483647 h 54"/>
              <a:gd name="T54" fmla="*/ 2147483647 w 102"/>
              <a:gd name="T55" fmla="*/ 2147483647 h 54"/>
              <a:gd name="T56" fmla="*/ 2147483647 w 102"/>
              <a:gd name="T57" fmla="*/ 2147483647 h 54"/>
              <a:gd name="T58" fmla="*/ 2147483647 w 102"/>
              <a:gd name="T59" fmla="*/ 2147483647 h 54"/>
              <a:gd name="T60" fmla="*/ 2147483647 w 102"/>
              <a:gd name="T61" fmla="*/ 2147483647 h 54"/>
              <a:gd name="T62" fmla="*/ 2147483647 w 102"/>
              <a:gd name="T63" fmla="*/ 2147483647 h 54"/>
              <a:gd name="T64" fmla="*/ 2147483647 w 102"/>
              <a:gd name="T65" fmla="*/ 2147483647 h 54"/>
              <a:gd name="T66" fmla="*/ 2147483647 w 102"/>
              <a:gd name="T67" fmla="*/ 2147483647 h 54"/>
              <a:gd name="T68" fmla="*/ 2147483647 w 102"/>
              <a:gd name="T69" fmla="*/ 2147483647 h 54"/>
              <a:gd name="T70" fmla="*/ 2147483647 w 102"/>
              <a:gd name="T71" fmla="*/ 2147483647 h 54"/>
              <a:gd name="T72" fmla="*/ 2147483647 w 102"/>
              <a:gd name="T73" fmla="*/ 2147483647 h 54"/>
              <a:gd name="T74" fmla="*/ 2147483647 w 102"/>
              <a:gd name="T75" fmla="*/ 2147483647 h 54"/>
              <a:gd name="T76" fmla="*/ 2147483647 w 102"/>
              <a:gd name="T77" fmla="*/ 2147483647 h 54"/>
              <a:gd name="T78" fmla="*/ 2147483647 w 102"/>
              <a:gd name="T79" fmla="*/ 2147483647 h 54"/>
              <a:gd name="T80" fmla="*/ 2147483647 w 102"/>
              <a:gd name="T81" fmla="*/ 2147483647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54"/>
              <a:gd name="T125" fmla="*/ 102 w 102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54">
                <a:moveTo>
                  <a:pt x="62" y="50"/>
                </a:moveTo>
                <a:lnTo>
                  <a:pt x="60" y="48"/>
                </a:lnTo>
                <a:lnTo>
                  <a:pt x="56" y="44"/>
                </a:lnTo>
                <a:lnTo>
                  <a:pt x="46" y="50"/>
                </a:lnTo>
                <a:lnTo>
                  <a:pt x="40" y="52"/>
                </a:lnTo>
                <a:lnTo>
                  <a:pt x="32" y="54"/>
                </a:lnTo>
                <a:lnTo>
                  <a:pt x="28" y="54"/>
                </a:lnTo>
                <a:lnTo>
                  <a:pt x="22" y="52"/>
                </a:lnTo>
                <a:lnTo>
                  <a:pt x="16" y="46"/>
                </a:lnTo>
                <a:lnTo>
                  <a:pt x="8" y="40"/>
                </a:lnTo>
                <a:lnTo>
                  <a:pt x="0" y="36"/>
                </a:lnTo>
                <a:lnTo>
                  <a:pt x="4" y="32"/>
                </a:lnTo>
                <a:lnTo>
                  <a:pt x="6" y="24"/>
                </a:lnTo>
                <a:lnTo>
                  <a:pt x="10" y="16"/>
                </a:lnTo>
                <a:lnTo>
                  <a:pt x="14" y="10"/>
                </a:lnTo>
                <a:lnTo>
                  <a:pt x="20" y="14"/>
                </a:lnTo>
                <a:lnTo>
                  <a:pt x="30" y="16"/>
                </a:lnTo>
                <a:lnTo>
                  <a:pt x="46" y="10"/>
                </a:lnTo>
                <a:lnTo>
                  <a:pt x="56" y="6"/>
                </a:lnTo>
                <a:lnTo>
                  <a:pt x="62" y="2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2"/>
                </a:lnTo>
                <a:lnTo>
                  <a:pt x="90" y="2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102" y="8"/>
                </a:lnTo>
                <a:lnTo>
                  <a:pt x="100" y="14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6" y="32"/>
                </a:lnTo>
                <a:lnTo>
                  <a:pt x="84" y="38"/>
                </a:lnTo>
                <a:lnTo>
                  <a:pt x="82" y="40"/>
                </a:lnTo>
                <a:lnTo>
                  <a:pt x="78" y="44"/>
                </a:lnTo>
                <a:lnTo>
                  <a:pt x="72" y="46"/>
                </a:lnTo>
                <a:lnTo>
                  <a:pt x="66" y="46"/>
                </a:lnTo>
                <a:lnTo>
                  <a:pt x="64" y="48"/>
                </a:lnTo>
                <a:lnTo>
                  <a:pt x="62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2" name="Freeform 157"/>
          <p:cNvSpPr>
            <a:spLocks/>
          </p:cNvSpPr>
          <p:nvPr/>
        </p:nvSpPr>
        <p:spPr bwMode="auto">
          <a:xfrm>
            <a:off x="4545013" y="2765425"/>
            <a:ext cx="150812" cy="88900"/>
          </a:xfrm>
          <a:custGeom>
            <a:avLst/>
            <a:gdLst>
              <a:gd name="T0" fmla="*/ 2147483647 w 95"/>
              <a:gd name="T1" fmla="*/ 2147483647 h 56"/>
              <a:gd name="T2" fmla="*/ 2147483647 w 95"/>
              <a:gd name="T3" fmla="*/ 2147483647 h 56"/>
              <a:gd name="T4" fmla="*/ 2147483647 w 95"/>
              <a:gd name="T5" fmla="*/ 2147483647 h 56"/>
              <a:gd name="T6" fmla="*/ 2147483647 w 95"/>
              <a:gd name="T7" fmla="*/ 2147483647 h 56"/>
              <a:gd name="T8" fmla="*/ 2147483647 w 95"/>
              <a:gd name="T9" fmla="*/ 2147483647 h 56"/>
              <a:gd name="T10" fmla="*/ 2147483647 w 95"/>
              <a:gd name="T11" fmla="*/ 2147483647 h 56"/>
              <a:gd name="T12" fmla="*/ 2147483647 w 95"/>
              <a:gd name="T13" fmla="*/ 2147483647 h 56"/>
              <a:gd name="T14" fmla="*/ 2147483647 w 95"/>
              <a:gd name="T15" fmla="*/ 2147483647 h 56"/>
              <a:gd name="T16" fmla="*/ 2147483647 w 95"/>
              <a:gd name="T17" fmla="*/ 2147483647 h 56"/>
              <a:gd name="T18" fmla="*/ 0 w 95"/>
              <a:gd name="T19" fmla="*/ 2147483647 h 56"/>
              <a:gd name="T20" fmla="*/ 0 w 95"/>
              <a:gd name="T21" fmla="*/ 2147483647 h 56"/>
              <a:gd name="T22" fmla="*/ 0 w 95"/>
              <a:gd name="T23" fmla="*/ 0 h 56"/>
              <a:gd name="T24" fmla="*/ 2147483647 w 95"/>
              <a:gd name="T25" fmla="*/ 0 h 56"/>
              <a:gd name="T26" fmla="*/ 2147483647 w 95"/>
              <a:gd name="T27" fmla="*/ 2147483647 h 56"/>
              <a:gd name="T28" fmla="*/ 2147483647 w 95"/>
              <a:gd name="T29" fmla="*/ 2147483647 h 56"/>
              <a:gd name="T30" fmla="*/ 2147483647 w 95"/>
              <a:gd name="T31" fmla="*/ 2147483647 h 56"/>
              <a:gd name="T32" fmla="*/ 2147483647 w 95"/>
              <a:gd name="T33" fmla="*/ 2147483647 h 56"/>
              <a:gd name="T34" fmla="*/ 2147483647 w 95"/>
              <a:gd name="T35" fmla="*/ 2147483647 h 56"/>
              <a:gd name="T36" fmla="*/ 2147483647 w 95"/>
              <a:gd name="T37" fmla="*/ 2147483647 h 56"/>
              <a:gd name="T38" fmla="*/ 2147483647 w 95"/>
              <a:gd name="T39" fmla="*/ 2147483647 h 56"/>
              <a:gd name="T40" fmla="*/ 2147483647 w 95"/>
              <a:gd name="T41" fmla="*/ 2147483647 h 56"/>
              <a:gd name="T42" fmla="*/ 2147483647 w 95"/>
              <a:gd name="T43" fmla="*/ 2147483647 h 56"/>
              <a:gd name="T44" fmla="*/ 2147483647 w 95"/>
              <a:gd name="T45" fmla="*/ 2147483647 h 56"/>
              <a:gd name="T46" fmla="*/ 2147483647 w 95"/>
              <a:gd name="T47" fmla="*/ 0 h 56"/>
              <a:gd name="T48" fmla="*/ 2147483647 w 95"/>
              <a:gd name="T49" fmla="*/ 0 h 56"/>
              <a:gd name="T50" fmla="*/ 2147483647 w 95"/>
              <a:gd name="T51" fmla="*/ 2147483647 h 56"/>
              <a:gd name="T52" fmla="*/ 2147483647 w 95"/>
              <a:gd name="T53" fmla="*/ 2147483647 h 56"/>
              <a:gd name="T54" fmla="*/ 2147483647 w 95"/>
              <a:gd name="T55" fmla="*/ 2147483647 h 56"/>
              <a:gd name="T56" fmla="*/ 2147483647 w 95"/>
              <a:gd name="T57" fmla="*/ 2147483647 h 56"/>
              <a:gd name="T58" fmla="*/ 2147483647 w 95"/>
              <a:gd name="T59" fmla="*/ 2147483647 h 56"/>
              <a:gd name="T60" fmla="*/ 2147483647 w 95"/>
              <a:gd name="T61" fmla="*/ 2147483647 h 56"/>
              <a:gd name="T62" fmla="*/ 2147483647 w 95"/>
              <a:gd name="T63" fmla="*/ 2147483647 h 56"/>
              <a:gd name="T64" fmla="*/ 2147483647 w 95"/>
              <a:gd name="T65" fmla="*/ 2147483647 h 56"/>
              <a:gd name="T66" fmla="*/ 2147483647 w 95"/>
              <a:gd name="T67" fmla="*/ 2147483647 h 56"/>
              <a:gd name="T68" fmla="*/ 2147483647 w 95"/>
              <a:gd name="T69" fmla="*/ 2147483647 h 56"/>
              <a:gd name="T70" fmla="*/ 2147483647 w 95"/>
              <a:gd name="T71" fmla="*/ 2147483647 h 56"/>
              <a:gd name="T72" fmla="*/ 2147483647 w 95"/>
              <a:gd name="T73" fmla="*/ 2147483647 h 56"/>
              <a:gd name="T74" fmla="*/ 2147483647 w 95"/>
              <a:gd name="T75" fmla="*/ 2147483647 h 56"/>
              <a:gd name="T76" fmla="*/ 2147483647 w 95"/>
              <a:gd name="T77" fmla="*/ 2147483647 h 56"/>
              <a:gd name="T78" fmla="*/ 2147483647 w 95"/>
              <a:gd name="T79" fmla="*/ 2147483647 h 56"/>
              <a:gd name="T80" fmla="*/ 2147483647 w 95"/>
              <a:gd name="T81" fmla="*/ 2147483647 h 56"/>
              <a:gd name="T82" fmla="*/ 2147483647 w 95"/>
              <a:gd name="T83" fmla="*/ 2147483647 h 56"/>
              <a:gd name="T84" fmla="*/ 2147483647 w 95"/>
              <a:gd name="T85" fmla="*/ 2147483647 h 56"/>
              <a:gd name="T86" fmla="*/ 2147483647 w 95"/>
              <a:gd name="T87" fmla="*/ 2147483647 h 56"/>
              <a:gd name="T88" fmla="*/ 2147483647 w 95"/>
              <a:gd name="T89" fmla="*/ 2147483647 h 56"/>
              <a:gd name="T90" fmla="*/ 2147483647 w 95"/>
              <a:gd name="T91" fmla="*/ 2147483647 h 56"/>
              <a:gd name="T92" fmla="*/ 2147483647 w 95"/>
              <a:gd name="T93" fmla="*/ 2147483647 h 56"/>
              <a:gd name="T94" fmla="*/ 2147483647 w 95"/>
              <a:gd name="T95" fmla="*/ 2147483647 h 56"/>
              <a:gd name="T96" fmla="*/ 2147483647 w 95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5"/>
              <a:gd name="T148" fmla="*/ 0 h 56"/>
              <a:gd name="T149" fmla="*/ 95 w 95"/>
              <a:gd name="T150" fmla="*/ 56 h 5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5" h="56">
                <a:moveTo>
                  <a:pt x="11" y="52"/>
                </a:moveTo>
                <a:lnTo>
                  <a:pt x="11" y="42"/>
                </a:lnTo>
                <a:lnTo>
                  <a:pt x="7" y="40"/>
                </a:lnTo>
                <a:lnTo>
                  <a:pt x="4" y="38"/>
                </a:lnTo>
                <a:lnTo>
                  <a:pt x="2" y="34"/>
                </a:lnTo>
                <a:lnTo>
                  <a:pt x="4" y="26"/>
                </a:lnTo>
                <a:lnTo>
                  <a:pt x="9" y="18"/>
                </a:lnTo>
                <a:lnTo>
                  <a:pt x="4" y="12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4"/>
                </a:lnTo>
                <a:lnTo>
                  <a:pt x="13" y="6"/>
                </a:lnTo>
                <a:lnTo>
                  <a:pt x="17" y="6"/>
                </a:lnTo>
                <a:lnTo>
                  <a:pt x="23" y="6"/>
                </a:lnTo>
                <a:lnTo>
                  <a:pt x="27" y="8"/>
                </a:lnTo>
                <a:lnTo>
                  <a:pt x="51" y="8"/>
                </a:lnTo>
                <a:lnTo>
                  <a:pt x="57" y="8"/>
                </a:lnTo>
                <a:lnTo>
                  <a:pt x="61" y="4"/>
                </a:lnTo>
                <a:lnTo>
                  <a:pt x="65" y="2"/>
                </a:lnTo>
                <a:lnTo>
                  <a:pt x="73" y="0"/>
                </a:lnTo>
                <a:lnTo>
                  <a:pt x="77" y="0"/>
                </a:lnTo>
                <a:lnTo>
                  <a:pt x="83" y="2"/>
                </a:lnTo>
                <a:lnTo>
                  <a:pt x="93" y="8"/>
                </a:lnTo>
                <a:lnTo>
                  <a:pt x="91" y="14"/>
                </a:lnTo>
                <a:lnTo>
                  <a:pt x="91" y="24"/>
                </a:lnTo>
                <a:lnTo>
                  <a:pt x="91" y="32"/>
                </a:lnTo>
                <a:lnTo>
                  <a:pt x="95" y="40"/>
                </a:lnTo>
                <a:lnTo>
                  <a:pt x="77" y="42"/>
                </a:lnTo>
                <a:lnTo>
                  <a:pt x="69" y="44"/>
                </a:lnTo>
                <a:lnTo>
                  <a:pt x="67" y="46"/>
                </a:lnTo>
                <a:lnTo>
                  <a:pt x="65" y="48"/>
                </a:lnTo>
                <a:lnTo>
                  <a:pt x="63" y="50"/>
                </a:lnTo>
                <a:lnTo>
                  <a:pt x="61" y="54"/>
                </a:lnTo>
                <a:lnTo>
                  <a:pt x="57" y="54"/>
                </a:lnTo>
                <a:lnTo>
                  <a:pt x="55" y="56"/>
                </a:lnTo>
                <a:lnTo>
                  <a:pt x="53" y="56"/>
                </a:lnTo>
                <a:lnTo>
                  <a:pt x="47" y="56"/>
                </a:lnTo>
                <a:lnTo>
                  <a:pt x="43" y="54"/>
                </a:lnTo>
                <a:lnTo>
                  <a:pt x="39" y="52"/>
                </a:lnTo>
                <a:lnTo>
                  <a:pt x="35" y="50"/>
                </a:lnTo>
                <a:lnTo>
                  <a:pt x="29" y="52"/>
                </a:lnTo>
                <a:lnTo>
                  <a:pt x="23" y="54"/>
                </a:lnTo>
                <a:lnTo>
                  <a:pt x="17" y="54"/>
                </a:lnTo>
                <a:lnTo>
                  <a:pt x="11" y="54"/>
                </a:lnTo>
                <a:lnTo>
                  <a:pt x="11" y="5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3" name="Freeform 158"/>
          <p:cNvSpPr>
            <a:spLocks/>
          </p:cNvSpPr>
          <p:nvPr/>
        </p:nvSpPr>
        <p:spPr bwMode="auto">
          <a:xfrm>
            <a:off x="4497388" y="2841625"/>
            <a:ext cx="160337" cy="168275"/>
          </a:xfrm>
          <a:custGeom>
            <a:avLst/>
            <a:gdLst>
              <a:gd name="T0" fmla="*/ 2147483647 w 101"/>
              <a:gd name="T1" fmla="*/ 2147483647 h 106"/>
              <a:gd name="T2" fmla="*/ 2147483647 w 101"/>
              <a:gd name="T3" fmla="*/ 2147483647 h 106"/>
              <a:gd name="T4" fmla="*/ 2147483647 w 101"/>
              <a:gd name="T5" fmla="*/ 2147483647 h 106"/>
              <a:gd name="T6" fmla="*/ 2147483647 w 101"/>
              <a:gd name="T7" fmla="*/ 2147483647 h 106"/>
              <a:gd name="T8" fmla="*/ 2147483647 w 101"/>
              <a:gd name="T9" fmla="*/ 2147483647 h 106"/>
              <a:gd name="T10" fmla="*/ 2147483647 w 101"/>
              <a:gd name="T11" fmla="*/ 2147483647 h 106"/>
              <a:gd name="T12" fmla="*/ 2147483647 w 101"/>
              <a:gd name="T13" fmla="*/ 2147483647 h 106"/>
              <a:gd name="T14" fmla="*/ 2147483647 w 101"/>
              <a:gd name="T15" fmla="*/ 2147483647 h 106"/>
              <a:gd name="T16" fmla="*/ 2147483647 w 101"/>
              <a:gd name="T17" fmla="*/ 2147483647 h 106"/>
              <a:gd name="T18" fmla="*/ 2147483647 w 101"/>
              <a:gd name="T19" fmla="*/ 0 h 106"/>
              <a:gd name="T20" fmla="*/ 2147483647 w 101"/>
              <a:gd name="T21" fmla="*/ 2147483647 h 106"/>
              <a:gd name="T22" fmla="*/ 2147483647 w 101"/>
              <a:gd name="T23" fmla="*/ 2147483647 h 106"/>
              <a:gd name="T24" fmla="*/ 2147483647 w 101"/>
              <a:gd name="T25" fmla="*/ 2147483647 h 106"/>
              <a:gd name="T26" fmla="*/ 2147483647 w 101"/>
              <a:gd name="T27" fmla="*/ 2147483647 h 106"/>
              <a:gd name="T28" fmla="*/ 2147483647 w 101"/>
              <a:gd name="T29" fmla="*/ 2147483647 h 106"/>
              <a:gd name="T30" fmla="*/ 2147483647 w 101"/>
              <a:gd name="T31" fmla="*/ 2147483647 h 106"/>
              <a:gd name="T32" fmla="*/ 2147483647 w 101"/>
              <a:gd name="T33" fmla="*/ 2147483647 h 106"/>
              <a:gd name="T34" fmla="*/ 2147483647 w 101"/>
              <a:gd name="T35" fmla="*/ 2147483647 h 106"/>
              <a:gd name="T36" fmla="*/ 2147483647 w 101"/>
              <a:gd name="T37" fmla="*/ 2147483647 h 106"/>
              <a:gd name="T38" fmla="*/ 2147483647 w 101"/>
              <a:gd name="T39" fmla="*/ 2147483647 h 106"/>
              <a:gd name="T40" fmla="*/ 2147483647 w 101"/>
              <a:gd name="T41" fmla="*/ 2147483647 h 106"/>
              <a:gd name="T42" fmla="*/ 2147483647 w 101"/>
              <a:gd name="T43" fmla="*/ 2147483647 h 106"/>
              <a:gd name="T44" fmla="*/ 2147483647 w 101"/>
              <a:gd name="T45" fmla="*/ 2147483647 h 106"/>
              <a:gd name="T46" fmla="*/ 2147483647 w 101"/>
              <a:gd name="T47" fmla="*/ 2147483647 h 106"/>
              <a:gd name="T48" fmla="*/ 2147483647 w 101"/>
              <a:gd name="T49" fmla="*/ 2147483647 h 106"/>
              <a:gd name="T50" fmla="*/ 2147483647 w 101"/>
              <a:gd name="T51" fmla="*/ 2147483647 h 106"/>
              <a:gd name="T52" fmla="*/ 2147483647 w 101"/>
              <a:gd name="T53" fmla="*/ 2147483647 h 106"/>
              <a:gd name="T54" fmla="*/ 2147483647 w 101"/>
              <a:gd name="T55" fmla="*/ 2147483647 h 106"/>
              <a:gd name="T56" fmla="*/ 2147483647 w 101"/>
              <a:gd name="T57" fmla="*/ 2147483647 h 106"/>
              <a:gd name="T58" fmla="*/ 2147483647 w 101"/>
              <a:gd name="T59" fmla="*/ 2147483647 h 106"/>
              <a:gd name="T60" fmla="*/ 2147483647 w 101"/>
              <a:gd name="T61" fmla="*/ 2147483647 h 106"/>
              <a:gd name="T62" fmla="*/ 2147483647 w 101"/>
              <a:gd name="T63" fmla="*/ 2147483647 h 106"/>
              <a:gd name="T64" fmla="*/ 2147483647 w 101"/>
              <a:gd name="T65" fmla="*/ 2147483647 h 106"/>
              <a:gd name="T66" fmla="*/ 2147483647 w 101"/>
              <a:gd name="T67" fmla="*/ 2147483647 h 106"/>
              <a:gd name="T68" fmla="*/ 2147483647 w 101"/>
              <a:gd name="T69" fmla="*/ 2147483647 h 106"/>
              <a:gd name="T70" fmla="*/ 2147483647 w 101"/>
              <a:gd name="T71" fmla="*/ 2147483647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06"/>
              <a:gd name="T110" fmla="*/ 101 w 101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06">
                <a:moveTo>
                  <a:pt x="14" y="16"/>
                </a:moveTo>
                <a:lnTo>
                  <a:pt x="22" y="14"/>
                </a:lnTo>
                <a:lnTo>
                  <a:pt x="32" y="12"/>
                </a:lnTo>
                <a:lnTo>
                  <a:pt x="39" y="10"/>
                </a:lnTo>
                <a:lnTo>
                  <a:pt x="41" y="8"/>
                </a:lnTo>
                <a:lnTo>
                  <a:pt x="41" y="4"/>
                </a:lnTo>
                <a:lnTo>
                  <a:pt x="41" y="6"/>
                </a:lnTo>
                <a:lnTo>
                  <a:pt x="47" y="6"/>
                </a:lnTo>
                <a:lnTo>
                  <a:pt x="53" y="6"/>
                </a:lnTo>
                <a:lnTo>
                  <a:pt x="59" y="4"/>
                </a:lnTo>
                <a:lnTo>
                  <a:pt x="65" y="2"/>
                </a:lnTo>
                <a:lnTo>
                  <a:pt x="69" y="4"/>
                </a:lnTo>
                <a:lnTo>
                  <a:pt x="73" y="6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87" y="6"/>
                </a:lnTo>
                <a:lnTo>
                  <a:pt x="91" y="6"/>
                </a:lnTo>
                <a:lnTo>
                  <a:pt x="93" y="2"/>
                </a:lnTo>
                <a:lnTo>
                  <a:pt x="95" y="0"/>
                </a:lnTo>
                <a:lnTo>
                  <a:pt x="97" y="4"/>
                </a:lnTo>
                <a:lnTo>
                  <a:pt x="97" y="6"/>
                </a:lnTo>
                <a:lnTo>
                  <a:pt x="101" y="8"/>
                </a:lnTo>
                <a:lnTo>
                  <a:pt x="101" y="18"/>
                </a:lnTo>
                <a:lnTo>
                  <a:pt x="63" y="18"/>
                </a:lnTo>
                <a:lnTo>
                  <a:pt x="65" y="22"/>
                </a:lnTo>
                <a:lnTo>
                  <a:pt x="67" y="26"/>
                </a:lnTo>
                <a:lnTo>
                  <a:pt x="63" y="26"/>
                </a:lnTo>
                <a:lnTo>
                  <a:pt x="61" y="28"/>
                </a:lnTo>
                <a:lnTo>
                  <a:pt x="61" y="32"/>
                </a:lnTo>
                <a:lnTo>
                  <a:pt x="55" y="30"/>
                </a:lnTo>
                <a:lnTo>
                  <a:pt x="51" y="28"/>
                </a:lnTo>
                <a:lnTo>
                  <a:pt x="45" y="22"/>
                </a:lnTo>
                <a:lnTo>
                  <a:pt x="43" y="24"/>
                </a:lnTo>
                <a:lnTo>
                  <a:pt x="43" y="26"/>
                </a:lnTo>
                <a:lnTo>
                  <a:pt x="45" y="30"/>
                </a:lnTo>
                <a:lnTo>
                  <a:pt x="45" y="36"/>
                </a:lnTo>
                <a:lnTo>
                  <a:pt x="49" y="42"/>
                </a:lnTo>
                <a:lnTo>
                  <a:pt x="53" y="48"/>
                </a:lnTo>
                <a:lnTo>
                  <a:pt x="59" y="52"/>
                </a:lnTo>
                <a:lnTo>
                  <a:pt x="71" y="60"/>
                </a:lnTo>
                <a:lnTo>
                  <a:pt x="77" y="66"/>
                </a:lnTo>
                <a:lnTo>
                  <a:pt x="81" y="70"/>
                </a:lnTo>
                <a:lnTo>
                  <a:pt x="73" y="70"/>
                </a:lnTo>
                <a:lnTo>
                  <a:pt x="69" y="74"/>
                </a:lnTo>
                <a:lnTo>
                  <a:pt x="65" y="74"/>
                </a:lnTo>
                <a:lnTo>
                  <a:pt x="61" y="72"/>
                </a:lnTo>
                <a:lnTo>
                  <a:pt x="57" y="70"/>
                </a:lnTo>
                <a:lnTo>
                  <a:pt x="59" y="76"/>
                </a:lnTo>
                <a:lnTo>
                  <a:pt x="63" y="80"/>
                </a:lnTo>
                <a:lnTo>
                  <a:pt x="57" y="82"/>
                </a:lnTo>
                <a:lnTo>
                  <a:pt x="51" y="80"/>
                </a:lnTo>
                <a:lnTo>
                  <a:pt x="53" y="88"/>
                </a:lnTo>
                <a:lnTo>
                  <a:pt x="55" y="92"/>
                </a:lnTo>
                <a:lnTo>
                  <a:pt x="57" y="98"/>
                </a:lnTo>
                <a:lnTo>
                  <a:pt x="59" y="106"/>
                </a:lnTo>
                <a:lnTo>
                  <a:pt x="53" y="100"/>
                </a:lnTo>
                <a:lnTo>
                  <a:pt x="47" y="98"/>
                </a:lnTo>
                <a:lnTo>
                  <a:pt x="43" y="96"/>
                </a:lnTo>
                <a:lnTo>
                  <a:pt x="41" y="92"/>
                </a:lnTo>
                <a:lnTo>
                  <a:pt x="37" y="92"/>
                </a:ln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74"/>
                </a:lnTo>
                <a:lnTo>
                  <a:pt x="20" y="64"/>
                </a:lnTo>
                <a:lnTo>
                  <a:pt x="18" y="56"/>
                </a:lnTo>
                <a:lnTo>
                  <a:pt x="12" y="50"/>
                </a:lnTo>
                <a:lnTo>
                  <a:pt x="0" y="40"/>
                </a:lnTo>
                <a:lnTo>
                  <a:pt x="4" y="34"/>
                </a:lnTo>
                <a:lnTo>
                  <a:pt x="8" y="28"/>
                </a:lnTo>
                <a:lnTo>
                  <a:pt x="12" y="24"/>
                </a:lnTo>
                <a:lnTo>
                  <a:pt x="1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4" name="Freeform 159"/>
          <p:cNvSpPr>
            <a:spLocks/>
          </p:cNvSpPr>
          <p:nvPr/>
        </p:nvSpPr>
        <p:spPr bwMode="auto">
          <a:xfrm>
            <a:off x="4186238" y="2978150"/>
            <a:ext cx="107950" cy="228600"/>
          </a:xfrm>
          <a:custGeom>
            <a:avLst/>
            <a:gdLst>
              <a:gd name="T0" fmla="*/ 2147483647 w 68"/>
              <a:gd name="T1" fmla="*/ 2147483647 h 144"/>
              <a:gd name="T2" fmla="*/ 2147483647 w 68"/>
              <a:gd name="T3" fmla="*/ 2147483647 h 144"/>
              <a:gd name="T4" fmla="*/ 2147483647 w 68"/>
              <a:gd name="T5" fmla="*/ 2147483647 h 144"/>
              <a:gd name="T6" fmla="*/ 2147483647 w 68"/>
              <a:gd name="T7" fmla="*/ 2147483647 h 144"/>
              <a:gd name="T8" fmla="*/ 2147483647 w 68"/>
              <a:gd name="T9" fmla="*/ 2147483647 h 144"/>
              <a:gd name="T10" fmla="*/ 2147483647 w 68"/>
              <a:gd name="T11" fmla="*/ 2147483647 h 144"/>
              <a:gd name="T12" fmla="*/ 2147483647 w 68"/>
              <a:gd name="T13" fmla="*/ 2147483647 h 144"/>
              <a:gd name="T14" fmla="*/ 2147483647 w 68"/>
              <a:gd name="T15" fmla="*/ 2147483647 h 144"/>
              <a:gd name="T16" fmla="*/ 2147483647 w 68"/>
              <a:gd name="T17" fmla="*/ 2147483647 h 144"/>
              <a:gd name="T18" fmla="*/ 0 w 68"/>
              <a:gd name="T19" fmla="*/ 2147483647 h 144"/>
              <a:gd name="T20" fmla="*/ 0 w 68"/>
              <a:gd name="T21" fmla="*/ 2147483647 h 144"/>
              <a:gd name="T22" fmla="*/ 0 w 68"/>
              <a:gd name="T23" fmla="*/ 2147483647 h 144"/>
              <a:gd name="T24" fmla="*/ 2147483647 w 68"/>
              <a:gd name="T25" fmla="*/ 2147483647 h 144"/>
              <a:gd name="T26" fmla="*/ 2147483647 w 68"/>
              <a:gd name="T27" fmla="*/ 2147483647 h 144"/>
              <a:gd name="T28" fmla="*/ 2147483647 w 68"/>
              <a:gd name="T29" fmla="*/ 2147483647 h 144"/>
              <a:gd name="T30" fmla="*/ 2147483647 w 68"/>
              <a:gd name="T31" fmla="*/ 2147483647 h 144"/>
              <a:gd name="T32" fmla="*/ 2147483647 w 68"/>
              <a:gd name="T33" fmla="*/ 2147483647 h 144"/>
              <a:gd name="T34" fmla="*/ 2147483647 w 68"/>
              <a:gd name="T35" fmla="*/ 2147483647 h 144"/>
              <a:gd name="T36" fmla="*/ 2147483647 w 68"/>
              <a:gd name="T37" fmla="*/ 2147483647 h 144"/>
              <a:gd name="T38" fmla="*/ 2147483647 w 68"/>
              <a:gd name="T39" fmla="*/ 2147483647 h 144"/>
              <a:gd name="T40" fmla="*/ 2147483647 w 68"/>
              <a:gd name="T41" fmla="*/ 2147483647 h 144"/>
              <a:gd name="T42" fmla="*/ 2147483647 w 68"/>
              <a:gd name="T43" fmla="*/ 2147483647 h 144"/>
              <a:gd name="T44" fmla="*/ 2147483647 w 68"/>
              <a:gd name="T45" fmla="*/ 0 h 144"/>
              <a:gd name="T46" fmla="*/ 2147483647 w 68"/>
              <a:gd name="T47" fmla="*/ 0 h 144"/>
              <a:gd name="T48" fmla="*/ 2147483647 w 68"/>
              <a:gd name="T49" fmla="*/ 0 h 144"/>
              <a:gd name="T50" fmla="*/ 2147483647 w 68"/>
              <a:gd name="T51" fmla="*/ 2147483647 h 144"/>
              <a:gd name="T52" fmla="*/ 2147483647 w 68"/>
              <a:gd name="T53" fmla="*/ 2147483647 h 144"/>
              <a:gd name="T54" fmla="*/ 2147483647 w 68"/>
              <a:gd name="T55" fmla="*/ 2147483647 h 144"/>
              <a:gd name="T56" fmla="*/ 2147483647 w 68"/>
              <a:gd name="T57" fmla="*/ 2147483647 h 144"/>
              <a:gd name="T58" fmla="*/ 2147483647 w 68"/>
              <a:gd name="T59" fmla="*/ 2147483647 h 144"/>
              <a:gd name="T60" fmla="*/ 2147483647 w 68"/>
              <a:gd name="T61" fmla="*/ 2147483647 h 144"/>
              <a:gd name="T62" fmla="*/ 2147483647 w 68"/>
              <a:gd name="T63" fmla="*/ 2147483647 h 144"/>
              <a:gd name="T64" fmla="*/ 2147483647 w 68"/>
              <a:gd name="T65" fmla="*/ 2147483647 h 144"/>
              <a:gd name="T66" fmla="*/ 2147483647 w 68"/>
              <a:gd name="T67" fmla="*/ 2147483647 h 144"/>
              <a:gd name="T68" fmla="*/ 2147483647 w 68"/>
              <a:gd name="T69" fmla="*/ 2147483647 h 144"/>
              <a:gd name="T70" fmla="*/ 2147483647 w 68"/>
              <a:gd name="T71" fmla="*/ 2147483647 h 144"/>
              <a:gd name="T72" fmla="*/ 2147483647 w 68"/>
              <a:gd name="T73" fmla="*/ 2147483647 h 144"/>
              <a:gd name="T74" fmla="*/ 2147483647 w 68"/>
              <a:gd name="T75" fmla="*/ 2147483647 h 144"/>
              <a:gd name="T76" fmla="*/ 2147483647 w 68"/>
              <a:gd name="T77" fmla="*/ 2147483647 h 144"/>
              <a:gd name="T78" fmla="*/ 2147483647 w 68"/>
              <a:gd name="T79" fmla="*/ 2147483647 h 144"/>
              <a:gd name="T80" fmla="*/ 2147483647 w 68"/>
              <a:gd name="T81" fmla="*/ 2147483647 h 144"/>
              <a:gd name="T82" fmla="*/ 2147483647 w 68"/>
              <a:gd name="T83" fmla="*/ 2147483647 h 144"/>
              <a:gd name="T84" fmla="*/ 2147483647 w 68"/>
              <a:gd name="T85" fmla="*/ 2147483647 h 144"/>
              <a:gd name="T86" fmla="*/ 2147483647 w 68"/>
              <a:gd name="T87" fmla="*/ 2147483647 h 144"/>
              <a:gd name="T88" fmla="*/ 2147483647 w 68"/>
              <a:gd name="T89" fmla="*/ 2147483647 h 144"/>
              <a:gd name="T90" fmla="*/ 2147483647 w 68"/>
              <a:gd name="T91" fmla="*/ 2147483647 h 144"/>
              <a:gd name="T92" fmla="*/ 2147483647 w 68"/>
              <a:gd name="T93" fmla="*/ 2147483647 h 144"/>
              <a:gd name="T94" fmla="*/ 2147483647 w 68"/>
              <a:gd name="T95" fmla="*/ 2147483647 h 144"/>
              <a:gd name="T96" fmla="*/ 2147483647 w 68"/>
              <a:gd name="T97" fmla="*/ 2147483647 h 144"/>
              <a:gd name="T98" fmla="*/ 2147483647 w 68"/>
              <a:gd name="T99" fmla="*/ 2147483647 h 144"/>
              <a:gd name="T100" fmla="*/ 2147483647 w 68"/>
              <a:gd name="T101" fmla="*/ 2147483647 h 144"/>
              <a:gd name="T102" fmla="*/ 2147483647 w 68"/>
              <a:gd name="T103" fmla="*/ 2147483647 h 144"/>
              <a:gd name="T104" fmla="*/ 2147483647 w 68"/>
              <a:gd name="T105" fmla="*/ 2147483647 h 144"/>
              <a:gd name="T106" fmla="*/ 2147483647 w 68"/>
              <a:gd name="T107" fmla="*/ 2147483647 h 144"/>
              <a:gd name="T108" fmla="*/ 2147483647 w 68"/>
              <a:gd name="T109" fmla="*/ 2147483647 h 144"/>
              <a:gd name="T110" fmla="*/ 2147483647 w 68"/>
              <a:gd name="T111" fmla="*/ 2147483647 h 144"/>
              <a:gd name="T112" fmla="*/ 2147483647 w 68"/>
              <a:gd name="T113" fmla="*/ 214748364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8"/>
              <a:gd name="T172" fmla="*/ 0 h 144"/>
              <a:gd name="T173" fmla="*/ 68 w 68"/>
              <a:gd name="T174" fmla="*/ 144 h 1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8" h="144">
                <a:moveTo>
                  <a:pt x="34" y="138"/>
                </a:moveTo>
                <a:lnTo>
                  <a:pt x="34" y="140"/>
                </a:lnTo>
                <a:lnTo>
                  <a:pt x="28" y="112"/>
                </a:lnTo>
                <a:lnTo>
                  <a:pt x="24" y="106"/>
                </a:lnTo>
                <a:lnTo>
                  <a:pt x="20" y="100"/>
                </a:lnTo>
                <a:lnTo>
                  <a:pt x="16" y="94"/>
                </a:lnTo>
                <a:lnTo>
                  <a:pt x="12" y="88"/>
                </a:lnTo>
                <a:lnTo>
                  <a:pt x="10" y="84"/>
                </a:lnTo>
                <a:lnTo>
                  <a:pt x="6" y="80"/>
                </a:lnTo>
                <a:lnTo>
                  <a:pt x="0" y="74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58"/>
                </a:lnTo>
                <a:lnTo>
                  <a:pt x="10" y="54"/>
                </a:lnTo>
                <a:lnTo>
                  <a:pt x="12" y="46"/>
                </a:lnTo>
                <a:lnTo>
                  <a:pt x="12" y="40"/>
                </a:lnTo>
                <a:lnTo>
                  <a:pt x="12" y="26"/>
                </a:lnTo>
                <a:lnTo>
                  <a:pt x="12" y="16"/>
                </a:lnTo>
                <a:lnTo>
                  <a:pt x="14" y="6"/>
                </a:lnTo>
                <a:lnTo>
                  <a:pt x="14" y="4"/>
                </a:lnTo>
                <a:lnTo>
                  <a:pt x="16" y="2"/>
                </a:lnTo>
                <a:lnTo>
                  <a:pt x="22" y="0"/>
                </a:lnTo>
                <a:lnTo>
                  <a:pt x="32" y="0"/>
                </a:lnTo>
                <a:lnTo>
                  <a:pt x="38" y="0"/>
                </a:lnTo>
                <a:lnTo>
                  <a:pt x="42" y="2"/>
                </a:lnTo>
                <a:lnTo>
                  <a:pt x="46" y="4"/>
                </a:lnTo>
                <a:lnTo>
                  <a:pt x="52" y="6"/>
                </a:lnTo>
                <a:lnTo>
                  <a:pt x="50" y="10"/>
                </a:lnTo>
                <a:lnTo>
                  <a:pt x="48" y="14"/>
                </a:lnTo>
                <a:lnTo>
                  <a:pt x="48" y="18"/>
                </a:lnTo>
                <a:lnTo>
                  <a:pt x="46" y="22"/>
                </a:lnTo>
                <a:lnTo>
                  <a:pt x="48" y="26"/>
                </a:lnTo>
                <a:lnTo>
                  <a:pt x="50" y="30"/>
                </a:lnTo>
                <a:lnTo>
                  <a:pt x="54" y="32"/>
                </a:lnTo>
                <a:lnTo>
                  <a:pt x="56" y="36"/>
                </a:lnTo>
                <a:lnTo>
                  <a:pt x="54" y="46"/>
                </a:lnTo>
                <a:lnTo>
                  <a:pt x="50" y="50"/>
                </a:lnTo>
                <a:lnTo>
                  <a:pt x="46" y="56"/>
                </a:lnTo>
                <a:lnTo>
                  <a:pt x="44" y="62"/>
                </a:lnTo>
                <a:lnTo>
                  <a:pt x="46" y="66"/>
                </a:lnTo>
                <a:lnTo>
                  <a:pt x="50" y="70"/>
                </a:lnTo>
                <a:lnTo>
                  <a:pt x="58" y="72"/>
                </a:lnTo>
                <a:lnTo>
                  <a:pt x="68" y="78"/>
                </a:lnTo>
                <a:lnTo>
                  <a:pt x="64" y="82"/>
                </a:lnTo>
                <a:lnTo>
                  <a:pt x="64" y="88"/>
                </a:lnTo>
                <a:lnTo>
                  <a:pt x="64" y="92"/>
                </a:lnTo>
                <a:lnTo>
                  <a:pt x="64" y="98"/>
                </a:lnTo>
                <a:lnTo>
                  <a:pt x="54" y="104"/>
                </a:lnTo>
                <a:lnTo>
                  <a:pt x="48" y="110"/>
                </a:lnTo>
                <a:lnTo>
                  <a:pt x="44" y="116"/>
                </a:lnTo>
                <a:lnTo>
                  <a:pt x="44" y="120"/>
                </a:lnTo>
                <a:lnTo>
                  <a:pt x="46" y="122"/>
                </a:lnTo>
                <a:lnTo>
                  <a:pt x="40" y="134"/>
                </a:lnTo>
                <a:lnTo>
                  <a:pt x="36" y="138"/>
                </a:lnTo>
                <a:lnTo>
                  <a:pt x="36" y="144"/>
                </a:lnTo>
                <a:lnTo>
                  <a:pt x="34" y="1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5" name="Freeform 160"/>
          <p:cNvSpPr>
            <a:spLocks/>
          </p:cNvSpPr>
          <p:nvPr/>
        </p:nvSpPr>
        <p:spPr bwMode="auto">
          <a:xfrm>
            <a:off x="3551238" y="3282950"/>
            <a:ext cx="212725" cy="196850"/>
          </a:xfrm>
          <a:custGeom>
            <a:avLst/>
            <a:gdLst>
              <a:gd name="T0" fmla="*/ 2147483647 w 134"/>
              <a:gd name="T1" fmla="*/ 0 h 124"/>
              <a:gd name="T2" fmla="*/ 2147483647 w 134"/>
              <a:gd name="T3" fmla="*/ 2147483647 h 124"/>
              <a:gd name="T4" fmla="*/ 2147483647 w 134"/>
              <a:gd name="T5" fmla="*/ 2147483647 h 124"/>
              <a:gd name="T6" fmla="*/ 2147483647 w 134"/>
              <a:gd name="T7" fmla="*/ 2147483647 h 124"/>
              <a:gd name="T8" fmla="*/ 2147483647 w 134"/>
              <a:gd name="T9" fmla="*/ 2147483647 h 124"/>
              <a:gd name="T10" fmla="*/ 2147483647 w 134"/>
              <a:gd name="T11" fmla="*/ 2147483647 h 124"/>
              <a:gd name="T12" fmla="*/ 2147483647 w 134"/>
              <a:gd name="T13" fmla="*/ 2147483647 h 124"/>
              <a:gd name="T14" fmla="*/ 0 w 134"/>
              <a:gd name="T15" fmla="*/ 2147483647 h 124"/>
              <a:gd name="T16" fmla="*/ 0 w 134"/>
              <a:gd name="T17" fmla="*/ 2147483647 h 124"/>
              <a:gd name="T18" fmla="*/ 2147483647 w 134"/>
              <a:gd name="T19" fmla="*/ 2147483647 h 124"/>
              <a:gd name="T20" fmla="*/ 2147483647 w 134"/>
              <a:gd name="T21" fmla="*/ 2147483647 h 124"/>
              <a:gd name="T22" fmla="*/ 2147483647 w 134"/>
              <a:gd name="T23" fmla="*/ 2147483647 h 124"/>
              <a:gd name="T24" fmla="*/ 2147483647 w 134"/>
              <a:gd name="T25" fmla="*/ 2147483647 h 124"/>
              <a:gd name="T26" fmla="*/ 2147483647 w 134"/>
              <a:gd name="T27" fmla="*/ 2147483647 h 124"/>
              <a:gd name="T28" fmla="*/ 2147483647 w 134"/>
              <a:gd name="T29" fmla="*/ 2147483647 h 124"/>
              <a:gd name="T30" fmla="*/ 2147483647 w 134"/>
              <a:gd name="T31" fmla="*/ 2147483647 h 124"/>
              <a:gd name="T32" fmla="*/ 2147483647 w 134"/>
              <a:gd name="T33" fmla="*/ 2147483647 h 124"/>
              <a:gd name="T34" fmla="*/ 2147483647 w 134"/>
              <a:gd name="T35" fmla="*/ 0 h 1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4"/>
              <a:gd name="T55" fmla="*/ 0 h 124"/>
              <a:gd name="T56" fmla="*/ 134 w 134"/>
              <a:gd name="T57" fmla="*/ 124 h 1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4" h="124">
                <a:moveTo>
                  <a:pt x="134" y="0"/>
                </a:move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0" y="116"/>
                </a:lnTo>
                <a:lnTo>
                  <a:pt x="2" y="108"/>
                </a:lnTo>
                <a:lnTo>
                  <a:pt x="10" y="94"/>
                </a:lnTo>
                <a:lnTo>
                  <a:pt x="20" y="80"/>
                </a:lnTo>
                <a:lnTo>
                  <a:pt x="26" y="70"/>
                </a:lnTo>
                <a:lnTo>
                  <a:pt x="40" y="44"/>
                </a:lnTo>
                <a:lnTo>
                  <a:pt x="54" y="22"/>
                </a:lnTo>
                <a:lnTo>
                  <a:pt x="58" y="12"/>
                </a:lnTo>
                <a:lnTo>
                  <a:pt x="64" y="2"/>
                </a:lnTo>
                <a:lnTo>
                  <a:pt x="13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6" name="Freeform 161"/>
          <p:cNvSpPr>
            <a:spLocks/>
          </p:cNvSpPr>
          <p:nvPr/>
        </p:nvSpPr>
        <p:spPr bwMode="auto">
          <a:xfrm>
            <a:off x="3551238" y="3282950"/>
            <a:ext cx="314325" cy="406400"/>
          </a:xfrm>
          <a:custGeom>
            <a:avLst/>
            <a:gdLst>
              <a:gd name="T0" fmla="*/ 2147483647 w 198"/>
              <a:gd name="T1" fmla="*/ 0 h 256"/>
              <a:gd name="T2" fmla="*/ 2147483647 w 198"/>
              <a:gd name="T3" fmla="*/ 0 h 256"/>
              <a:gd name="T4" fmla="*/ 2147483647 w 198"/>
              <a:gd name="T5" fmla="*/ 2147483647 h 256"/>
              <a:gd name="T6" fmla="*/ 2147483647 w 198"/>
              <a:gd name="T7" fmla="*/ 2147483647 h 256"/>
              <a:gd name="T8" fmla="*/ 2147483647 w 198"/>
              <a:gd name="T9" fmla="*/ 2147483647 h 256"/>
              <a:gd name="T10" fmla="*/ 2147483647 w 198"/>
              <a:gd name="T11" fmla="*/ 2147483647 h 256"/>
              <a:gd name="T12" fmla="*/ 2147483647 w 198"/>
              <a:gd name="T13" fmla="*/ 2147483647 h 256"/>
              <a:gd name="T14" fmla="*/ 2147483647 w 198"/>
              <a:gd name="T15" fmla="*/ 2147483647 h 256"/>
              <a:gd name="T16" fmla="*/ 0 w 198"/>
              <a:gd name="T17" fmla="*/ 2147483647 h 256"/>
              <a:gd name="T18" fmla="*/ 2147483647 w 198"/>
              <a:gd name="T19" fmla="*/ 2147483647 h 256"/>
              <a:gd name="T20" fmla="*/ 2147483647 w 198"/>
              <a:gd name="T21" fmla="*/ 2147483647 h 256"/>
              <a:gd name="T22" fmla="*/ 2147483647 w 198"/>
              <a:gd name="T23" fmla="*/ 2147483647 h 256"/>
              <a:gd name="T24" fmla="*/ 2147483647 w 198"/>
              <a:gd name="T25" fmla="*/ 2147483647 h 256"/>
              <a:gd name="T26" fmla="*/ 2147483647 w 198"/>
              <a:gd name="T27" fmla="*/ 2147483647 h 256"/>
              <a:gd name="T28" fmla="*/ 2147483647 w 198"/>
              <a:gd name="T29" fmla="*/ 2147483647 h 256"/>
              <a:gd name="T30" fmla="*/ 2147483647 w 198"/>
              <a:gd name="T31" fmla="*/ 2147483647 h 256"/>
              <a:gd name="T32" fmla="*/ 2147483647 w 198"/>
              <a:gd name="T33" fmla="*/ 2147483647 h 256"/>
              <a:gd name="T34" fmla="*/ 2147483647 w 198"/>
              <a:gd name="T35" fmla="*/ 2147483647 h 256"/>
              <a:gd name="T36" fmla="*/ 2147483647 w 198"/>
              <a:gd name="T37" fmla="*/ 2147483647 h 256"/>
              <a:gd name="T38" fmla="*/ 2147483647 w 198"/>
              <a:gd name="T39" fmla="*/ 2147483647 h 256"/>
              <a:gd name="T40" fmla="*/ 2147483647 w 198"/>
              <a:gd name="T41" fmla="*/ 2147483647 h 256"/>
              <a:gd name="T42" fmla="*/ 2147483647 w 198"/>
              <a:gd name="T43" fmla="*/ 2147483647 h 256"/>
              <a:gd name="T44" fmla="*/ 2147483647 w 198"/>
              <a:gd name="T45" fmla="*/ 2147483647 h 256"/>
              <a:gd name="T46" fmla="*/ 2147483647 w 198"/>
              <a:gd name="T47" fmla="*/ 2147483647 h 256"/>
              <a:gd name="T48" fmla="*/ 2147483647 w 198"/>
              <a:gd name="T49" fmla="*/ 2147483647 h 256"/>
              <a:gd name="T50" fmla="*/ 2147483647 w 198"/>
              <a:gd name="T51" fmla="*/ 2147483647 h 256"/>
              <a:gd name="T52" fmla="*/ 2147483647 w 198"/>
              <a:gd name="T53" fmla="*/ 2147483647 h 256"/>
              <a:gd name="T54" fmla="*/ 2147483647 w 198"/>
              <a:gd name="T55" fmla="*/ 2147483647 h 256"/>
              <a:gd name="T56" fmla="*/ 2147483647 w 198"/>
              <a:gd name="T57" fmla="*/ 2147483647 h 256"/>
              <a:gd name="T58" fmla="*/ 2147483647 w 198"/>
              <a:gd name="T59" fmla="*/ 2147483647 h 256"/>
              <a:gd name="T60" fmla="*/ 2147483647 w 198"/>
              <a:gd name="T61" fmla="*/ 2147483647 h 256"/>
              <a:gd name="T62" fmla="*/ 2147483647 w 198"/>
              <a:gd name="T63" fmla="*/ 2147483647 h 256"/>
              <a:gd name="T64" fmla="*/ 2147483647 w 198"/>
              <a:gd name="T65" fmla="*/ 2147483647 h 256"/>
              <a:gd name="T66" fmla="*/ 2147483647 w 198"/>
              <a:gd name="T67" fmla="*/ 2147483647 h 256"/>
              <a:gd name="T68" fmla="*/ 2147483647 w 198"/>
              <a:gd name="T69" fmla="*/ 2147483647 h 256"/>
              <a:gd name="T70" fmla="*/ 2147483647 w 198"/>
              <a:gd name="T71" fmla="*/ 2147483647 h 256"/>
              <a:gd name="T72" fmla="*/ 2147483647 w 198"/>
              <a:gd name="T73" fmla="*/ 2147483647 h 256"/>
              <a:gd name="T74" fmla="*/ 2147483647 w 198"/>
              <a:gd name="T75" fmla="*/ 2147483647 h 256"/>
              <a:gd name="T76" fmla="*/ 2147483647 w 198"/>
              <a:gd name="T77" fmla="*/ 2147483647 h 256"/>
              <a:gd name="T78" fmla="*/ 2147483647 w 198"/>
              <a:gd name="T79" fmla="*/ 2147483647 h 256"/>
              <a:gd name="T80" fmla="*/ 2147483647 w 198"/>
              <a:gd name="T81" fmla="*/ 2147483647 h 256"/>
              <a:gd name="T82" fmla="*/ 2147483647 w 198"/>
              <a:gd name="T83" fmla="*/ 2147483647 h 256"/>
              <a:gd name="T84" fmla="*/ 2147483647 w 198"/>
              <a:gd name="T85" fmla="*/ 2147483647 h 256"/>
              <a:gd name="T86" fmla="*/ 2147483647 w 198"/>
              <a:gd name="T87" fmla="*/ 2147483647 h 256"/>
              <a:gd name="T88" fmla="*/ 2147483647 w 198"/>
              <a:gd name="T89" fmla="*/ 2147483647 h 256"/>
              <a:gd name="T90" fmla="*/ 2147483647 w 198"/>
              <a:gd name="T91" fmla="*/ 2147483647 h 256"/>
              <a:gd name="T92" fmla="*/ 2147483647 w 198"/>
              <a:gd name="T93" fmla="*/ 2147483647 h 256"/>
              <a:gd name="T94" fmla="*/ 2147483647 w 198"/>
              <a:gd name="T95" fmla="*/ 2147483647 h 256"/>
              <a:gd name="T96" fmla="*/ 2147483647 w 198"/>
              <a:gd name="T97" fmla="*/ 2147483647 h 256"/>
              <a:gd name="T98" fmla="*/ 2147483647 w 198"/>
              <a:gd name="T99" fmla="*/ 2147483647 h 256"/>
              <a:gd name="T100" fmla="*/ 2147483647 w 198"/>
              <a:gd name="T101" fmla="*/ 2147483647 h 256"/>
              <a:gd name="T102" fmla="*/ 2147483647 w 198"/>
              <a:gd name="T103" fmla="*/ 2147483647 h 256"/>
              <a:gd name="T104" fmla="*/ 2147483647 w 198"/>
              <a:gd name="T105" fmla="*/ 2147483647 h 256"/>
              <a:gd name="T106" fmla="*/ 2147483647 w 198"/>
              <a:gd name="T107" fmla="*/ 2147483647 h 256"/>
              <a:gd name="T108" fmla="*/ 2147483647 w 198"/>
              <a:gd name="T109" fmla="*/ 2147483647 h 256"/>
              <a:gd name="T110" fmla="*/ 2147483647 w 198"/>
              <a:gd name="T111" fmla="*/ 2147483647 h 256"/>
              <a:gd name="T112" fmla="*/ 2147483647 w 198"/>
              <a:gd name="T113" fmla="*/ 2147483647 h 256"/>
              <a:gd name="T114" fmla="*/ 2147483647 w 198"/>
              <a:gd name="T115" fmla="*/ 2147483647 h 256"/>
              <a:gd name="T116" fmla="*/ 2147483647 w 198"/>
              <a:gd name="T117" fmla="*/ 2147483647 h 256"/>
              <a:gd name="T118" fmla="*/ 2147483647 w 198"/>
              <a:gd name="T119" fmla="*/ 2147483647 h 256"/>
              <a:gd name="T120" fmla="*/ 2147483647 w 198"/>
              <a:gd name="T121" fmla="*/ 2147483647 h 256"/>
              <a:gd name="T122" fmla="*/ 2147483647 w 198"/>
              <a:gd name="T123" fmla="*/ 0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8"/>
              <a:gd name="T187" fmla="*/ 0 h 256"/>
              <a:gd name="T188" fmla="*/ 198 w 198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8" h="256">
                <a:moveTo>
                  <a:pt x="132" y="0"/>
                </a:moveTo>
                <a:lnTo>
                  <a:pt x="134" y="0"/>
                </a:lnTo>
                <a:lnTo>
                  <a:pt x="134" y="34"/>
                </a:lnTo>
                <a:lnTo>
                  <a:pt x="80" y="34"/>
                </a:lnTo>
                <a:lnTo>
                  <a:pt x="80" y="84"/>
                </a:lnTo>
                <a:lnTo>
                  <a:pt x="70" y="88"/>
                </a:lnTo>
                <a:lnTo>
                  <a:pt x="62" y="96"/>
                </a:lnTo>
                <a:lnTo>
                  <a:pt x="60" y="124"/>
                </a:lnTo>
                <a:lnTo>
                  <a:pt x="0" y="124"/>
                </a:lnTo>
                <a:lnTo>
                  <a:pt x="2" y="132"/>
                </a:lnTo>
                <a:lnTo>
                  <a:pt x="6" y="138"/>
                </a:lnTo>
                <a:lnTo>
                  <a:pt x="10" y="144"/>
                </a:lnTo>
                <a:lnTo>
                  <a:pt x="12" y="148"/>
                </a:lnTo>
                <a:lnTo>
                  <a:pt x="10" y="152"/>
                </a:lnTo>
                <a:lnTo>
                  <a:pt x="8" y="156"/>
                </a:lnTo>
                <a:lnTo>
                  <a:pt x="6" y="160"/>
                </a:lnTo>
                <a:lnTo>
                  <a:pt x="6" y="164"/>
                </a:lnTo>
                <a:lnTo>
                  <a:pt x="6" y="168"/>
                </a:lnTo>
                <a:lnTo>
                  <a:pt x="10" y="170"/>
                </a:lnTo>
                <a:lnTo>
                  <a:pt x="14" y="178"/>
                </a:lnTo>
                <a:lnTo>
                  <a:pt x="12" y="178"/>
                </a:lnTo>
                <a:lnTo>
                  <a:pt x="14" y="188"/>
                </a:lnTo>
                <a:lnTo>
                  <a:pt x="12" y="200"/>
                </a:lnTo>
                <a:lnTo>
                  <a:pt x="10" y="210"/>
                </a:lnTo>
                <a:lnTo>
                  <a:pt x="6" y="220"/>
                </a:lnTo>
                <a:lnTo>
                  <a:pt x="10" y="220"/>
                </a:lnTo>
                <a:lnTo>
                  <a:pt x="12" y="220"/>
                </a:lnTo>
                <a:lnTo>
                  <a:pt x="16" y="220"/>
                </a:lnTo>
                <a:lnTo>
                  <a:pt x="18" y="218"/>
                </a:lnTo>
                <a:lnTo>
                  <a:pt x="22" y="216"/>
                </a:lnTo>
                <a:lnTo>
                  <a:pt x="28" y="216"/>
                </a:lnTo>
                <a:lnTo>
                  <a:pt x="36" y="218"/>
                </a:lnTo>
                <a:lnTo>
                  <a:pt x="44" y="222"/>
                </a:lnTo>
                <a:lnTo>
                  <a:pt x="50" y="226"/>
                </a:lnTo>
                <a:lnTo>
                  <a:pt x="54" y="232"/>
                </a:lnTo>
                <a:lnTo>
                  <a:pt x="64" y="246"/>
                </a:lnTo>
                <a:lnTo>
                  <a:pt x="68" y="252"/>
                </a:lnTo>
                <a:lnTo>
                  <a:pt x="74" y="256"/>
                </a:lnTo>
                <a:lnTo>
                  <a:pt x="80" y="244"/>
                </a:lnTo>
                <a:lnTo>
                  <a:pt x="84" y="238"/>
                </a:lnTo>
                <a:lnTo>
                  <a:pt x="88" y="238"/>
                </a:lnTo>
                <a:lnTo>
                  <a:pt x="94" y="236"/>
                </a:lnTo>
                <a:lnTo>
                  <a:pt x="92" y="242"/>
                </a:lnTo>
                <a:lnTo>
                  <a:pt x="94" y="246"/>
                </a:lnTo>
                <a:lnTo>
                  <a:pt x="98" y="240"/>
                </a:lnTo>
                <a:lnTo>
                  <a:pt x="100" y="240"/>
                </a:lnTo>
                <a:lnTo>
                  <a:pt x="102" y="238"/>
                </a:lnTo>
                <a:lnTo>
                  <a:pt x="104" y="240"/>
                </a:lnTo>
                <a:lnTo>
                  <a:pt x="106" y="242"/>
                </a:lnTo>
                <a:lnTo>
                  <a:pt x="108" y="244"/>
                </a:lnTo>
                <a:lnTo>
                  <a:pt x="110" y="244"/>
                </a:lnTo>
                <a:lnTo>
                  <a:pt x="114" y="242"/>
                </a:lnTo>
                <a:lnTo>
                  <a:pt x="118" y="240"/>
                </a:lnTo>
                <a:lnTo>
                  <a:pt x="184" y="240"/>
                </a:lnTo>
                <a:lnTo>
                  <a:pt x="186" y="232"/>
                </a:lnTo>
                <a:lnTo>
                  <a:pt x="188" y="224"/>
                </a:lnTo>
                <a:lnTo>
                  <a:pt x="184" y="224"/>
                </a:lnTo>
                <a:lnTo>
                  <a:pt x="182" y="220"/>
                </a:lnTo>
                <a:lnTo>
                  <a:pt x="168" y="54"/>
                </a:lnTo>
                <a:lnTo>
                  <a:pt x="198" y="54"/>
                </a:lnTo>
                <a:lnTo>
                  <a:pt x="136" y="6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7" name="Freeform 162"/>
          <p:cNvSpPr>
            <a:spLocks/>
          </p:cNvSpPr>
          <p:nvPr/>
        </p:nvSpPr>
        <p:spPr bwMode="auto">
          <a:xfrm>
            <a:off x="5130800" y="3733800"/>
            <a:ext cx="53975" cy="66675"/>
          </a:xfrm>
          <a:custGeom>
            <a:avLst/>
            <a:gdLst>
              <a:gd name="T0" fmla="*/ 2147483647 w 34"/>
              <a:gd name="T1" fmla="*/ 0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2147483647 w 34"/>
              <a:gd name="T15" fmla="*/ 2147483647 h 42"/>
              <a:gd name="T16" fmla="*/ 2147483647 w 34"/>
              <a:gd name="T17" fmla="*/ 2147483647 h 42"/>
              <a:gd name="T18" fmla="*/ 2147483647 w 34"/>
              <a:gd name="T19" fmla="*/ 2147483647 h 42"/>
              <a:gd name="T20" fmla="*/ 0 w 34"/>
              <a:gd name="T21" fmla="*/ 2147483647 h 42"/>
              <a:gd name="T22" fmla="*/ 2147483647 w 34"/>
              <a:gd name="T23" fmla="*/ 2147483647 h 42"/>
              <a:gd name="T24" fmla="*/ 2147483647 w 34"/>
              <a:gd name="T25" fmla="*/ 2147483647 h 42"/>
              <a:gd name="T26" fmla="*/ 2147483647 w 34"/>
              <a:gd name="T27" fmla="*/ 2147483647 h 42"/>
              <a:gd name="T28" fmla="*/ 2147483647 w 34"/>
              <a:gd name="T29" fmla="*/ 0 h 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42"/>
              <a:gd name="T47" fmla="*/ 34 w 34"/>
              <a:gd name="T48" fmla="*/ 42 h 4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42">
                <a:moveTo>
                  <a:pt x="16" y="0"/>
                </a:moveTo>
                <a:lnTo>
                  <a:pt x="24" y="8"/>
                </a:lnTo>
                <a:lnTo>
                  <a:pt x="32" y="14"/>
                </a:lnTo>
                <a:lnTo>
                  <a:pt x="34" y="20"/>
                </a:lnTo>
                <a:lnTo>
                  <a:pt x="32" y="26"/>
                </a:lnTo>
                <a:lnTo>
                  <a:pt x="26" y="30"/>
                </a:lnTo>
                <a:lnTo>
                  <a:pt x="22" y="36"/>
                </a:lnTo>
                <a:lnTo>
                  <a:pt x="16" y="40"/>
                </a:lnTo>
                <a:lnTo>
                  <a:pt x="6" y="42"/>
                </a:lnTo>
                <a:lnTo>
                  <a:pt x="2" y="40"/>
                </a:lnTo>
                <a:lnTo>
                  <a:pt x="0" y="34"/>
                </a:lnTo>
                <a:lnTo>
                  <a:pt x="2" y="24"/>
                </a:lnTo>
                <a:lnTo>
                  <a:pt x="8" y="16"/>
                </a:lnTo>
                <a:lnTo>
                  <a:pt x="22" y="6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8" name="Freeform 163"/>
          <p:cNvSpPr>
            <a:spLocks/>
          </p:cNvSpPr>
          <p:nvPr/>
        </p:nvSpPr>
        <p:spPr bwMode="auto">
          <a:xfrm>
            <a:off x="3544888" y="3625850"/>
            <a:ext cx="139700" cy="139700"/>
          </a:xfrm>
          <a:custGeom>
            <a:avLst/>
            <a:gdLst>
              <a:gd name="T0" fmla="*/ 2147483647 w 88"/>
              <a:gd name="T1" fmla="*/ 2147483647 h 88"/>
              <a:gd name="T2" fmla="*/ 2147483647 w 88"/>
              <a:gd name="T3" fmla="*/ 2147483647 h 88"/>
              <a:gd name="T4" fmla="*/ 2147483647 w 88"/>
              <a:gd name="T5" fmla="*/ 2147483647 h 88"/>
              <a:gd name="T6" fmla="*/ 2147483647 w 88"/>
              <a:gd name="T7" fmla="*/ 2147483647 h 88"/>
              <a:gd name="T8" fmla="*/ 2147483647 w 88"/>
              <a:gd name="T9" fmla="*/ 2147483647 h 88"/>
              <a:gd name="T10" fmla="*/ 2147483647 w 88"/>
              <a:gd name="T11" fmla="*/ 2147483647 h 88"/>
              <a:gd name="T12" fmla="*/ 2147483647 w 88"/>
              <a:gd name="T13" fmla="*/ 2147483647 h 88"/>
              <a:gd name="T14" fmla="*/ 2147483647 w 88"/>
              <a:gd name="T15" fmla="*/ 2147483647 h 88"/>
              <a:gd name="T16" fmla="*/ 2147483647 w 88"/>
              <a:gd name="T17" fmla="*/ 2147483647 h 88"/>
              <a:gd name="T18" fmla="*/ 2147483647 w 88"/>
              <a:gd name="T19" fmla="*/ 2147483647 h 88"/>
              <a:gd name="T20" fmla="*/ 2147483647 w 88"/>
              <a:gd name="T21" fmla="*/ 2147483647 h 88"/>
              <a:gd name="T22" fmla="*/ 2147483647 w 88"/>
              <a:gd name="T23" fmla="*/ 2147483647 h 88"/>
              <a:gd name="T24" fmla="*/ 2147483647 w 88"/>
              <a:gd name="T25" fmla="*/ 2147483647 h 88"/>
              <a:gd name="T26" fmla="*/ 2147483647 w 88"/>
              <a:gd name="T27" fmla="*/ 2147483647 h 88"/>
              <a:gd name="T28" fmla="*/ 2147483647 w 88"/>
              <a:gd name="T29" fmla="*/ 2147483647 h 88"/>
              <a:gd name="T30" fmla="*/ 2147483647 w 88"/>
              <a:gd name="T31" fmla="*/ 2147483647 h 88"/>
              <a:gd name="T32" fmla="*/ 2147483647 w 88"/>
              <a:gd name="T33" fmla="*/ 2147483647 h 88"/>
              <a:gd name="T34" fmla="*/ 2147483647 w 88"/>
              <a:gd name="T35" fmla="*/ 2147483647 h 88"/>
              <a:gd name="T36" fmla="*/ 2147483647 w 88"/>
              <a:gd name="T37" fmla="*/ 2147483647 h 88"/>
              <a:gd name="T38" fmla="*/ 2147483647 w 88"/>
              <a:gd name="T39" fmla="*/ 2147483647 h 88"/>
              <a:gd name="T40" fmla="*/ 2147483647 w 88"/>
              <a:gd name="T41" fmla="*/ 2147483647 h 88"/>
              <a:gd name="T42" fmla="*/ 2147483647 w 88"/>
              <a:gd name="T43" fmla="*/ 2147483647 h 88"/>
              <a:gd name="T44" fmla="*/ 2147483647 w 88"/>
              <a:gd name="T45" fmla="*/ 2147483647 h 88"/>
              <a:gd name="T46" fmla="*/ 2147483647 w 88"/>
              <a:gd name="T47" fmla="*/ 2147483647 h 88"/>
              <a:gd name="T48" fmla="*/ 0 w 88"/>
              <a:gd name="T49" fmla="*/ 2147483647 h 88"/>
              <a:gd name="T50" fmla="*/ 2147483647 w 88"/>
              <a:gd name="T51" fmla="*/ 2147483647 h 88"/>
              <a:gd name="T52" fmla="*/ 2147483647 w 88"/>
              <a:gd name="T53" fmla="*/ 2147483647 h 88"/>
              <a:gd name="T54" fmla="*/ 2147483647 w 88"/>
              <a:gd name="T55" fmla="*/ 2147483647 h 88"/>
              <a:gd name="T56" fmla="*/ 2147483647 w 88"/>
              <a:gd name="T57" fmla="*/ 2147483647 h 88"/>
              <a:gd name="T58" fmla="*/ 2147483647 w 88"/>
              <a:gd name="T59" fmla="*/ 2147483647 h 88"/>
              <a:gd name="T60" fmla="*/ 2147483647 w 88"/>
              <a:gd name="T61" fmla="*/ 2147483647 h 88"/>
              <a:gd name="T62" fmla="*/ 2147483647 w 88"/>
              <a:gd name="T63" fmla="*/ 2147483647 h 88"/>
              <a:gd name="T64" fmla="*/ 2147483647 w 88"/>
              <a:gd name="T65" fmla="*/ 0 h 88"/>
              <a:gd name="T66" fmla="*/ 2147483647 w 88"/>
              <a:gd name="T67" fmla="*/ 0 h 88"/>
              <a:gd name="T68" fmla="*/ 2147483647 w 88"/>
              <a:gd name="T69" fmla="*/ 2147483647 h 88"/>
              <a:gd name="T70" fmla="*/ 2147483647 w 88"/>
              <a:gd name="T71" fmla="*/ 2147483647 h 88"/>
              <a:gd name="T72" fmla="*/ 2147483647 w 88"/>
              <a:gd name="T73" fmla="*/ 2147483647 h 88"/>
              <a:gd name="T74" fmla="*/ 2147483647 w 88"/>
              <a:gd name="T75" fmla="*/ 2147483647 h 88"/>
              <a:gd name="T76" fmla="*/ 2147483647 w 88"/>
              <a:gd name="T77" fmla="*/ 2147483647 h 88"/>
              <a:gd name="T78" fmla="*/ 2147483647 w 88"/>
              <a:gd name="T79" fmla="*/ 2147483647 h 88"/>
              <a:gd name="T80" fmla="*/ 2147483647 w 88"/>
              <a:gd name="T81" fmla="*/ 2147483647 h 88"/>
              <a:gd name="T82" fmla="*/ 2147483647 w 88"/>
              <a:gd name="T83" fmla="*/ 2147483647 h 88"/>
              <a:gd name="T84" fmla="*/ 2147483647 w 88"/>
              <a:gd name="T85" fmla="*/ 2147483647 h 88"/>
              <a:gd name="T86" fmla="*/ 2147483647 w 88"/>
              <a:gd name="T87" fmla="*/ 2147483647 h 88"/>
              <a:gd name="T88" fmla="*/ 2147483647 w 88"/>
              <a:gd name="T89" fmla="*/ 2147483647 h 88"/>
              <a:gd name="T90" fmla="*/ 2147483647 w 88"/>
              <a:gd name="T91" fmla="*/ 2147483647 h 88"/>
              <a:gd name="T92" fmla="*/ 2147483647 w 88"/>
              <a:gd name="T93" fmla="*/ 2147483647 h 88"/>
              <a:gd name="T94" fmla="*/ 2147483647 w 88"/>
              <a:gd name="T95" fmla="*/ 2147483647 h 88"/>
              <a:gd name="T96" fmla="*/ 2147483647 w 88"/>
              <a:gd name="T97" fmla="*/ 2147483647 h 88"/>
              <a:gd name="T98" fmla="*/ 2147483647 w 88"/>
              <a:gd name="T99" fmla="*/ 2147483647 h 88"/>
              <a:gd name="T100" fmla="*/ 2147483647 w 88"/>
              <a:gd name="T101" fmla="*/ 2147483647 h 88"/>
              <a:gd name="T102" fmla="*/ 2147483647 w 88"/>
              <a:gd name="T103" fmla="*/ 2147483647 h 88"/>
              <a:gd name="T104" fmla="*/ 2147483647 w 88"/>
              <a:gd name="T105" fmla="*/ 2147483647 h 88"/>
              <a:gd name="T106" fmla="*/ 2147483647 w 88"/>
              <a:gd name="T107" fmla="*/ 2147483647 h 88"/>
              <a:gd name="T108" fmla="*/ 2147483647 w 88"/>
              <a:gd name="T109" fmla="*/ 2147483647 h 88"/>
              <a:gd name="T110" fmla="*/ 2147483647 w 88"/>
              <a:gd name="T111" fmla="*/ 2147483647 h 88"/>
              <a:gd name="T112" fmla="*/ 2147483647 w 88"/>
              <a:gd name="T113" fmla="*/ 2147483647 h 88"/>
              <a:gd name="T114" fmla="*/ 2147483647 w 88"/>
              <a:gd name="T115" fmla="*/ 2147483647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8"/>
              <a:gd name="T175" fmla="*/ 0 h 88"/>
              <a:gd name="T176" fmla="*/ 88 w 88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8" h="88">
                <a:moveTo>
                  <a:pt x="6" y="84"/>
                </a:moveTo>
                <a:lnTo>
                  <a:pt x="4" y="80"/>
                </a:lnTo>
                <a:lnTo>
                  <a:pt x="4" y="74"/>
                </a:lnTo>
                <a:lnTo>
                  <a:pt x="4" y="68"/>
                </a:lnTo>
                <a:lnTo>
                  <a:pt x="16" y="68"/>
                </a:lnTo>
                <a:lnTo>
                  <a:pt x="30" y="66"/>
                </a:lnTo>
                <a:lnTo>
                  <a:pt x="30" y="62"/>
                </a:lnTo>
                <a:lnTo>
                  <a:pt x="36" y="64"/>
                </a:lnTo>
                <a:lnTo>
                  <a:pt x="44" y="68"/>
                </a:lnTo>
                <a:lnTo>
                  <a:pt x="48" y="66"/>
                </a:lnTo>
                <a:lnTo>
                  <a:pt x="52" y="62"/>
                </a:lnTo>
                <a:lnTo>
                  <a:pt x="40" y="60"/>
                </a:lnTo>
                <a:lnTo>
                  <a:pt x="34" y="58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2" y="60"/>
                </a:lnTo>
                <a:lnTo>
                  <a:pt x="18" y="62"/>
                </a:lnTo>
                <a:lnTo>
                  <a:pt x="6" y="62"/>
                </a:lnTo>
                <a:lnTo>
                  <a:pt x="6" y="56"/>
                </a:lnTo>
                <a:lnTo>
                  <a:pt x="8" y="50"/>
                </a:lnTo>
                <a:lnTo>
                  <a:pt x="6" y="44"/>
                </a:lnTo>
                <a:lnTo>
                  <a:pt x="4" y="40"/>
                </a:lnTo>
                <a:lnTo>
                  <a:pt x="2" y="36"/>
                </a:lnTo>
                <a:lnTo>
                  <a:pt x="0" y="32"/>
                </a:lnTo>
                <a:lnTo>
                  <a:pt x="2" y="26"/>
                </a:lnTo>
                <a:lnTo>
                  <a:pt x="4" y="18"/>
                </a:lnTo>
                <a:lnTo>
                  <a:pt x="10" y="4"/>
                </a:lnTo>
                <a:lnTo>
                  <a:pt x="14" y="4"/>
                </a:lnTo>
                <a:lnTo>
                  <a:pt x="16" y="4"/>
                </a:lnTo>
                <a:lnTo>
                  <a:pt x="20" y="4"/>
                </a:lnTo>
                <a:lnTo>
                  <a:pt x="22" y="2"/>
                </a:lnTo>
                <a:lnTo>
                  <a:pt x="26" y="0"/>
                </a:lnTo>
                <a:lnTo>
                  <a:pt x="32" y="0"/>
                </a:lnTo>
                <a:lnTo>
                  <a:pt x="40" y="2"/>
                </a:lnTo>
                <a:lnTo>
                  <a:pt x="48" y="6"/>
                </a:lnTo>
                <a:lnTo>
                  <a:pt x="54" y="10"/>
                </a:lnTo>
                <a:lnTo>
                  <a:pt x="58" y="16"/>
                </a:lnTo>
                <a:lnTo>
                  <a:pt x="68" y="30"/>
                </a:lnTo>
                <a:lnTo>
                  <a:pt x="72" y="36"/>
                </a:lnTo>
                <a:lnTo>
                  <a:pt x="78" y="40"/>
                </a:lnTo>
                <a:lnTo>
                  <a:pt x="78" y="38"/>
                </a:lnTo>
                <a:lnTo>
                  <a:pt x="76" y="38"/>
                </a:lnTo>
                <a:lnTo>
                  <a:pt x="80" y="52"/>
                </a:lnTo>
                <a:lnTo>
                  <a:pt x="84" y="62"/>
                </a:lnTo>
                <a:lnTo>
                  <a:pt x="88" y="72"/>
                </a:lnTo>
                <a:lnTo>
                  <a:pt x="88" y="78"/>
                </a:lnTo>
                <a:lnTo>
                  <a:pt x="88" y="86"/>
                </a:lnTo>
                <a:lnTo>
                  <a:pt x="84" y="86"/>
                </a:lnTo>
                <a:lnTo>
                  <a:pt x="78" y="88"/>
                </a:lnTo>
                <a:lnTo>
                  <a:pt x="72" y="86"/>
                </a:lnTo>
                <a:lnTo>
                  <a:pt x="66" y="84"/>
                </a:lnTo>
                <a:lnTo>
                  <a:pt x="60" y="82"/>
                </a:lnTo>
                <a:lnTo>
                  <a:pt x="52" y="80"/>
                </a:lnTo>
                <a:lnTo>
                  <a:pt x="40" y="80"/>
                </a:lnTo>
                <a:lnTo>
                  <a:pt x="28" y="82"/>
                </a:lnTo>
                <a:lnTo>
                  <a:pt x="18" y="84"/>
                </a:lnTo>
                <a:lnTo>
                  <a:pt x="6" y="8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69" name="Freeform 164"/>
          <p:cNvSpPr>
            <a:spLocks/>
          </p:cNvSpPr>
          <p:nvPr/>
        </p:nvSpPr>
        <p:spPr bwMode="auto">
          <a:xfrm>
            <a:off x="3906838" y="3800475"/>
            <a:ext cx="123825" cy="190500"/>
          </a:xfrm>
          <a:custGeom>
            <a:avLst/>
            <a:gdLst>
              <a:gd name="T0" fmla="*/ 2147483647 w 78"/>
              <a:gd name="T1" fmla="*/ 2147483647 h 120"/>
              <a:gd name="T2" fmla="*/ 2147483647 w 78"/>
              <a:gd name="T3" fmla="*/ 2147483647 h 120"/>
              <a:gd name="T4" fmla="*/ 2147483647 w 78"/>
              <a:gd name="T5" fmla="*/ 2147483647 h 120"/>
              <a:gd name="T6" fmla="*/ 2147483647 w 78"/>
              <a:gd name="T7" fmla="*/ 2147483647 h 120"/>
              <a:gd name="T8" fmla="*/ 2147483647 w 78"/>
              <a:gd name="T9" fmla="*/ 2147483647 h 120"/>
              <a:gd name="T10" fmla="*/ 2147483647 w 78"/>
              <a:gd name="T11" fmla="*/ 2147483647 h 120"/>
              <a:gd name="T12" fmla="*/ 2147483647 w 78"/>
              <a:gd name="T13" fmla="*/ 2147483647 h 120"/>
              <a:gd name="T14" fmla="*/ 2147483647 w 78"/>
              <a:gd name="T15" fmla="*/ 2147483647 h 120"/>
              <a:gd name="T16" fmla="*/ 0 w 78"/>
              <a:gd name="T17" fmla="*/ 2147483647 h 120"/>
              <a:gd name="T18" fmla="*/ 2147483647 w 78"/>
              <a:gd name="T19" fmla="*/ 2147483647 h 120"/>
              <a:gd name="T20" fmla="*/ 2147483647 w 78"/>
              <a:gd name="T21" fmla="*/ 2147483647 h 120"/>
              <a:gd name="T22" fmla="*/ 2147483647 w 78"/>
              <a:gd name="T23" fmla="*/ 2147483647 h 120"/>
              <a:gd name="T24" fmla="*/ 2147483647 w 78"/>
              <a:gd name="T25" fmla="*/ 2147483647 h 120"/>
              <a:gd name="T26" fmla="*/ 2147483647 w 78"/>
              <a:gd name="T27" fmla="*/ 2147483647 h 120"/>
              <a:gd name="T28" fmla="*/ 2147483647 w 78"/>
              <a:gd name="T29" fmla="*/ 2147483647 h 120"/>
              <a:gd name="T30" fmla="*/ 2147483647 w 78"/>
              <a:gd name="T31" fmla="*/ 2147483647 h 120"/>
              <a:gd name="T32" fmla="*/ 2147483647 w 78"/>
              <a:gd name="T33" fmla="*/ 2147483647 h 120"/>
              <a:gd name="T34" fmla="*/ 2147483647 w 78"/>
              <a:gd name="T35" fmla="*/ 0 h 120"/>
              <a:gd name="T36" fmla="*/ 2147483647 w 78"/>
              <a:gd name="T37" fmla="*/ 0 h 120"/>
              <a:gd name="T38" fmla="*/ 2147483647 w 78"/>
              <a:gd name="T39" fmla="*/ 0 h 120"/>
              <a:gd name="T40" fmla="*/ 2147483647 w 78"/>
              <a:gd name="T41" fmla="*/ 0 h 120"/>
              <a:gd name="T42" fmla="*/ 2147483647 w 78"/>
              <a:gd name="T43" fmla="*/ 0 h 120"/>
              <a:gd name="T44" fmla="*/ 2147483647 w 78"/>
              <a:gd name="T45" fmla="*/ 2147483647 h 120"/>
              <a:gd name="T46" fmla="*/ 2147483647 w 78"/>
              <a:gd name="T47" fmla="*/ 2147483647 h 120"/>
              <a:gd name="T48" fmla="*/ 2147483647 w 78"/>
              <a:gd name="T49" fmla="*/ 2147483647 h 120"/>
              <a:gd name="T50" fmla="*/ 2147483647 w 78"/>
              <a:gd name="T51" fmla="*/ 2147483647 h 120"/>
              <a:gd name="T52" fmla="*/ 2147483647 w 78"/>
              <a:gd name="T53" fmla="*/ 2147483647 h 120"/>
              <a:gd name="T54" fmla="*/ 2147483647 w 78"/>
              <a:gd name="T55" fmla="*/ 2147483647 h 120"/>
              <a:gd name="T56" fmla="*/ 2147483647 w 78"/>
              <a:gd name="T57" fmla="*/ 2147483647 h 120"/>
              <a:gd name="T58" fmla="*/ 2147483647 w 78"/>
              <a:gd name="T59" fmla="*/ 2147483647 h 120"/>
              <a:gd name="T60" fmla="*/ 2147483647 w 78"/>
              <a:gd name="T61" fmla="*/ 2147483647 h 120"/>
              <a:gd name="T62" fmla="*/ 2147483647 w 78"/>
              <a:gd name="T63" fmla="*/ 2147483647 h 120"/>
              <a:gd name="T64" fmla="*/ 2147483647 w 78"/>
              <a:gd name="T65" fmla="*/ 2147483647 h 120"/>
              <a:gd name="T66" fmla="*/ 2147483647 w 78"/>
              <a:gd name="T67" fmla="*/ 2147483647 h 120"/>
              <a:gd name="T68" fmla="*/ 2147483647 w 78"/>
              <a:gd name="T69" fmla="*/ 2147483647 h 120"/>
              <a:gd name="T70" fmla="*/ 2147483647 w 78"/>
              <a:gd name="T71" fmla="*/ 2147483647 h 120"/>
              <a:gd name="T72" fmla="*/ 2147483647 w 78"/>
              <a:gd name="T73" fmla="*/ 2147483647 h 120"/>
              <a:gd name="T74" fmla="*/ 2147483647 w 78"/>
              <a:gd name="T75" fmla="*/ 2147483647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8"/>
              <a:gd name="T115" fmla="*/ 0 h 120"/>
              <a:gd name="T116" fmla="*/ 78 w 78"/>
              <a:gd name="T117" fmla="*/ 120 h 12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8" h="120">
                <a:moveTo>
                  <a:pt x="78" y="96"/>
                </a:moveTo>
                <a:lnTo>
                  <a:pt x="66" y="102"/>
                </a:lnTo>
                <a:lnTo>
                  <a:pt x="54" y="106"/>
                </a:lnTo>
                <a:lnTo>
                  <a:pt x="38" y="116"/>
                </a:lnTo>
                <a:lnTo>
                  <a:pt x="30" y="118"/>
                </a:lnTo>
                <a:lnTo>
                  <a:pt x="18" y="120"/>
                </a:lnTo>
                <a:lnTo>
                  <a:pt x="10" y="120"/>
                </a:lnTo>
                <a:lnTo>
                  <a:pt x="4" y="100"/>
                </a:lnTo>
                <a:lnTo>
                  <a:pt x="0" y="84"/>
                </a:lnTo>
                <a:lnTo>
                  <a:pt x="2" y="74"/>
                </a:lnTo>
                <a:lnTo>
                  <a:pt x="6" y="66"/>
                </a:lnTo>
                <a:lnTo>
                  <a:pt x="10" y="58"/>
                </a:lnTo>
                <a:lnTo>
                  <a:pt x="12" y="48"/>
                </a:lnTo>
                <a:lnTo>
                  <a:pt x="12" y="42"/>
                </a:lnTo>
                <a:lnTo>
                  <a:pt x="10" y="38"/>
                </a:lnTo>
                <a:lnTo>
                  <a:pt x="6" y="28"/>
                </a:lnTo>
                <a:lnTo>
                  <a:pt x="6" y="16"/>
                </a:lnTo>
                <a:lnTo>
                  <a:pt x="6" y="0"/>
                </a:lnTo>
                <a:lnTo>
                  <a:pt x="14" y="0"/>
                </a:lnTo>
                <a:lnTo>
                  <a:pt x="22" y="0"/>
                </a:lnTo>
                <a:lnTo>
                  <a:pt x="42" y="0"/>
                </a:lnTo>
                <a:lnTo>
                  <a:pt x="54" y="0"/>
                </a:lnTo>
                <a:lnTo>
                  <a:pt x="56" y="6"/>
                </a:lnTo>
                <a:lnTo>
                  <a:pt x="58" y="12"/>
                </a:lnTo>
                <a:lnTo>
                  <a:pt x="60" y="16"/>
                </a:lnTo>
                <a:lnTo>
                  <a:pt x="62" y="22"/>
                </a:lnTo>
                <a:lnTo>
                  <a:pt x="60" y="28"/>
                </a:lnTo>
                <a:lnTo>
                  <a:pt x="60" y="30"/>
                </a:lnTo>
                <a:lnTo>
                  <a:pt x="62" y="32"/>
                </a:lnTo>
                <a:lnTo>
                  <a:pt x="64" y="38"/>
                </a:lnTo>
                <a:lnTo>
                  <a:pt x="64" y="44"/>
                </a:lnTo>
                <a:lnTo>
                  <a:pt x="64" y="48"/>
                </a:lnTo>
                <a:lnTo>
                  <a:pt x="66" y="54"/>
                </a:lnTo>
                <a:lnTo>
                  <a:pt x="66" y="80"/>
                </a:lnTo>
                <a:lnTo>
                  <a:pt x="62" y="82"/>
                </a:lnTo>
                <a:lnTo>
                  <a:pt x="68" y="90"/>
                </a:lnTo>
                <a:lnTo>
                  <a:pt x="76" y="98"/>
                </a:lnTo>
                <a:lnTo>
                  <a:pt x="78" y="9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0" name="Freeform 165"/>
          <p:cNvSpPr>
            <a:spLocks/>
          </p:cNvSpPr>
          <p:nvPr/>
        </p:nvSpPr>
        <p:spPr bwMode="auto">
          <a:xfrm>
            <a:off x="4017963" y="3762375"/>
            <a:ext cx="76200" cy="187325"/>
          </a:xfrm>
          <a:custGeom>
            <a:avLst/>
            <a:gdLst>
              <a:gd name="T0" fmla="*/ 2147483647 w 48"/>
              <a:gd name="T1" fmla="*/ 2147483647 h 118"/>
              <a:gd name="T2" fmla="*/ 2147483647 w 48"/>
              <a:gd name="T3" fmla="*/ 2147483647 h 118"/>
              <a:gd name="T4" fmla="*/ 2147483647 w 48"/>
              <a:gd name="T5" fmla="*/ 2147483647 h 118"/>
              <a:gd name="T6" fmla="*/ 2147483647 w 48"/>
              <a:gd name="T7" fmla="*/ 2147483647 h 118"/>
              <a:gd name="T8" fmla="*/ 2147483647 w 48"/>
              <a:gd name="T9" fmla="*/ 2147483647 h 118"/>
              <a:gd name="T10" fmla="*/ 2147483647 w 48"/>
              <a:gd name="T11" fmla="*/ 2147483647 h 118"/>
              <a:gd name="T12" fmla="*/ 2147483647 w 48"/>
              <a:gd name="T13" fmla="*/ 2147483647 h 118"/>
              <a:gd name="T14" fmla="*/ 2147483647 w 48"/>
              <a:gd name="T15" fmla="*/ 2147483647 h 118"/>
              <a:gd name="T16" fmla="*/ 2147483647 w 48"/>
              <a:gd name="T17" fmla="*/ 2147483647 h 118"/>
              <a:gd name="T18" fmla="*/ 2147483647 w 48"/>
              <a:gd name="T19" fmla="*/ 0 h 118"/>
              <a:gd name="T20" fmla="*/ 2147483647 w 48"/>
              <a:gd name="T21" fmla="*/ 2147483647 h 118"/>
              <a:gd name="T22" fmla="*/ 2147483647 w 48"/>
              <a:gd name="T23" fmla="*/ 0 h 118"/>
              <a:gd name="T24" fmla="*/ 2147483647 w 48"/>
              <a:gd name="T25" fmla="*/ 2147483647 h 118"/>
              <a:gd name="T26" fmla="*/ 2147483647 w 48"/>
              <a:gd name="T27" fmla="*/ 2147483647 h 118"/>
              <a:gd name="T28" fmla="*/ 2147483647 w 48"/>
              <a:gd name="T29" fmla="*/ 2147483647 h 118"/>
              <a:gd name="T30" fmla="*/ 2147483647 w 48"/>
              <a:gd name="T31" fmla="*/ 2147483647 h 118"/>
              <a:gd name="T32" fmla="*/ 2147483647 w 48"/>
              <a:gd name="T33" fmla="*/ 2147483647 h 118"/>
              <a:gd name="T34" fmla="*/ 2147483647 w 48"/>
              <a:gd name="T35" fmla="*/ 2147483647 h 118"/>
              <a:gd name="T36" fmla="*/ 2147483647 w 48"/>
              <a:gd name="T37" fmla="*/ 2147483647 h 118"/>
              <a:gd name="T38" fmla="*/ 0 w 48"/>
              <a:gd name="T39" fmla="*/ 2147483647 h 118"/>
              <a:gd name="T40" fmla="*/ 0 w 48"/>
              <a:gd name="T41" fmla="*/ 2147483647 h 118"/>
              <a:gd name="T42" fmla="*/ 0 w 48"/>
              <a:gd name="T43" fmla="*/ 2147483647 h 118"/>
              <a:gd name="T44" fmla="*/ 2147483647 w 48"/>
              <a:gd name="T45" fmla="*/ 2147483647 h 118"/>
              <a:gd name="T46" fmla="*/ 2147483647 w 48"/>
              <a:gd name="T47" fmla="*/ 2147483647 h 118"/>
              <a:gd name="T48" fmla="*/ 2147483647 w 48"/>
              <a:gd name="T49" fmla="*/ 2147483647 h 118"/>
              <a:gd name="T50" fmla="*/ 2147483647 w 48"/>
              <a:gd name="T51" fmla="*/ 2147483647 h 118"/>
              <a:gd name="T52" fmla="*/ 2147483647 w 48"/>
              <a:gd name="T53" fmla="*/ 2147483647 h 118"/>
              <a:gd name="T54" fmla="*/ 2147483647 w 48"/>
              <a:gd name="T55" fmla="*/ 2147483647 h 118"/>
              <a:gd name="T56" fmla="*/ 2147483647 w 48"/>
              <a:gd name="T57" fmla="*/ 2147483647 h 118"/>
              <a:gd name="T58" fmla="*/ 2147483647 w 4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8"/>
              <a:gd name="T91" fmla="*/ 0 h 118"/>
              <a:gd name="T92" fmla="*/ 48 w 4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8" h="118">
                <a:moveTo>
                  <a:pt x="16" y="118"/>
                </a:moveTo>
                <a:lnTo>
                  <a:pt x="32" y="112"/>
                </a:lnTo>
                <a:lnTo>
                  <a:pt x="32" y="64"/>
                </a:lnTo>
                <a:lnTo>
                  <a:pt x="42" y="50"/>
                </a:lnTo>
                <a:lnTo>
                  <a:pt x="46" y="40"/>
                </a:lnTo>
                <a:lnTo>
                  <a:pt x="48" y="32"/>
                </a:lnTo>
                <a:lnTo>
                  <a:pt x="46" y="20"/>
                </a:lnTo>
                <a:lnTo>
                  <a:pt x="42" y="12"/>
                </a:lnTo>
                <a:lnTo>
                  <a:pt x="36" y="6"/>
                </a:lnTo>
                <a:lnTo>
                  <a:pt x="32" y="0"/>
                </a:lnTo>
                <a:lnTo>
                  <a:pt x="22" y="2"/>
                </a:lnTo>
                <a:lnTo>
                  <a:pt x="22" y="0"/>
                </a:lnTo>
                <a:lnTo>
                  <a:pt x="22" y="6"/>
                </a:lnTo>
                <a:lnTo>
                  <a:pt x="22" y="10"/>
                </a:lnTo>
                <a:lnTo>
                  <a:pt x="20" y="12"/>
                </a:lnTo>
                <a:lnTo>
                  <a:pt x="12" y="16"/>
                </a:lnTo>
                <a:lnTo>
                  <a:pt x="6" y="18"/>
                </a:lnTo>
                <a:lnTo>
                  <a:pt x="4" y="20"/>
                </a:lnTo>
                <a:lnTo>
                  <a:pt x="4" y="24"/>
                </a:lnTo>
                <a:lnTo>
                  <a:pt x="0" y="28"/>
                </a:lnTo>
                <a:lnTo>
                  <a:pt x="0" y="34"/>
                </a:lnTo>
                <a:lnTo>
                  <a:pt x="0" y="38"/>
                </a:lnTo>
                <a:lnTo>
                  <a:pt x="2" y="42"/>
                </a:lnTo>
                <a:lnTo>
                  <a:pt x="10" y="48"/>
                </a:lnTo>
                <a:lnTo>
                  <a:pt x="10" y="52"/>
                </a:lnTo>
                <a:lnTo>
                  <a:pt x="10" y="68"/>
                </a:lnTo>
                <a:lnTo>
                  <a:pt x="12" y="80"/>
                </a:lnTo>
                <a:lnTo>
                  <a:pt x="12" y="92"/>
                </a:lnTo>
                <a:lnTo>
                  <a:pt x="14" y="114"/>
                </a:lnTo>
                <a:lnTo>
                  <a:pt x="16" y="1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1" name="Freeform 166"/>
          <p:cNvSpPr>
            <a:spLocks/>
          </p:cNvSpPr>
          <p:nvPr/>
        </p:nvSpPr>
        <p:spPr bwMode="auto">
          <a:xfrm>
            <a:off x="5219700" y="3200400"/>
            <a:ext cx="69850" cy="47625"/>
          </a:xfrm>
          <a:custGeom>
            <a:avLst/>
            <a:gdLst>
              <a:gd name="T0" fmla="*/ 2147483647 w 44"/>
              <a:gd name="T1" fmla="*/ 2147483647 h 30"/>
              <a:gd name="T2" fmla="*/ 2147483647 w 44"/>
              <a:gd name="T3" fmla="*/ 2147483647 h 30"/>
              <a:gd name="T4" fmla="*/ 2147483647 w 44"/>
              <a:gd name="T5" fmla="*/ 2147483647 h 30"/>
              <a:gd name="T6" fmla="*/ 2147483647 w 44"/>
              <a:gd name="T7" fmla="*/ 2147483647 h 30"/>
              <a:gd name="T8" fmla="*/ 0 w 44"/>
              <a:gd name="T9" fmla="*/ 2147483647 h 30"/>
              <a:gd name="T10" fmla="*/ 2147483647 w 44"/>
              <a:gd name="T11" fmla="*/ 2147483647 h 30"/>
              <a:gd name="T12" fmla="*/ 2147483647 w 44"/>
              <a:gd name="T13" fmla="*/ 2147483647 h 30"/>
              <a:gd name="T14" fmla="*/ 2147483647 w 44"/>
              <a:gd name="T15" fmla="*/ 0 h 30"/>
              <a:gd name="T16" fmla="*/ 2147483647 w 44"/>
              <a:gd name="T17" fmla="*/ 0 h 30"/>
              <a:gd name="T18" fmla="*/ 2147483647 w 44"/>
              <a:gd name="T19" fmla="*/ 2147483647 h 30"/>
              <a:gd name="T20" fmla="*/ 2147483647 w 44"/>
              <a:gd name="T21" fmla="*/ 2147483647 h 30"/>
              <a:gd name="T22" fmla="*/ 2147483647 w 44"/>
              <a:gd name="T23" fmla="*/ 2147483647 h 30"/>
              <a:gd name="T24" fmla="*/ 2147483647 w 44"/>
              <a:gd name="T25" fmla="*/ 2147483647 h 30"/>
              <a:gd name="T26" fmla="*/ 2147483647 w 44"/>
              <a:gd name="T27" fmla="*/ 2147483647 h 30"/>
              <a:gd name="T28" fmla="*/ 2147483647 w 44"/>
              <a:gd name="T29" fmla="*/ 2147483647 h 30"/>
              <a:gd name="T30" fmla="*/ 2147483647 w 44"/>
              <a:gd name="T31" fmla="*/ 2147483647 h 30"/>
              <a:gd name="T32" fmla="*/ 2147483647 w 44"/>
              <a:gd name="T33" fmla="*/ 2147483647 h 30"/>
              <a:gd name="T34" fmla="*/ 2147483647 w 44"/>
              <a:gd name="T35" fmla="*/ 2147483647 h 30"/>
              <a:gd name="T36" fmla="*/ 2147483647 w 44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30"/>
              <a:gd name="T59" fmla="*/ 44 w 44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30">
                <a:moveTo>
                  <a:pt x="44" y="30"/>
                </a:moveTo>
                <a:lnTo>
                  <a:pt x="24" y="30"/>
                </a:lnTo>
                <a:lnTo>
                  <a:pt x="20" y="26"/>
                </a:lnTo>
                <a:lnTo>
                  <a:pt x="16" y="24"/>
                </a:lnTo>
                <a:lnTo>
                  <a:pt x="0" y="20"/>
                </a:lnTo>
                <a:lnTo>
                  <a:pt x="4" y="10"/>
                </a:lnTo>
                <a:lnTo>
                  <a:pt x="8" y="4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24" y="4"/>
                </a:lnTo>
                <a:lnTo>
                  <a:pt x="26" y="12"/>
                </a:lnTo>
                <a:lnTo>
                  <a:pt x="30" y="16"/>
                </a:lnTo>
                <a:lnTo>
                  <a:pt x="40" y="22"/>
                </a:lnTo>
                <a:lnTo>
                  <a:pt x="42" y="26"/>
                </a:lnTo>
                <a:lnTo>
                  <a:pt x="44" y="28"/>
                </a:lnTo>
                <a:lnTo>
                  <a:pt x="4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2" name="Freeform 167"/>
          <p:cNvSpPr>
            <a:spLocks/>
          </p:cNvSpPr>
          <p:nvPr/>
        </p:nvSpPr>
        <p:spPr bwMode="auto">
          <a:xfrm>
            <a:off x="4278313" y="2562225"/>
            <a:ext cx="152400" cy="69850"/>
          </a:xfrm>
          <a:custGeom>
            <a:avLst/>
            <a:gdLst>
              <a:gd name="T0" fmla="*/ 2147483647 w 96"/>
              <a:gd name="T1" fmla="*/ 2147483647 h 44"/>
              <a:gd name="T2" fmla="*/ 2147483647 w 96"/>
              <a:gd name="T3" fmla="*/ 2147483647 h 44"/>
              <a:gd name="T4" fmla="*/ 2147483647 w 96"/>
              <a:gd name="T5" fmla="*/ 2147483647 h 44"/>
              <a:gd name="T6" fmla="*/ 2147483647 w 96"/>
              <a:gd name="T7" fmla="*/ 2147483647 h 44"/>
              <a:gd name="T8" fmla="*/ 2147483647 w 96"/>
              <a:gd name="T9" fmla="*/ 2147483647 h 44"/>
              <a:gd name="T10" fmla="*/ 2147483647 w 96"/>
              <a:gd name="T11" fmla="*/ 2147483647 h 44"/>
              <a:gd name="T12" fmla="*/ 2147483647 w 96"/>
              <a:gd name="T13" fmla="*/ 2147483647 h 44"/>
              <a:gd name="T14" fmla="*/ 2147483647 w 96"/>
              <a:gd name="T15" fmla="*/ 2147483647 h 44"/>
              <a:gd name="T16" fmla="*/ 2147483647 w 96"/>
              <a:gd name="T17" fmla="*/ 2147483647 h 44"/>
              <a:gd name="T18" fmla="*/ 2147483647 w 96"/>
              <a:gd name="T19" fmla="*/ 0 h 44"/>
              <a:gd name="T20" fmla="*/ 2147483647 w 96"/>
              <a:gd name="T21" fmla="*/ 0 h 44"/>
              <a:gd name="T22" fmla="*/ 2147483647 w 96"/>
              <a:gd name="T23" fmla="*/ 0 h 44"/>
              <a:gd name="T24" fmla="*/ 0 w 96"/>
              <a:gd name="T25" fmla="*/ 2147483647 h 44"/>
              <a:gd name="T26" fmla="*/ 2147483647 w 96"/>
              <a:gd name="T27" fmla="*/ 2147483647 h 44"/>
              <a:gd name="T28" fmla="*/ 2147483647 w 96"/>
              <a:gd name="T29" fmla="*/ 2147483647 h 44"/>
              <a:gd name="T30" fmla="*/ 2147483647 w 96"/>
              <a:gd name="T31" fmla="*/ 2147483647 h 44"/>
              <a:gd name="T32" fmla="*/ 2147483647 w 96"/>
              <a:gd name="T33" fmla="*/ 2147483647 h 44"/>
              <a:gd name="T34" fmla="*/ 2147483647 w 96"/>
              <a:gd name="T35" fmla="*/ 2147483647 h 44"/>
              <a:gd name="T36" fmla="*/ 2147483647 w 96"/>
              <a:gd name="T37" fmla="*/ 2147483647 h 44"/>
              <a:gd name="T38" fmla="*/ 2147483647 w 96"/>
              <a:gd name="T39" fmla="*/ 2147483647 h 44"/>
              <a:gd name="T40" fmla="*/ 2147483647 w 96"/>
              <a:gd name="T41" fmla="*/ 2147483647 h 44"/>
              <a:gd name="T42" fmla="*/ 2147483647 w 96"/>
              <a:gd name="T43" fmla="*/ 2147483647 h 44"/>
              <a:gd name="T44" fmla="*/ 2147483647 w 96"/>
              <a:gd name="T45" fmla="*/ 2147483647 h 44"/>
              <a:gd name="T46" fmla="*/ 2147483647 w 96"/>
              <a:gd name="T47" fmla="*/ 2147483647 h 44"/>
              <a:gd name="T48" fmla="*/ 2147483647 w 96"/>
              <a:gd name="T49" fmla="*/ 2147483647 h 44"/>
              <a:gd name="T50" fmla="*/ 2147483647 w 96"/>
              <a:gd name="T51" fmla="*/ 2147483647 h 44"/>
              <a:gd name="T52" fmla="*/ 2147483647 w 96"/>
              <a:gd name="T53" fmla="*/ 2147483647 h 44"/>
              <a:gd name="T54" fmla="*/ 2147483647 w 96"/>
              <a:gd name="T55" fmla="*/ 2147483647 h 44"/>
              <a:gd name="T56" fmla="*/ 2147483647 w 96"/>
              <a:gd name="T57" fmla="*/ 2147483647 h 44"/>
              <a:gd name="T58" fmla="*/ 2147483647 w 96"/>
              <a:gd name="T59" fmla="*/ 2147483647 h 44"/>
              <a:gd name="T60" fmla="*/ 2147483647 w 96"/>
              <a:gd name="T61" fmla="*/ 2147483647 h 44"/>
              <a:gd name="T62" fmla="*/ 2147483647 w 96"/>
              <a:gd name="T63" fmla="*/ 2147483647 h 44"/>
              <a:gd name="T64" fmla="*/ 2147483647 w 96"/>
              <a:gd name="T65" fmla="*/ 2147483647 h 44"/>
              <a:gd name="T66" fmla="*/ 2147483647 w 96"/>
              <a:gd name="T67" fmla="*/ 2147483647 h 44"/>
              <a:gd name="T68" fmla="*/ 2147483647 w 96"/>
              <a:gd name="T69" fmla="*/ 2147483647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6"/>
              <a:gd name="T106" fmla="*/ 0 h 44"/>
              <a:gd name="T107" fmla="*/ 96 w 96"/>
              <a:gd name="T108" fmla="*/ 44 h 4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6" h="44">
                <a:moveTo>
                  <a:pt x="96" y="18"/>
                </a:moveTo>
                <a:lnTo>
                  <a:pt x="90" y="16"/>
                </a:lnTo>
                <a:lnTo>
                  <a:pt x="84" y="14"/>
                </a:lnTo>
                <a:lnTo>
                  <a:pt x="76" y="12"/>
                </a:lnTo>
                <a:lnTo>
                  <a:pt x="72" y="8"/>
                </a:lnTo>
                <a:lnTo>
                  <a:pt x="70" y="12"/>
                </a:lnTo>
                <a:lnTo>
                  <a:pt x="66" y="12"/>
                </a:lnTo>
                <a:lnTo>
                  <a:pt x="64" y="12"/>
                </a:lnTo>
                <a:lnTo>
                  <a:pt x="62" y="8"/>
                </a:lnTo>
                <a:lnTo>
                  <a:pt x="40" y="0"/>
                </a:lnTo>
                <a:lnTo>
                  <a:pt x="34" y="0"/>
                </a:lnTo>
                <a:lnTo>
                  <a:pt x="30" y="0"/>
                </a:lnTo>
                <a:lnTo>
                  <a:pt x="0" y="12"/>
                </a:lnTo>
                <a:lnTo>
                  <a:pt x="2" y="16"/>
                </a:lnTo>
                <a:lnTo>
                  <a:pt x="4" y="22"/>
                </a:lnTo>
                <a:lnTo>
                  <a:pt x="12" y="28"/>
                </a:lnTo>
                <a:lnTo>
                  <a:pt x="20" y="36"/>
                </a:lnTo>
                <a:lnTo>
                  <a:pt x="26" y="42"/>
                </a:lnTo>
                <a:lnTo>
                  <a:pt x="32" y="44"/>
                </a:lnTo>
                <a:lnTo>
                  <a:pt x="38" y="42"/>
                </a:lnTo>
                <a:lnTo>
                  <a:pt x="40" y="40"/>
                </a:lnTo>
                <a:lnTo>
                  <a:pt x="44" y="38"/>
                </a:lnTo>
                <a:lnTo>
                  <a:pt x="48" y="36"/>
                </a:lnTo>
                <a:lnTo>
                  <a:pt x="54" y="38"/>
                </a:lnTo>
                <a:lnTo>
                  <a:pt x="58" y="40"/>
                </a:lnTo>
                <a:lnTo>
                  <a:pt x="64" y="42"/>
                </a:lnTo>
                <a:lnTo>
                  <a:pt x="70" y="42"/>
                </a:lnTo>
                <a:lnTo>
                  <a:pt x="72" y="40"/>
                </a:lnTo>
                <a:lnTo>
                  <a:pt x="76" y="36"/>
                </a:lnTo>
                <a:lnTo>
                  <a:pt x="82" y="34"/>
                </a:lnTo>
                <a:lnTo>
                  <a:pt x="90" y="30"/>
                </a:lnTo>
                <a:lnTo>
                  <a:pt x="92" y="28"/>
                </a:lnTo>
                <a:lnTo>
                  <a:pt x="92" y="24"/>
                </a:lnTo>
                <a:lnTo>
                  <a:pt x="94" y="24"/>
                </a:lnTo>
                <a:lnTo>
                  <a:pt x="96" y="18"/>
                </a:lnTo>
                <a:close/>
              </a:path>
            </a:pathLst>
          </a:custGeom>
          <a:solidFill>
            <a:srgbClr val="000099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3" name="Freeform 168"/>
          <p:cNvSpPr>
            <a:spLocks/>
          </p:cNvSpPr>
          <p:nvPr/>
        </p:nvSpPr>
        <p:spPr bwMode="auto">
          <a:xfrm>
            <a:off x="4635500" y="2628900"/>
            <a:ext cx="85725" cy="85725"/>
          </a:xfrm>
          <a:custGeom>
            <a:avLst/>
            <a:gdLst>
              <a:gd name="T0" fmla="*/ 2147483647 w 54"/>
              <a:gd name="T1" fmla="*/ 2147483647 h 54"/>
              <a:gd name="T2" fmla="*/ 2147483647 w 54"/>
              <a:gd name="T3" fmla="*/ 2147483647 h 54"/>
              <a:gd name="T4" fmla="*/ 2147483647 w 54"/>
              <a:gd name="T5" fmla="*/ 2147483647 h 54"/>
              <a:gd name="T6" fmla="*/ 2147483647 w 54"/>
              <a:gd name="T7" fmla="*/ 2147483647 h 54"/>
              <a:gd name="T8" fmla="*/ 2147483647 w 54"/>
              <a:gd name="T9" fmla="*/ 2147483647 h 54"/>
              <a:gd name="T10" fmla="*/ 0 w 54"/>
              <a:gd name="T11" fmla="*/ 2147483647 h 54"/>
              <a:gd name="T12" fmla="*/ 2147483647 w 54"/>
              <a:gd name="T13" fmla="*/ 0 h 54"/>
              <a:gd name="T14" fmla="*/ 2147483647 w 54"/>
              <a:gd name="T15" fmla="*/ 2147483647 h 54"/>
              <a:gd name="T16" fmla="*/ 2147483647 w 54"/>
              <a:gd name="T17" fmla="*/ 2147483647 h 54"/>
              <a:gd name="T18" fmla="*/ 2147483647 w 54"/>
              <a:gd name="T19" fmla="*/ 2147483647 h 54"/>
              <a:gd name="T20" fmla="*/ 2147483647 w 54"/>
              <a:gd name="T21" fmla="*/ 2147483647 h 54"/>
              <a:gd name="T22" fmla="*/ 2147483647 w 54"/>
              <a:gd name="T23" fmla="*/ 2147483647 h 54"/>
              <a:gd name="T24" fmla="*/ 2147483647 w 54"/>
              <a:gd name="T25" fmla="*/ 2147483647 h 54"/>
              <a:gd name="T26" fmla="*/ 2147483647 w 54"/>
              <a:gd name="T27" fmla="*/ 2147483647 h 54"/>
              <a:gd name="T28" fmla="*/ 2147483647 w 54"/>
              <a:gd name="T29" fmla="*/ 2147483647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4"/>
              <a:gd name="T46" fmla="*/ 0 h 54"/>
              <a:gd name="T47" fmla="*/ 54 w 54"/>
              <a:gd name="T48" fmla="*/ 54 h 5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4" h="54">
                <a:moveTo>
                  <a:pt x="26" y="54"/>
                </a:moveTo>
                <a:lnTo>
                  <a:pt x="22" y="40"/>
                </a:lnTo>
                <a:lnTo>
                  <a:pt x="20" y="2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18" y="0"/>
                </a:lnTo>
                <a:lnTo>
                  <a:pt x="26" y="2"/>
                </a:lnTo>
                <a:lnTo>
                  <a:pt x="34" y="6"/>
                </a:lnTo>
                <a:lnTo>
                  <a:pt x="44" y="18"/>
                </a:lnTo>
                <a:lnTo>
                  <a:pt x="48" y="26"/>
                </a:lnTo>
                <a:lnTo>
                  <a:pt x="54" y="38"/>
                </a:lnTo>
                <a:lnTo>
                  <a:pt x="36" y="36"/>
                </a:lnTo>
                <a:lnTo>
                  <a:pt x="36" y="48"/>
                </a:lnTo>
                <a:lnTo>
                  <a:pt x="26" y="5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4" name="Freeform 169"/>
          <p:cNvSpPr>
            <a:spLocks/>
          </p:cNvSpPr>
          <p:nvPr/>
        </p:nvSpPr>
        <p:spPr bwMode="auto">
          <a:xfrm>
            <a:off x="5718175" y="2867025"/>
            <a:ext cx="190500" cy="114300"/>
          </a:xfrm>
          <a:custGeom>
            <a:avLst/>
            <a:gdLst>
              <a:gd name="T0" fmla="*/ 0 w 120"/>
              <a:gd name="T1" fmla="*/ 2147483647 h 72"/>
              <a:gd name="T2" fmla="*/ 2147483647 w 120"/>
              <a:gd name="T3" fmla="*/ 2147483647 h 72"/>
              <a:gd name="T4" fmla="*/ 2147483647 w 120"/>
              <a:gd name="T5" fmla="*/ 2147483647 h 72"/>
              <a:gd name="T6" fmla="*/ 2147483647 w 120"/>
              <a:gd name="T7" fmla="*/ 2147483647 h 72"/>
              <a:gd name="T8" fmla="*/ 2147483647 w 120"/>
              <a:gd name="T9" fmla="*/ 2147483647 h 72"/>
              <a:gd name="T10" fmla="*/ 2147483647 w 120"/>
              <a:gd name="T11" fmla="*/ 2147483647 h 72"/>
              <a:gd name="T12" fmla="*/ 2147483647 w 120"/>
              <a:gd name="T13" fmla="*/ 0 h 72"/>
              <a:gd name="T14" fmla="*/ 2147483647 w 120"/>
              <a:gd name="T15" fmla="*/ 2147483647 h 72"/>
              <a:gd name="T16" fmla="*/ 2147483647 w 120"/>
              <a:gd name="T17" fmla="*/ 2147483647 h 72"/>
              <a:gd name="T18" fmla="*/ 2147483647 w 120"/>
              <a:gd name="T19" fmla="*/ 2147483647 h 72"/>
              <a:gd name="T20" fmla="*/ 2147483647 w 120"/>
              <a:gd name="T21" fmla="*/ 2147483647 h 72"/>
              <a:gd name="T22" fmla="*/ 2147483647 w 120"/>
              <a:gd name="T23" fmla="*/ 2147483647 h 72"/>
              <a:gd name="T24" fmla="*/ 2147483647 w 120"/>
              <a:gd name="T25" fmla="*/ 2147483647 h 72"/>
              <a:gd name="T26" fmla="*/ 2147483647 w 120"/>
              <a:gd name="T27" fmla="*/ 2147483647 h 72"/>
              <a:gd name="T28" fmla="*/ 2147483647 w 120"/>
              <a:gd name="T29" fmla="*/ 2147483647 h 72"/>
              <a:gd name="T30" fmla="*/ 2147483647 w 120"/>
              <a:gd name="T31" fmla="*/ 2147483647 h 72"/>
              <a:gd name="T32" fmla="*/ 2147483647 w 120"/>
              <a:gd name="T33" fmla="*/ 2147483647 h 72"/>
              <a:gd name="T34" fmla="*/ 2147483647 w 120"/>
              <a:gd name="T35" fmla="*/ 2147483647 h 72"/>
              <a:gd name="T36" fmla="*/ 2147483647 w 120"/>
              <a:gd name="T37" fmla="*/ 2147483647 h 72"/>
              <a:gd name="T38" fmla="*/ 2147483647 w 120"/>
              <a:gd name="T39" fmla="*/ 2147483647 h 72"/>
              <a:gd name="T40" fmla="*/ 2147483647 w 120"/>
              <a:gd name="T41" fmla="*/ 2147483647 h 72"/>
              <a:gd name="T42" fmla="*/ 2147483647 w 120"/>
              <a:gd name="T43" fmla="*/ 2147483647 h 72"/>
              <a:gd name="T44" fmla="*/ 2147483647 w 120"/>
              <a:gd name="T45" fmla="*/ 2147483647 h 72"/>
              <a:gd name="T46" fmla="*/ 2147483647 w 120"/>
              <a:gd name="T47" fmla="*/ 2147483647 h 72"/>
              <a:gd name="T48" fmla="*/ 2147483647 w 120"/>
              <a:gd name="T49" fmla="*/ 2147483647 h 72"/>
              <a:gd name="T50" fmla="*/ 2147483647 w 120"/>
              <a:gd name="T51" fmla="*/ 2147483647 h 72"/>
              <a:gd name="T52" fmla="*/ 2147483647 w 120"/>
              <a:gd name="T53" fmla="*/ 2147483647 h 72"/>
              <a:gd name="T54" fmla="*/ 2147483647 w 120"/>
              <a:gd name="T55" fmla="*/ 2147483647 h 72"/>
              <a:gd name="T56" fmla="*/ 2147483647 w 120"/>
              <a:gd name="T57" fmla="*/ 2147483647 h 72"/>
              <a:gd name="T58" fmla="*/ 2147483647 w 120"/>
              <a:gd name="T59" fmla="*/ 2147483647 h 72"/>
              <a:gd name="T60" fmla="*/ 2147483647 w 120"/>
              <a:gd name="T61" fmla="*/ 2147483647 h 72"/>
              <a:gd name="T62" fmla="*/ 2147483647 w 120"/>
              <a:gd name="T63" fmla="*/ 2147483647 h 72"/>
              <a:gd name="T64" fmla="*/ 2147483647 w 120"/>
              <a:gd name="T65" fmla="*/ 2147483647 h 72"/>
              <a:gd name="T66" fmla="*/ 2147483647 w 120"/>
              <a:gd name="T67" fmla="*/ 2147483647 h 72"/>
              <a:gd name="T68" fmla="*/ 2147483647 w 120"/>
              <a:gd name="T69" fmla="*/ 2147483647 h 72"/>
              <a:gd name="T70" fmla="*/ 2147483647 w 120"/>
              <a:gd name="T71" fmla="*/ 2147483647 h 72"/>
              <a:gd name="T72" fmla="*/ 2147483647 w 120"/>
              <a:gd name="T73" fmla="*/ 2147483647 h 72"/>
              <a:gd name="T74" fmla="*/ 2147483647 w 120"/>
              <a:gd name="T75" fmla="*/ 2147483647 h 72"/>
              <a:gd name="T76" fmla="*/ 2147483647 w 120"/>
              <a:gd name="T77" fmla="*/ 2147483647 h 72"/>
              <a:gd name="T78" fmla="*/ 2147483647 w 120"/>
              <a:gd name="T79" fmla="*/ 2147483647 h 72"/>
              <a:gd name="T80" fmla="*/ 2147483647 w 120"/>
              <a:gd name="T81" fmla="*/ 2147483647 h 72"/>
              <a:gd name="T82" fmla="*/ 2147483647 w 120"/>
              <a:gd name="T83" fmla="*/ 2147483647 h 72"/>
              <a:gd name="T84" fmla="*/ 2147483647 w 120"/>
              <a:gd name="T85" fmla="*/ 2147483647 h 72"/>
              <a:gd name="T86" fmla="*/ 2147483647 w 120"/>
              <a:gd name="T87" fmla="*/ 2147483647 h 72"/>
              <a:gd name="T88" fmla="*/ 2147483647 w 120"/>
              <a:gd name="T89" fmla="*/ 2147483647 h 72"/>
              <a:gd name="T90" fmla="*/ 0 w 120"/>
              <a:gd name="T91" fmla="*/ 2147483647 h 72"/>
              <a:gd name="T92" fmla="*/ 0 w 120"/>
              <a:gd name="T93" fmla="*/ 2147483647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72"/>
              <a:gd name="T143" fmla="*/ 120 w 120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72">
                <a:moveTo>
                  <a:pt x="0" y="28"/>
                </a:moveTo>
                <a:lnTo>
                  <a:pt x="16" y="28"/>
                </a:lnTo>
                <a:lnTo>
                  <a:pt x="18" y="18"/>
                </a:lnTo>
                <a:lnTo>
                  <a:pt x="24" y="16"/>
                </a:lnTo>
                <a:lnTo>
                  <a:pt x="24" y="4"/>
                </a:lnTo>
                <a:lnTo>
                  <a:pt x="34" y="6"/>
                </a:lnTo>
                <a:lnTo>
                  <a:pt x="40" y="0"/>
                </a:lnTo>
                <a:lnTo>
                  <a:pt x="48" y="6"/>
                </a:lnTo>
                <a:lnTo>
                  <a:pt x="48" y="10"/>
                </a:lnTo>
                <a:lnTo>
                  <a:pt x="40" y="14"/>
                </a:lnTo>
                <a:lnTo>
                  <a:pt x="34" y="18"/>
                </a:lnTo>
                <a:lnTo>
                  <a:pt x="44" y="18"/>
                </a:lnTo>
                <a:lnTo>
                  <a:pt x="50" y="20"/>
                </a:lnTo>
                <a:lnTo>
                  <a:pt x="48" y="30"/>
                </a:lnTo>
                <a:lnTo>
                  <a:pt x="62" y="30"/>
                </a:lnTo>
                <a:lnTo>
                  <a:pt x="70" y="32"/>
                </a:lnTo>
                <a:lnTo>
                  <a:pt x="78" y="32"/>
                </a:lnTo>
                <a:lnTo>
                  <a:pt x="92" y="30"/>
                </a:lnTo>
                <a:lnTo>
                  <a:pt x="96" y="34"/>
                </a:lnTo>
                <a:lnTo>
                  <a:pt x="106" y="40"/>
                </a:lnTo>
                <a:lnTo>
                  <a:pt x="112" y="46"/>
                </a:lnTo>
                <a:lnTo>
                  <a:pt x="116" y="52"/>
                </a:lnTo>
                <a:lnTo>
                  <a:pt x="120" y="62"/>
                </a:lnTo>
                <a:lnTo>
                  <a:pt x="114" y="62"/>
                </a:lnTo>
                <a:lnTo>
                  <a:pt x="106" y="64"/>
                </a:lnTo>
                <a:lnTo>
                  <a:pt x="98" y="66"/>
                </a:lnTo>
                <a:lnTo>
                  <a:pt x="90" y="70"/>
                </a:lnTo>
                <a:lnTo>
                  <a:pt x="82" y="72"/>
                </a:lnTo>
                <a:lnTo>
                  <a:pt x="80" y="72"/>
                </a:lnTo>
                <a:lnTo>
                  <a:pt x="76" y="72"/>
                </a:lnTo>
                <a:lnTo>
                  <a:pt x="74" y="70"/>
                </a:lnTo>
                <a:lnTo>
                  <a:pt x="66" y="62"/>
                </a:lnTo>
                <a:lnTo>
                  <a:pt x="62" y="54"/>
                </a:lnTo>
                <a:lnTo>
                  <a:pt x="58" y="40"/>
                </a:lnTo>
                <a:lnTo>
                  <a:pt x="52" y="42"/>
                </a:lnTo>
                <a:lnTo>
                  <a:pt x="46" y="48"/>
                </a:lnTo>
                <a:lnTo>
                  <a:pt x="42" y="54"/>
                </a:lnTo>
                <a:lnTo>
                  <a:pt x="36" y="60"/>
                </a:lnTo>
                <a:lnTo>
                  <a:pt x="32" y="64"/>
                </a:lnTo>
                <a:lnTo>
                  <a:pt x="26" y="68"/>
                </a:lnTo>
                <a:lnTo>
                  <a:pt x="14" y="70"/>
                </a:lnTo>
                <a:lnTo>
                  <a:pt x="18" y="60"/>
                </a:lnTo>
                <a:lnTo>
                  <a:pt x="18" y="50"/>
                </a:lnTo>
                <a:lnTo>
                  <a:pt x="14" y="44"/>
                </a:lnTo>
                <a:lnTo>
                  <a:pt x="8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5" name="Freeform 170"/>
          <p:cNvSpPr>
            <a:spLocks/>
          </p:cNvSpPr>
          <p:nvPr/>
        </p:nvSpPr>
        <p:spPr bwMode="auto">
          <a:xfrm>
            <a:off x="4984750" y="2781300"/>
            <a:ext cx="177800" cy="76200"/>
          </a:xfrm>
          <a:custGeom>
            <a:avLst/>
            <a:gdLst>
              <a:gd name="T0" fmla="*/ 2147483647 w 112"/>
              <a:gd name="T1" fmla="*/ 2147483647 h 48"/>
              <a:gd name="T2" fmla="*/ 2147483647 w 112"/>
              <a:gd name="T3" fmla="*/ 2147483647 h 48"/>
              <a:gd name="T4" fmla="*/ 2147483647 w 112"/>
              <a:gd name="T5" fmla="*/ 2147483647 h 48"/>
              <a:gd name="T6" fmla="*/ 2147483647 w 112"/>
              <a:gd name="T7" fmla="*/ 2147483647 h 48"/>
              <a:gd name="T8" fmla="*/ 2147483647 w 112"/>
              <a:gd name="T9" fmla="*/ 2147483647 h 48"/>
              <a:gd name="T10" fmla="*/ 2147483647 w 112"/>
              <a:gd name="T11" fmla="*/ 2147483647 h 48"/>
              <a:gd name="T12" fmla="*/ 2147483647 w 112"/>
              <a:gd name="T13" fmla="*/ 2147483647 h 48"/>
              <a:gd name="T14" fmla="*/ 2147483647 w 112"/>
              <a:gd name="T15" fmla="*/ 2147483647 h 48"/>
              <a:gd name="T16" fmla="*/ 2147483647 w 112"/>
              <a:gd name="T17" fmla="*/ 2147483647 h 48"/>
              <a:gd name="T18" fmla="*/ 2147483647 w 112"/>
              <a:gd name="T19" fmla="*/ 2147483647 h 48"/>
              <a:gd name="T20" fmla="*/ 2147483647 w 112"/>
              <a:gd name="T21" fmla="*/ 2147483647 h 48"/>
              <a:gd name="T22" fmla="*/ 2147483647 w 112"/>
              <a:gd name="T23" fmla="*/ 2147483647 h 48"/>
              <a:gd name="T24" fmla="*/ 2147483647 w 112"/>
              <a:gd name="T25" fmla="*/ 2147483647 h 48"/>
              <a:gd name="T26" fmla="*/ 2147483647 w 112"/>
              <a:gd name="T27" fmla="*/ 2147483647 h 48"/>
              <a:gd name="T28" fmla="*/ 2147483647 w 112"/>
              <a:gd name="T29" fmla="*/ 2147483647 h 48"/>
              <a:gd name="T30" fmla="*/ 2147483647 w 112"/>
              <a:gd name="T31" fmla="*/ 2147483647 h 48"/>
              <a:gd name="T32" fmla="*/ 2147483647 w 112"/>
              <a:gd name="T33" fmla="*/ 2147483647 h 48"/>
              <a:gd name="T34" fmla="*/ 2147483647 w 112"/>
              <a:gd name="T35" fmla="*/ 2147483647 h 48"/>
              <a:gd name="T36" fmla="*/ 2147483647 w 112"/>
              <a:gd name="T37" fmla="*/ 2147483647 h 48"/>
              <a:gd name="T38" fmla="*/ 2147483647 w 112"/>
              <a:gd name="T39" fmla="*/ 2147483647 h 48"/>
              <a:gd name="T40" fmla="*/ 2147483647 w 112"/>
              <a:gd name="T41" fmla="*/ 2147483647 h 48"/>
              <a:gd name="T42" fmla="*/ 2147483647 w 112"/>
              <a:gd name="T43" fmla="*/ 2147483647 h 48"/>
              <a:gd name="T44" fmla="*/ 2147483647 w 112"/>
              <a:gd name="T45" fmla="*/ 2147483647 h 48"/>
              <a:gd name="T46" fmla="*/ 2147483647 w 112"/>
              <a:gd name="T47" fmla="*/ 0 h 48"/>
              <a:gd name="T48" fmla="*/ 0 w 112"/>
              <a:gd name="T49" fmla="*/ 0 h 48"/>
              <a:gd name="T50" fmla="*/ 2147483647 w 112"/>
              <a:gd name="T51" fmla="*/ 2147483647 h 48"/>
              <a:gd name="T52" fmla="*/ 2147483647 w 112"/>
              <a:gd name="T53" fmla="*/ 2147483647 h 48"/>
              <a:gd name="T54" fmla="*/ 2147483647 w 112"/>
              <a:gd name="T55" fmla="*/ 2147483647 h 48"/>
              <a:gd name="T56" fmla="*/ 2147483647 w 112"/>
              <a:gd name="T57" fmla="*/ 2147483647 h 48"/>
              <a:gd name="T58" fmla="*/ 2147483647 w 112"/>
              <a:gd name="T59" fmla="*/ 2147483647 h 48"/>
              <a:gd name="T60" fmla="*/ 2147483647 w 112"/>
              <a:gd name="T61" fmla="*/ 2147483647 h 48"/>
              <a:gd name="T62" fmla="*/ 2147483647 w 112"/>
              <a:gd name="T63" fmla="*/ 2147483647 h 48"/>
              <a:gd name="T64" fmla="*/ 2147483647 w 112"/>
              <a:gd name="T65" fmla="*/ 2147483647 h 48"/>
              <a:gd name="T66" fmla="*/ 2147483647 w 112"/>
              <a:gd name="T67" fmla="*/ 2147483647 h 48"/>
              <a:gd name="T68" fmla="*/ 2147483647 w 112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48"/>
              <a:gd name="T107" fmla="*/ 112 w 112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48">
                <a:moveTo>
                  <a:pt x="34" y="34"/>
                </a:moveTo>
                <a:lnTo>
                  <a:pt x="42" y="34"/>
                </a:lnTo>
                <a:lnTo>
                  <a:pt x="50" y="34"/>
                </a:lnTo>
                <a:lnTo>
                  <a:pt x="58" y="36"/>
                </a:lnTo>
                <a:lnTo>
                  <a:pt x="64" y="42"/>
                </a:lnTo>
                <a:lnTo>
                  <a:pt x="66" y="44"/>
                </a:lnTo>
                <a:lnTo>
                  <a:pt x="66" y="46"/>
                </a:lnTo>
                <a:lnTo>
                  <a:pt x="78" y="46"/>
                </a:lnTo>
                <a:lnTo>
                  <a:pt x="88" y="46"/>
                </a:lnTo>
                <a:lnTo>
                  <a:pt x="90" y="40"/>
                </a:lnTo>
                <a:lnTo>
                  <a:pt x="98" y="44"/>
                </a:lnTo>
                <a:lnTo>
                  <a:pt x="102" y="48"/>
                </a:lnTo>
                <a:lnTo>
                  <a:pt x="112" y="48"/>
                </a:lnTo>
                <a:lnTo>
                  <a:pt x="108" y="42"/>
                </a:lnTo>
                <a:lnTo>
                  <a:pt x="106" y="36"/>
                </a:lnTo>
                <a:lnTo>
                  <a:pt x="110" y="32"/>
                </a:lnTo>
                <a:lnTo>
                  <a:pt x="100" y="30"/>
                </a:lnTo>
                <a:lnTo>
                  <a:pt x="94" y="22"/>
                </a:lnTo>
                <a:lnTo>
                  <a:pt x="80" y="16"/>
                </a:lnTo>
                <a:lnTo>
                  <a:pt x="62" y="16"/>
                </a:lnTo>
                <a:lnTo>
                  <a:pt x="48" y="8"/>
                </a:lnTo>
                <a:lnTo>
                  <a:pt x="38" y="6"/>
                </a:lnTo>
                <a:lnTo>
                  <a:pt x="26" y="4"/>
                </a:lnTo>
                <a:lnTo>
                  <a:pt x="14" y="0"/>
                </a:lnTo>
                <a:lnTo>
                  <a:pt x="0" y="0"/>
                </a:lnTo>
                <a:lnTo>
                  <a:pt x="4" y="2"/>
                </a:lnTo>
                <a:lnTo>
                  <a:pt x="8" y="6"/>
                </a:lnTo>
                <a:lnTo>
                  <a:pt x="16" y="10"/>
                </a:lnTo>
                <a:lnTo>
                  <a:pt x="20" y="14"/>
                </a:lnTo>
                <a:lnTo>
                  <a:pt x="28" y="16"/>
                </a:lnTo>
                <a:lnTo>
                  <a:pt x="30" y="22"/>
                </a:lnTo>
                <a:lnTo>
                  <a:pt x="30" y="24"/>
                </a:lnTo>
                <a:lnTo>
                  <a:pt x="32" y="26"/>
                </a:lnTo>
                <a:lnTo>
                  <a:pt x="34" y="30"/>
                </a:lnTo>
                <a:lnTo>
                  <a:pt x="34" y="3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6" name="Freeform 171"/>
          <p:cNvSpPr>
            <a:spLocks/>
          </p:cNvSpPr>
          <p:nvPr/>
        </p:nvSpPr>
        <p:spPr bwMode="auto">
          <a:xfrm>
            <a:off x="5124450" y="2832100"/>
            <a:ext cx="127000" cy="101600"/>
          </a:xfrm>
          <a:custGeom>
            <a:avLst/>
            <a:gdLst>
              <a:gd name="T0" fmla="*/ 2147483647 w 80"/>
              <a:gd name="T1" fmla="*/ 2147483647 h 64"/>
              <a:gd name="T2" fmla="*/ 2147483647 w 80"/>
              <a:gd name="T3" fmla="*/ 2147483647 h 64"/>
              <a:gd name="T4" fmla="*/ 2147483647 w 80"/>
              <a:gd name="T5" fmla="*/ 2147483647 h 64"/>
              <a:gd name="T6" fmla="*/ 2147483647 w 80"/>
              <a:gd name="T7" fmla="*/ 2147483647 h 64"/>
              <a:gd name="T8" fmla="*/ 2147483647 w 80"/>
              <a:gd name="T9" fmla="*/ 2147483647 h 64"/>
              <a:gd name="T10" fmla="*/ 2147483647 w 80"/>
              <a:gd name="T11" fmla="*/ 2147483647 h 64"/>
              <a:gd name="T12" fmla="*/ 2147483647 w 80"/>
              <a:gd name="T13" fmla="*/ 0 h 64"/>
              <a:gd name="T14" fmla="*/ 2147483647 w 80"/>
              <a:gd name="T15" fmla="*/ 2147483647 h 64"/>
              <a:gd name="T16" fmla="*/ 2147483647 w 80"/>
              <a:gd name="T17" fmla="*/ 2147483647 h 64"/>
              <a:gd name="T18" fmla="*/ 2147483647 w 80"/>
              <a:gd name="T19" fmla="*/ 2147483647 h 64"/>
              <a:gd name="T20" fmla="*/ 2147483647 w 80"/>
              <a:gd name="T21" fmla="*/ 2147483647 h 64"/>
              <a:gd name="T22" fmla="*/ 2147483647 w 80"/>
              <a:gd name="T23" fmla="*/ 2147483647 h 64"/>
              <a:gd name="T24" fmla="*/ 2147483647 w 80"/>
              <a:gd name="T25" fmla="*/ 2147483647 h 64"/>
              <a:gd name="T26" fmla="*/ 2147483647 w 80"/>
              <a:gd name="T27" fmla="*/ 2147483647 h 64"/>
              <a:gd name="T28" fmla="*/ 0 w 80"/>
              <a:gd name="T29" fmla="*/ 2147483647 h 64"/>
              <a:gd name="T30" fmla="*/ 2147483647 w 80"/>
              <a:gd name="T31" fmla="*/ 2147483647 h 64"/>
              <a:gd name="T32" fmla="*/ 2147483647 w 80"/>
              <a:gd name="T33" fmla="*/ 2147483647 h 64"/>
              <a:gd name="T34" fmla="*/ 2147483647 w 80"/>
              <a:gd name="T35" fmla="*/ 2147483647 h 64"/>
              <a:gd name="T36" fmla="*/ 2147483647 w 80"/>
              <a:gd name="T37" fmla="*/ 2147483647 h 64"/>
              <a:gd name="T38" fmla="*/ 2147483647 w 80"/>
              <a:gd name="T39" fmla="*/ 2147483647 h 64"/>
              <a:gd name="T40" fmla="*/ 2147483647 w 80"/>
              <a:gd name="T41" fmla="*/ 2147483647 h 64"/>
              <a:gd name="T42" fmla="*/ 2147483647 w 80"/>
              <a:gd name="T43" fmla="*/ 2147483647 h 64"/>
              <a:gd name="T44" fmla="*/ 2147483647 w 80"/>
              <a:gd name="T45" fmla="*/ 2147483647 h 64"/>
              <a:gd name="T46" fmla="*/ 2147483647 w 80"/>
              <a:gd name="T47" fmla="*/ 2147483647 h 64"/>
              <a:gd name="T48" fmla="*/ 2147483647 w 80"/>
              <a:gd name="T49" fmla="*/ 2147483647 h 64"/>
              <a:gd name="T50" fmla="*/ 2147483647 w 80"/>
              <a:gd name="T51" fmla="*/ 2147483647 h 64"/>
              <a:gd name="T52" fmla="*/ 2147483647 w 80"/>
              <a:gd name="T53" fmla="*/ 2147483647 h 64"/>
              <a:gd name="T54" fmla="*/ 2147483647 w 80"/>
              <a:gd name="T55" fmla="*/ 2147483647 h 64"/>
              <a:gd name="T56" fmla="*/ 2147483647 w 80"/>
              <a:gd name="T57" fmla="*/ 2147483647 h 64"/>
              <a:gd name="T58" fmla="*/ 2147483647 w 80"/>
              <a:gd name="T59" fmla="*/ 2147483647 h 64"/>
              <a:gd name="T60" fmla="*/ 2147483647 w 80"/>
              <a:gd name="T61" fmla="*/ 2147483647 h 64"/>
              <a:gd name="T62" fmla="*/ 2147483647 w 80"/>
              <a:gd name="T63" fmla="*/ 2147483647 h 64"/>
              <a:gd name="T64" fmla="*/ 2147483647 w 80"/>
              <a:gd name="T65" fmla="*/ 2147483647 h 64"/>
              <a:gd name="T66" fmla="*/ 2147483647 w 80"/>
              <a:gd name="T67" fmla="*/ 2147483647 h 64"/>
              <a:gd name="T68" fmla="*/ 2147483647 w 80"/>
              <a:gd name="T69" fmla="*/ 2147483647 h 64"/>
              <a:gd name="T70" fmla="*/ 2147483647 w 80"/>
              <a:gd name="T71" fmla="*/ 2147483647 h 64"/>
              <a:gd name="T72" fmla="*/ 2147483647 w 80"/>
              <a:gd name="T73" fmla="*/ 2147483647 h 64"/>
              <a:gd name="T74" fmla="*/ 2147483647 w 80"/>
              <a:gd name="T75" fmla="*/ 2147483647 h 64"/>
              <a:gd name="T76" fmla="*/ 2147483647 w 80"/>
              <a:gd name="T77" fmla="*/ 2147483647 h 64"/>
              <a:gd name="T78" fmla="*/ 2147483647 w 80"/>
              <a:gd name="T79" fmla="*/ 2147483647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64"/>
              <a:gd name="T122" fmla="*/ 80 w 80"/>
              <a:gd name="T123" fmla="*/ 64 h 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64">
                <a:moveTo>
                  <a:pt x="54" y="6"/>
                </a:moveTo>
                <a:lnTo>
                  <a:pt x="50" y="8"/>
                </a:lnTo>
                <a:lnTo>
                  <a:pt x="44" y="14"/>
                </a:lnTo>
                <a:lnTo>
                  <a:pt x="38" y="14"/>
                </a:lnTo>
                <a:lnTo>
                  <a:pt x="34" y="10"/>
                </a:lnTo>
                <a:lnTo>
                  <a:pt x="28" y="6"/>
                </a:lnTo>
                <a:lnTo>
                  <a:pt x="22" y="0"/>
                </a:lnTo>
                <a:lnTo>
                  <a:pt x="18" y="4"/>
                </a:lnTo>
                <a:lnTo>
                  <a:pt x="20" y="10"/>
                </a:lnTo>
                <a:lnTo>
                  <a:pt x="24" y="16"/>
                </a:lnTo>
                <a:lnTo>
                  <a:pt x="20" y="16"/>
                </a:lnTo>
                <a:lnTo>
                  <a:pt x="14" y="16"/>
                </a:lnTo>
                <a:lnTo>
                  <a:pt x="10" y="12"/>
                </a:lnTo>
                <a:lnTo>
                  <a:pt x="2" y="8"/>
                </a:lnTo>
                <a:lnTo>
                  <a:pt x="0" y="14"/>
                </a:lnTo>
                <a:lnTo>
                  <a:pt x="6" y="20"/>
                </a:lnTo>
                <a:lnTo>
                  <a:pt x="8" y="22"/>
                </a:lnTo>
                <a:lnTo>
                  <a:pt x="10" y="26"/>
                </a:lnTo>
                <a:lnTo>
                  <a:pt x="12" y="30"/>
                </a:lnTo>
                <a:lnTo>
                  <a:pt x="14" y="34"/>
                </a:lnTo>
                <a:lnTo>
                  <a:pt x="20" y="38"/>
                </a:lnTo>
                <a:lnTo>
                  <a:pt x="28" y="42"/>
                </a:lnTo>
                <a:lnTo>
                  <a:pt x="34" y="56"/>
                </a:lnTo>
                <a:lnTo>
                  <a:pt x="40" y="50"/>
                </a:lnTo>
                <a:lnTo>
                  <a:pt x="44" y="44"/>
                </a:lnTo>
                <a:lnTo>
                  <a:pt x="48" y="42"/>
                </a:lnTo>
                <a:lnTo>
                  <a:pt x="56" y="42"/>
                </a:lnTo>
                <a:lnTo>
                  <a:pt x="58" y="48"/>
                </a:lnTo>
                <a:lnTo>
                  <a:pt x="58" y="50"/>
                </a:lnTo>
                <a:lnTo>
                  <a:pt x="58" y="56"/>
                </a:lnTo>
                <a:lnTo>
                  <a:pt x="62" y="58"/>
                </a:lnTo>
                <a:lnTo>
                  <a:pt x="64" y="60"/>
                </a:lnTo>
                <a:lnTo>
                  <a:pt x="66" y="62"/>
                </a:lnTo>
                <a:lnTo>
                  <a:pt x="72" y="64"/>
                </a:lnTo>
                <a:lnTo>
                  <a:pt x="76" y="28"/>
                </a:lnTo>
                <a:lnTo>
                  <a:pt x="80" y="28"/>
                </a:lnTo>
                <a:lnTo>
                  <a:pt x="72" y="22"/>
                </a:lnTo>
                <a:lnTo>
                  <a:pt x="66" y="16"/>
                </a:lnTo>
                <a:lnTo>
                  <a:pt x="60" y="12"/>
                </a:lnTo>
                <a:lnTo>
                  <a:pt x="54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7" name="Freeform 172"/>
          <p:cNvSpPr>
            <a:spLocks/>
          </p:cNvSpPr>
          <p:nvPr/>
        </p:nvSpPr>
        <p:spPr bwMode="auto">
          <a:xfrm>
            <a:off x="4787900" y="4168775"/>
            <a:ext cx="50800" cy="571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0 h 36"/>
              <a:gd name="T16" fmla="*/ 2147483647 w 32"/>
              <a:gd name="T17" fmla="*/ 0 h 36"/>
              <a:gd name="T18" fmla="*/ 2147483647 w 32"/>
              <a:gd name="T19" fmla="*/ 2147483647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0 w 32"/>
              <a:gd name="T27" fmla="*/ 2147483647 h 36"/>
              <a:gd name="T28" fmla="*/ 0 w 32"/>
              <a:gd name="T29" fmla="*/ 2147483647 h 36"/>
              <a:gd name="T30" fmla="*/ 0 w 32"/>
              <a:gd name="T31" fmla="*/ 2147483647 h 36"/>
              <a:gd name="T32" fmla="*/ 0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2"/>
              <a:gd name="T70" fmla="*/ 0 h 36"/>
              <a:gd name="T71" fmla="*/ 32 w 32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2" h="36">
                <a:moveTo>
                  <a:pt x="28" y="30"/>
                </a:move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18"/>
                </a:lnTo>
                <a:lnTo>
                  <a:pt x="30" y="12"/>
                </a:lnTo>
                <a:lnTo>
                  <a:pt x="28" y="6"/>
                </a:lnTo>
                <a:lnTo>
                  <a:pt x="28" y="0"/>
                </a:lnTo>
                <a:lnTo>
                  <a:pt x="30" y="0"/>
                </a:lnTo>
                <a:lnTo>
                  <a:pt x="24" y="4"/>
                </a:lnTo>
                <a:lnTo>
                  <a:pt x="20" y="10"/>
                </a:lnTo>
                <a:lnTo>
                  <a:pt x="10" y="10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14" y="36"/>
                </a:lnTo>
                <a:lnTo>
                  <a:pt x="16" y="32"/>
                </a:lnTo>
                <a:lnTo>
                  <a:pt x="16" y="30"/>
                </a:lnTo>
                <a:lnTo>
                  <a:pt x="18" y="28"/>
                </a:lnTo>
                <a:lnTo>
                  <a:pt x="28" y="28"/>
                </a:lnTo>
                <a:lnTo>
                  <a:pt x="28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8" name="Freeform 173"/>
          <p:cNvSpPr>
            <a:spLocks/>
          </p:cNvSpPr>
          <p:nvPr/>
        </p:nvSpPr>
        <p:spPr bwMode="auto">
          <a:xfrm>
            <a:off x="4787900" y="4213225"/>
            <a:ext cx="47625" cy="69850"/>
          </a:xfrm>
          <a:custGeom>
            <a:avLst/>
            <a:gdLst>
              <a:gd name="T0" fmla="*/ 0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2147483647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2147483647 w 30"/>
              <a:gd name="T25" fmla="*/ 2147483647 h 44"/>
              <a:gd name="T26" fmla="*/ 2147483647 w 30"/>
              <a:gd name="T27" fmla="*/ 2147483647 h 44"/>
              <a:gd name="T28" fmla="*/ 2147483647 w 30"/>
              <a:gd name="T29" fmla="*/ 2147483647 h 44"/>
              <a:gd name="T30" fmla="*/ 2147483647 w 30"/>
              <a:gd name="T31" fmla="*/ 2147483647 h 44"/>
              <a:gd name="T32" fmla="*/ 2147483647 w 30"/>
              <a:gd name="T33" fmla="*/ 2147483647 h 44"/>
              <a:gd name="T34" fmla="*/ 2147483647 w 30"/>
              <a:gd name="T35" fmla="*/ 2147483647 h 44"/>
              <a:gd name="T36" fmla="*/ 2147483647 w 30"/>
              <a:gd name="T37" fmla="*/ 2147483647 h 44"/>
              <a:gd name="T38" fmla="*/ 2147483647 w 30"/>
              <a:gd name="T39" fmla="*/ 2147483647 h 44"/>
              <a:gd name="T40" fmla="*/ 2147483647 w 30"/>
              <a:gd name="T41" fmla="*/ 0 h 44"/>
              <a:gd name="T42" fmla="*/ 2147483647 w 30"/>
              <a:gd name="T43" fmla="*/ 2147483647 h 44"/>
              <a:gd name="T44" fmla="*/ 2147483647 w 30"/>
              <a:gd name="T45" fmla="*/ 2147483647 h 44"/>
              <a:gd name="T46" fmla="*/ 2147483647 w 30"/>
              <a:gd name="T47" fmla="*/ 2147483647 h 44"/>
              <a:gd name="T48" fmla="*/ 0 w 30"/>
              <a:gd name="T49" fmla="*/ 2147483647 h 44"/>
              <a:gd name="T50" fmla="*/ 0 w 30"/>
              <a:gd name="T51" fmla="*/ 2147483647 h 44"/>
              <a:gd name="T52" fmla="*/ 0 w 30"/>
              <a:gd name="T53" fmla="*/ 2147483647 h 44"/>
              <a:gd name="T54" fmla="*/ 0 w 30"/>
              <a:gd name="T55" fmla="*/ 2147483647 h 4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"/>
              <a:gd name="T85" fmla="*/ 0 h 44"/>
              <a:gd name="T86" fmla="*/ 30 w 30"/>
              <a:gd name="T87" fmla="*/ 44 h 44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" h="44">
                <a:moveTo>
                  <a:pt x="0" y="8"/>
                </a:moveTo>
                <a:lnTo>
                  <a:pt x="2" y="12"/>
                </a:lnTo>
                <a:lnTo>
                  <a:pt x="6" y="14"/>
                </a:lnTo>
                <a:lnTo>
                  <a:pt x="6" y="18"/>
                </a:lnTo>
                <a:lnTo>
                  <a:pt x="4" y="22"/>
                </a:lnTo>
                <a:lnTo>
                  <a:pt x="4" y="26"/>
                </a:lnTo>
                <a:lnTo>
                  <a:pt x="4" y="30"/>
                </a:lnTo>
                <a:lnTo>
                  <a:pt x="6" y="36"/>
                </a:lnTo>
                <a:lnTo>
                  <a:pt x="10" y="44"/>
                </a:lnTo>
                <a:lnTo>
                  <a:pt x="16" y="36"/>
                </a:lnTo>
                <a:lnTo>
                  <a:pt x="24" y="30"/>
                </a:lnTo>
                <a:lnTo>
                  <a:pt x="28" y="24"/>
                </a:lnTo>
                <a:lnTo>
                  <a:pt x="30" y="20"/>
                </a:lnTo>
                <a:lnTo>
                  <a:pt x="30" y="16"/>
                </a:lnTo>
                <a:lnTo>
                  <a:pt x="30" y="14"/>
                </a:lnTo>
                <a:lnTo>
                  <a:pt x="28" y="12"/>
                </a:lnTo>
                <a:lnTo>
                  <a:pt x="26" y="10"/>
                </a:lnTo>
                <a:lnTo>
                  <a:pt x="24" y="8"/>
                </a:lnTo>
                <a:lnTo>
                  <a:pt x="26" y="4"/>
                </a:lnTo>
                <a:lnTo>
                  <a:pt x="28" y="2"/>
                </a:lnTo>
                <a:lnTo>
                  <a:pt x="18" y="0"/>
                </a:lnTo>
                <a:lnTo>
                  <a:pt x="16" y="2"/>
                </a:lnTo>
                <a:lnTo>
                  <a:pt x="16" y="4"/>
                </a:lnTo>
                <a:lnTo>
                  <a:pt x="14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79" name="Freeform 174"/>
          <p:cNvSpPr>
            <a:spLocks/>
          </p:cNvSpPr>
          <p:nvPr/>
        </p:nvSpPr>
        <p:spPr bwMode="auto">
          <a:xfrm>
            <a:off x="4711700" y="5035550"/>
            <a:ext cx="57150" cy="60325"/>
          </a:xfrm>
          <a:custGeom>
            <a:avLst/>
            <a:gdLst>
              <a:gd name="T0" fmla="*/ 2147483647 w 36"/>
              <a:gd name="T1" fmla="*/ 0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0 w 36"/>
              <a:gd name="T9" fmla="*/ 2147483647 h 38"/>
              <a:gd name="T10" fmla="*/ 0 w 36"/>
              <a:gd name="T11" fmla="*/ 2147483647 h 38"/>
              <a:gd name="T12" fmla="*/ 2147483647 w 36"/>
              <a:gd name="T13" fmla="*/ 2147483647 h 38"/>
              <a:gd name="T14" fmla="*/ 2147483647 w 36"/>
              <a:gd name="T15" fmla="*/ 2147483647 h 38"/>
              <a:gd name="T16" fmla="*/ 2147483647 w 36"/>
              <a:gd name="T17" fmla="*/ 2147483647 h 38"/>
              <a:gd name="T18" fmla="*/ 2147483647 w 36"/>
              <a:gd name="T19" fmla="*/ 2147483647 h 38"/>
              <a:gd name="T20" fmla="*/ 2147483647 w 36"/>
              <a:gd name="T21" fmla="*/ 2147483647 h 38"/>
              <a:gd name="T22" fmla="*/ 2147483647 w 36"/>
              <a:gd name="T23" fmla="*/ 2147483647 h 38"/>
              <a:gd name="T24" fmla="*/ 2147483647 w 36"/>
              <a:gd name="T25" fmla="*/ 2147483647 h 38"/>
              <a:gd name="T26" fmla="*/ 2147483647 w 36"/>
              <a:gd name="T27" fmla="*/ 2147483647 h 38"/>
              <a:gd name="T28" fmla="*/ 2147483647 w 36"/>
              <a:gd name="T29" fmla="*/ 2147483647 h 38"/>
              <a:gd name="T30" fmla="*/ 2147483647 w 36"/>
              <a:gd name="T31" fmla="*/ 2147483647 h 38"/>
              <a:gd name="T32" fmla="*/ 2147483647 w 3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"/>
              <a:gd name="T52" fmla="*/ 0 h 38"/>
              <a:gd name="T53" fmla="*/ 36 w 3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" h="38">
                <a:moveTo>
                  <a:pt x="30" y="0"/>
                </a:moveTo>
                <a:lnTo>
                  <a:pt x="22" y="0"/>
                </a:lnTo>
                <a:lnTo>
                  <a:pt x="8" y="10"/>
                </a:lnTo>
                <a:lnTo>
                  <a:pt x="2" y="18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6" y="36"/>
                </a:lnTo>
                <a:lnTo>
                  <a:pt x="10" y="38"/>
                </a:lnTo>
                <a:lnTo>
                  <a:pt x="14" y="38"/>
                </a:lnTo>
                <a:lnTo>
                  <a:pt x="18" y="34"/>
                </a:lnTo>
                <a:lnTo>
                  <a:pt x="26" y="28"/>
                </a:lnTo>
                <a:lnTo>
                  <a:pt x="34" y="18"/>
                </a:lnTo>
                <a:lnTo>
                  <a:pt x="36" y="10"/>
                </a:lnTo>
                <a:lnTo>
                  <a:pt x="32" y="6"/>
                </a:lnTo>
                <a:lnTo>
                  <a:pt x="30" y="4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0" name="Freeform 175"/>
          <p:cNvSpPr>
            <a:spLocks/>
          </p:cNvSpPr>
          <p:nvPr/>
        </p:nvSpPr>
        <p:spPr bwMode="auto">
          <a:xfrm>
            <a:off x="4810125" y="4949825"/>
            <a:ext cx="34925" cy="41275"/>
          </a:xfrm>
          <a:custGeom>
            <a:avLst/>
            <a:gdLst>
              <a:gd name="T0" fmla="*/ 2147483647 w 22"/>
              <a:gd name="T1" fmla="*/ 2147483647 h 26"/>
              <a:gd name="T2" fmla="*/ 2147483647 w 22"/>
              <a:gd name="T3" fmla="*/ 2147483647 h 26"/>
              <a:gd name="T4" fmla="*/ 2147483647 w 22"/>
              <a:gd name="T5" fmla="*/ 2147483647 h 26"/>
              <a:gd name="T6" fmla="*/ 2147483647 w 22"/>
              <a:gd name="T7" fmla="*/ 2147483647 h 26"/>
              <a:gd name="T8" fmla="*/ 2147483647 w 22"/>
              <a:gd name="T9" fmla="*/ 2147483647 h 26"/>
              <a:gd name="T10" fmla="*/ 2147483647 w 22"/>
              <a:gd name="T11" fmla="*/ 2147483647 h 26"/>
              <a:gd name="T12" fmla="*/ 0 w 22"/>
              <a:gd name="T13" fmla="*/ 2147483647 h 26"/>
              <a:gd name="T14" fmla="*/ 0 w 22"/>
              <a:gd name="T15" fmla="*/ 2147483647 h 26"/>
              <a:gd name="T16" fmla="*/ 0 w 22"/>
              <a:gd name="T17" fmla="*/ 2147483647 h 26"/>
              <a:gd name="T18" fmla="*/ 2147483647 w 22"/>
              <a:gd name="T19" fmla="*/ 2147483647 h 26"/>
              <a:gd name="T20" fmla="*/ 2147483647 w 22"/>
              <a:gd name="T21" fmla="*/ 2147483647 h 26"/>
              <a:gd name="T22" fmla="*/ 2147483647 w 22"/>
              <a:gd name="T23" fmla="*/ 0 h 26"/>
              <a:gd name="T24" fmla="*/ 2147483647 w 22"/>
              <a:gd name="T25" fmla="*/ 0 h 26"/>
              <a:gd name="T26" fmla="*/ 2147483647 w 22"/>
              <a:gd name="T27" fmla="*/ 2147483647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22" y="18"/>
                </a:moveTo>
                <a:lnTo>
                  <a:pt x="18" y="24"/>
                </a:lnTo>
                <a:lnTo>
                  <a:pt x="16" y="26"/>
                </a:lnTo>
                <a:lnTo>
                  <a:pt x="14" y="26"/>
                </a:lnTo>
                <a:lnTo>
                  <a:pt x="6" y="26"/>
                </a:lnTo>
                <a:lnTo>
                  <a:pt x="2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4" y="0"/>
                </a:lnTo>
                <a:lnTo>
                  <a:pt x="22" y="0"/>
                </a:lnTo>
                <a:lnTo>
                  <a:pt x="22" y="1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1" name="Freeform 176"/>
          <p:cNvSpPr>
            <a:spLocks/>
          </p:cNvSpPr>
          <p:nvPr/>
        </p:nvSpPr>
        <p:spPr bwMode="auto">
          <a:xfrm>
            <a:off x="4886325" y="4441825"/>
            <a:ext cx="82550" cy="231775"/>
          </a:xfrm>
          <a:custGeom>
            <a:avLst/>
            <a:gdLst>
              <a:gd name="T0" fmla="*/ 0 w 52"/>
              <a:gd name="T1" fmla="*/ 2147483647 h 146"/>
              <a:gd name="T2" fmla="*/ 2147483647 w 52"/>
              <a:gd name="T3" fmla="*/ 2147483647 h 146"/>
              <a:gd name="T4" fmla="*/ 2147483647 w 52"/>
              <a:gd name="T5" fmla="*/ 2147483647 h 146"/>
              <a:gd name="T6" fmla="*/ 2147483647 w 52"/>
              <a:gd name="T7" fmla="*/ 2147483647 h 146"/>
              <a:gd name="T8" fmla="*/ 2147483647 w 52"/>
              <a:gd name="T9" fmla="*/ 2147483647 h 146"/>
              <a:gd name="T10" fmla="*/ 2147483647 w 52"/>
              <a:gd name="T11" fmla="*/ 2147483647 h 146"/>
              <a:gd name="T12" fmla="*/ 2147483647 w 52"/>
              <a:gd name="T13" fmla="*/ 2147483647 h 146"/>
              <a:gd name="T14" fmla="*/ 2147483647 w 52"/>
              <a:gd name="T15" fmla="*/ 2147483647 h 146"/>
              <a:gd name="T16" fmla="*/ 2147483647 w 52"/>
              <a:gd name="T17" fmla="*/ 2147483647 h 146"/>
              <a:gd name="T18" fmla="*/ 2147483647 w 52"/>
              <a:gd name="T19" fmla="*/ 2147483647 h 146"/>
              <a:gd name="T20" fmla="*/ 2147483647 w 52"/>
              <a:gd name="T21" fmla="*/ 2147483647 h 146"/>
              <a:gd name="T22" fmla="*/ 2147483647 w 52"/>
              <a:gd name="T23" fmla="*/ 2147483647 h 146"/>
              <a:gd name="T24" fmla="*/ 2147483647 w 52"/>
              <a:gd name="T25" fmla="*/ 2147483647 h 146"/>
              <a:gd name="T26" fmla="*/ 2147483647 w 52"/>
              <a:gd name="T27" fmla="*/ 2147483647 h 146"/>
              <a:gd name="T28" fmla="*/ 2147483647 w 52"/>
              <a:gd name="T29" fmla="*/ 2147483647 h 146"/>
              <a:gd name="T30" fmla="*/ 2147483647 w 52"/>
              <a:gd name="T31" fmla="*/ 2147483647 h 146"/>
              <a:gd name="T32" fmla="*/ 2147483647 w 52"/>
              <a:gd name="T33" fmla="*/ 2147483647 h 146"/>
              <a:gd name="T34" fmla="*/ 2147483647 w 52"/>
              <a:gd name="T35" fmla="*/ 2147483647 h 146"/>
              <a:gd name="T36" fmla="*/ 2147483647 w 52"/>
              <a:gd name="T37" fmla="*/ 2147483647 h 146"/>
              <a:gd name="T38" fmla="*/ 2147483647 w 52"/>
              <a:gd name="T39" fmla="*/ 2147483647 h 146"/>
              <a:gd name="T40" fmla="*/ 2147483647 w 52"/>
              <a:gd name="T41" fmla="*/ 2147483647 h 146"/>
              <a:gd name="T42" fmla="*/ 2147483647 w 52"/>
              <a:gd name="T43" fmla="*/ 2147483647 h 146"/>
              <a:gd name="T44" fmla="*/ 2147483647 w 52"/>
              <a:gd name="T45" fmla="*/ 2147483647 h 146"/>
              <a:gd name="T46" fmla="*/ 2147483647 w 52"/>
              <a:gd name="T47" fmla="*/ 2147483647 h 146"/>
              <a:gd name="T48" fmla="*/ 2147483647 w 52"/>
              <a:gd name="T49" fmla="*/ 2147483647 h 146"/>
              <a:gd name="T50" fmla="*/ 2147483647 w 52"/>
              <a:gd name="T51" fmla="*/ 2147483647 h 146"/>
              <a:gd name="T52" fmla="*/ 2147483647 w 52"/>
              <a:gd name="T53" fmla="*/ 2147483647 h 146"/>
              <a:gd name="T54" fmla="*/ 2147483647 w 52"/>
              <a:gd name="T55" fmla="*/ 2147483647 h 146"/>
              <a:gd name="T56" fmla="*/ 2147483647 w 52"/>
              <a:gd name="T57" fmla="*/ 2147483647 h 146"/>
              <a:gd name="T58" fmla="*/ 2147483647 w 52"/>
              <a:gd name="T59" fmla="*/ 2147483647 h 146"/>
              <a:gd name="T60" fmla="*/ 2147483647 w 52"/>
              <a:gd name="T61" fmla="*/ 2147483647 h 146"/>
              <a:gd name="T62" fmla="*/ 2147483647 w 52"/>
              <a:gd name="T63" fmla="*/ 2147483647 h 146"/>
              <a:gd name="T64" fmla="*/ 2147483647 w 52"/>
              <a:gd name="T65" fmla="*/ 0 h 146"/>
              <a:gd name="T66" fmla="*/ 2147483647 w 52"/>
              <a:gd name="T67" fmla="*/ 0 h 146"/>
              <a:gd name="T68" fmla="*/ 2147483647 w 52"/>
              <a:gd name="T69" fmla="*/ 2147483647 h 146"/>
              <a:gd name="T70" fmla="*/ 2147483647 w 52"/>
              <a:gd name="T71" fmla="*/ 2147483647 h 146"/>
              <a:gd name="T72" fmla="*/ 2147483647 w 52"/>
              <a:gd name="T73" fmla="*/ 2147483647 h 146"/>
              <a:gd name="T74" fmla="*/ 2147483647 w 52"/>
              <a:gd name="T75" fmla="*/ 2147483647 h 146"/>
              <a:gd name="T76" fmla="*/ 2147483647 w 52"/>
              <a:gd name="T77" fmla="*/ 2147483647 h 146"/>
              <a:gd name="T78" fmla="*/ 2147483647 w 52"/>
              <a:gd name="T79" fmla="*/ 2147483647 h 146"/>
              <a:gd name="T80" fmla="*/ 2147483647 w 52"/>
              <a:gd name="T81" fmla="*/ 2147483647 h 146"/>
              <a:gd name="T82" fmla="*/ 2147483647 w 52"/>
              <a:gd name="T83" fmla="*/ 2147483647 h 146"/>
              <a:gd name="T84" fmla="*/ 2147483647 w 52"/>
              <a:gd name="T85" fmla="*/ 2147483647 h 146"/>
              <a:gd name="T86" fmla="*/ 2147483647 w 52"/>
              <a:gd name="T87" fmla="*/ 2147483647 h 146"/>
              <a:gd name="T88" fmla="*/ 0 w 52"/>
              <a:gd name="T89" fmla="*/ 2147483647 h 146"/>
              <a:gd name="T90" fmla="*/ 0 w 52"/>
              <a:gd name="T91" fmla="*/ 2147483647 h 146"/>
              <a:gd name="T92" fmla="*/ 0 w 52"/>
              <a:gd name="T93" fmla="*/ 2147483647 h 146"/>
              <a:gd name="T94" fmla="*/ 0 w 52"/>
              <a:gd name="T95" fmla="*/ 2147483647 h 146"/>
              <a:gd name="T96" fmla="*/ 2147483647 w 52"/>
              <a:gd name="T97" fmla="*/ 2147483647 h 146"/>
              <a:gd name="T98" fmla="*/ 0 w 52"/>
              <a:gd name="T99" fmla="*/ 2147483647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2"/>
              <a:gd name="T151" fmla="*/ 0 h 146"/>
              <a:gd name="T152" fmla="*/ 52 w 52"/>
              <a:gd name="T153" fmla="*/ 146 h 1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2" h="146">
                <a:moveTo>
                  <a:pt x="0" y="88"/>
                </a:moveTo>
                <a:lnTo>
                  <a:pt x="8" y="88"/>
                </a:lnTo>
                <a:lnTo>
                  <a:pt x="10" y="94"/>
                </a:lnTo>
                <a:lnTo>
                  <a:pt x="14" y="96"/>
                </a:lnTo>
                <a:lnTo>
                  <a:pt x="20" y="96"/>
                </a:lnTo>
                <a:lnTo>
                  <a:pt x="28" y="96"/>
                </a:lnTo>
                <a:lnTo>
                  <a:pt x="28" y="108"/>
                </a:lnTo>
                <a:lnTo>
                  <a:pt x="26" y="116"/>
                </a:lnTo>
                <a:lnTo>
                  <a:pt x="24" y="126"/>
                </a:lnTo>
                <a:lnTo>
                  <a:pt x="26" y="134"/>
                </a:lnTo>
                <a:lnTo>
                  <a:pt x="30" y="138"/>
                </a:lnTo>
                <a:lnTo>
                  <a:pt x="36" y="142"/>
                </a:lnTo>
                <a:lnTo>
                  <a:pt x="38" y="146"/>
                </a:lnTo>
                <a:lnTo>
                  <a:pt x="38" y="136"/>
                </a:lnTo>
                <a:lnTo>
                  <a:pt x="40" y="134"/>
                </a:lnTo>
                <a:lnTo>
                  <a:pt x="42" y="132"/>
                </a:lnTo>
                <a:lnTo>
                  <a:pt x="46" y="128"/>
                </a:lnTo>
                <a:lnTo>
                  <a:pt x="48" y="126"/>
                </a:lnTo>
                <a:lnTo>
                  <a:pt x="50" y="120"/>
                </a:lnTo>
                <a:lnTo>
                  <a:pt x="52" y="114"/>
                </a:lnTo>
                <a:lnTo>
                  <a:pt x="52" y="104"/>
                </a:lnTo>
                <a:lnTo>
                  <a:pt x="52" y="98"/>
                </a:lnTo>
                <a:lnTo>
                  <a:pt x="48" y="92"/>
                </a:lnTo>
                <a:lnTo>
                  <a:pt x="40" y="80"/>
                </a:lnTo>
                <a:lnTo>
                  <a:pt x="32" y="70"/>
                </a:lnTo>
                <a:lnTo>
                  <a:pt x="30" y="64"/>
                </a:lnTo>
                <a:lnTo>
                  <a:pt x="28" y="58"/>
                </a:lnTo>
                <a:lnTo>
                  <a:pt x="30" y="48"/>
                </a:lnTo>
                <a:lnTo>
                  <a:pt x="34" y="40"/>
                </a:lnTo>
                <a:lnTo>
                  <a:pt x="32" y="12"/>
                </a:lnTo>
                <a:lnTo>
                  <a:pt x="30" y="10"/>
                </a:lnTo>
                <a:lnTo>
                  <a:pt x="28" y="6"/>
                </a:lnTo>
                <a:lnTo>
                  <a:pt x="26" y="0"/>
                </a:lnTo>
                <a:lnTo>
                  <a:pt x="10" y="0"/>
                </a:lnTo>
                <a:lnTo>
                  <a:pt x="12" y="8"/>
                </a:lnTo>
                <a:lnTo>
                  <a:pt x="16" y="18"/>
                </a:lnTo>
                <a:lnTo>
                  <a:pt x="14" y="22"/>
                </a:lnTo>
                <a:lnTo>
                  <a:pt x="12" y="26"/>
                </a:lnTo>
                <a:lnTo>
                  <a:pt x="8" y="30"/>
                </a:lnTo>
                <a:lnTo>
                  <a:pt x="8" y="36"/>
                </a:lnTo>
                <a:lnTo>
                  <a:pt x="8" y="46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0" y="72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4" y="86"/>
                </a:lnTo>
                <a:lnTo>
                  <a:pt x="0" y="8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2" name="Freeform 177"/>
          <p:cNvSpPr>
            <a:spLocks/>
          </p:cNvSpPr>
          <p:nvPr/>
        </p:nvSpPr>
        <p:spPr bwMode="auto">
          <a:xfrm>
            <a:off x="3551238" y="3711575"/>
            <a:ext cx="76200" cy="22225"/>
          </a:xfrm>
          <a:custGeom>
            <a:avLst/>
            <a:gdLst>
              <a:gd name="T0" fmla="*/ 0 w 48"/>
              <a:gd name="T1" fmla="*/ 2147483647 h 14"/>
              <a:gd name="T2" fmla="*/ 2147483647 w 48"/>
              <a:gd name="T3" fmla="*/ 2147483647 h 14"/>
              <a:gd name="T4" fmla="*/ 2147483647 w 48"/>
              <a:gd name="T5" fmla="*/ 2147483647 h 14"/>
              <a:gd name="T6" fmla="*/ 2147483647 w 48"/>
              <a:gd name="T7" fmla="*/ 2147483647 h 14"/>
              <a:gd name="T8" fmla="*/ 2147483647 w 48"/>
              <a:gd name="T9" fmla="*/ 2147483647 h 14"/>
              <a:gd name="T10" fmla="*/ 2147483647 w 48"/>
              <a:gd name="T11" fmla="*/ 0 h 14"/>
              <a:gd name="T12" fmla="*/ 2147483647 w 48"/>
              <a:gd name="T13" fmla="*/ 2147483647 h 14"/>
              <a:gd name="T14" fmla="*/ 2147483647 w 48"/>
              <a:gd name="T15" fmla="*/ 2147483647 h 14"/>
              <a:gd name="T16" fmla="*/ 2147483647 w 48"/>
              <a:gd name="T17" fmla="*/ 2147483647 h 14"/>
              <a:gd name="T18" fmla="*/ 2147483647 w 48"/>
              <a:gd name="T19" fmla="*/ 2147483647 h 14"/>
              <a:gd name="T20" fmla="*/ 2147483647 w 48"/>
              <a:gd name="T21" fmla="*/ 2147483647 h 14"/>
              <a:gd name="T22" fmla="*/ 2147483647 w 48"/>
              <a:gd name="T23" fmla="*/ 2147483647 h 14"/>
              <a:gd name="T24" fmla="*/ 2147483647 w 48"/>
              <a:gd name="T25" fmla="*/ 2147483647 h 14"/>
              <a:gd name="T26" fmla="*/ 2147483647 w 48"/>
              <a:gd name="T27" fmla="*/ 2147483647 h 14"/>
              <a:gd name="T28" fmla="*/ 2147483647 w 48"/>
              <a:gd name="T29" fmla="*/ 2147483647 h 14"/>
              <a:gd name="T30" fmla="*/ 0 w 48"/>
              <a:gd name="T31" fmla="*/ 2147483647 h 14"/>
              <a:gd name="T32" fmla="*/ 2147483647 w 48"/>
              <a:gd name="T33" fmla="*/ 2147483647 h 14"/>
              <a:gd name="T34" fmla="*/ 0 w 48"/>
              <a:gd name="T35" fmla="*/ 2147483647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14"/>
              <a:gd name="T56" fmla="*/ 48 w 48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14">
                <a:moveTo>
                  <a:pt x="0" y="8"/>
                </a:moveTo>
                <a:lnTo>
                  <a:pt x="14" y="8"/>
                </a:lnTo>
                <a:lnTo>
                  <a:pt x="18" y="6"/>
                </a:lnTo>
                <a:lnTo>
                  <a:pt x="20" y="4"/>
                </a:lnTo>
                <a:lnTo>
                  <a:pt x="24" y="2"/>
                </a:lnTo>
                <a:lnTo>
                  <a:pt x="28" y="0"/>
                </a:lnTo>
                <a:lnTo>
                  <a:pt x="30" y="4"/>
                </a:lnTo>
                <a:lnTo>
                  <a:pt x="36" y="6"/>
                </a:lnTo>
                <a:lnTo>
                  <a:pt x="48" y="8"/>
                </a:lnTo>
                <a:lnTo>
                  <a:pt x="44" y="12"/>
                </a:lnTo>
                <a:lnTo>
                  <a:pt x="40" y="14"/>
                </a:lnTo>
                <a:lnTo>
                  <a:pt x="32" y="10"/>
                </a:lnTo>
                <a:lnTo>
                  <a:pt x="26" y="8"/>
                </a:lnTo>
                <a:lnTo>
                  <a:pt x="26" y="12"/>
                </a:lnTo>
                <a:lnTo>
                  <a:pt x="12" y="14"/>
                </a:lnTo>
                <a:lnTo>
                  <a:pt x="0" y="1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3" name="Freeform 178"/>
          <p:cNvSpPr>
            <a:spLocks/>
          </p:cNvSpPr>
          <p:nvPr/>
        </p:nvSpPr>
        <p:spPr bwMode="auto">
          <a:xfrm>
            <a:off x="3554413" y="3752850"/>
            <a:ext cx="73025" cy="41275"/>
          </a:xfrm>
          <a:custGeom>
            <a:avLst/>
            <a:gdLst>
              <a:gd name="T0" fmla="*/ 0 w 46"/>
              <a:gd name="T1" fmla="*/ 2147483647 h 26"/>
              <a:gd name="T2" fmla="*/ 2147483647 w 46"/>
              <a:gd name="T3" fmla="*/ 2147483647 h 26"/>
              <a:gd name="T4" fmla="*/ 2147483647 w 46"/>
              <a:gd name="T5" fmla="*/ 2147483647 h 26"/>
              <a:gd name="T6" fmla="*/ 2147483647 w 46"/>
              <a:gd name="T7" fmla="*/ 0 h 26"/>
              <a:gd name="T8" fmla="*/ 2147483647 w 46"/>
              <a:gd name="T9" fmla="*/ 0 h 26"/>
              <a:gd name="T10" fmla="*/ 2147483647 w 46"/>
              <a:gd name="T11" fmla="*/ 2147483647 h 26"/>
              <a:gd name="T12" fmla="*/ 2147483647 w 46"/>
              <a:gd name="T13" fmla="*/ 2147483647 h 26"/>
              <a:gd name="T14" fmla="*/ 2147483647 w 46"/>
              <a:gd name="T15" fmla="*/ 2147483647 h 26"/>
              <a:gd name="T16" fmla="*/ 2147483647 w 46"/>
              <a:gd name="T17" fmla="*/ 2147483647 h 26"/>
              <a:gd name="T18" fmla="*/ 2147483647 w 46"/>
              <a:gd name="T19" fmla="*/ 2147483647 h 26"/>
              <a:gd name="T20" fmla="*/ 2147483647 w 46"/>
              <a:gd name="T21" fmla="*/ 2147483647 h 26"/>
              <a:gd name="T22" fmla="*/ 2147483647 w 46"/>
              <a:gd name="T23" fmla="*/ 2147483647 h 26"/>
              <a:gd name="T24" fmla="*/ 2147483647 w 46"/>
              <a:gd name="T25" fmla="*/ 2147483647 h 26"/>
              <a:gd name="T26" fmla="*/ 2147483647 w 46"/>
              <a:gd name="T27" fmla="*/ 2147483647 h 26"/>
              <a:gd name="T28" fmla="*/ 2147483647 w 46"/>
              <a:gd name="T29" fmla="*/ 2147483647 h 26"/>
              <a:gd name="T30" fmla="*/ 2147483647 w 46"/>
              <a:gd name="T31" fmla="*/ 2147483647 h 26"/>
              <a:gd name="T32" fmla="*/ 2147483647 w 46"/>
              <a:gd name="T33" fmla="*/ 2147483647 h 26"/>
              <a:gd name="T34" fmla="*/ 2147483647 w 46"/>
              <a:gd name="T35" fmla="*/ 2147483647 h 26"/>
              <a:gd name="T36" fmla="*/ 2147483647 w 46"/>
              <a:gd name="T37" fmla="*/ 2147483647 h 26"/>
              <a:gd name="T38" fmla="*/ 2147483647 w 46"/>
              <a:gd name="T39" fmla="*/ 2147483647 h 26"/>
              <a:gd name="T40" fmla="*/ 0 w 46"/>
              <a:gd name="T41" fmla="*/ 2147483647 h 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26"/>
              <a:gd name="T65" fmla="*/ 46 w 46"/>
              <a:gd name="T66" fmla="*/ 26 h 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26">
                <a:moveTo>
                  <a:pt x="0" y="4"/>
                </a:moveTo>
                <a:lnTo>
                  <a:pt x="12" y="4"/>
                </a:lnTo>
                <a:lnTo>
                  <a:pt x="22" y="2"/>
                </a:lnTo>
                <a:lnTo>
                  <a:pt x="34" y="0"/>
                </a:lnTo>
                <a:lnTo>
                  <a:pt x="46" y="0"/>
                </a:lnTo>
                <a:lnTo>
                  <a:pt x="46" y="4"/>
                </a:lnTo>
                <a:lnTo>
                  <a:pt x="46" y="8"/>
                </a:lnTo>
                <a:lnTo>
                  <a:pt x="42" y="8"/>
                </a:lnTo>
                <a:lnTo>
                  <a:pt x="44" y="12"/>
                </a:lnTo>
                <a:lnTo>
                  <a:pt x="46" y="12"/>
                </a:lnTo>
                <a:lnTo>
                  <a:pt x="46" y="18"/>
                </a:lnTo>
                <a:lnTo>
                  <a:pt x="40" y="20"/>
                </a:lnTo>
                <a:lnTo>
                  <a:pt x="36" y="22"/>
                </a:lnTo>
                <a:lnTo>
                  <a:pt x="32" y="24"/>
                </a:lnTo>
                <a:lnTo>
                  <a:pt x="28" y="24"/>
                </a:lnTo>
                <a:lnTo>
                  <a:pt x="28" y="26"/>
                </a:lnTo>
                <a:lnTo>
                  <a:pt x="22" y="18"/>
                </a:lnTo>
                <a:lnTo>
                  <a:pt x="18" y="14"/>
                </a:lnTo>
                <a:lnTo>
                  <a:pt x="12" y="12"/>
                </a:lnTo>
                <a:lnTo>
                  <a:pt x="6" y="10"/>
                </a:lnTo>
                <a:lnTo>
                  <a:pt x="0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4" name="Freeform 179"/>
          <p:cNvSpPr>
            <a:spLocks/>
          </p:cNvSpPr>
          <p:nvPr/>
        </p:nvSpPr>
        <p:spPr bwMode="auto">
          <a:xfrm>
            <a:off x="3646488" y="3832225"/>
            <a:ext cx="69850" cy="98425"/>
          </a:xfrm>
          <a:custGeom>
            <a:avLst/>
            <a:gdLst>
              <a:gd name="T0" fmla="*/ 2147483647 w 44"/>
              <a:gd name="T1" fmla="*/ 2147483647 h 62"/>
              <a:gd name="T2" fmla="*/ 2147483647 w 44"/>
              <a:gd name="T3" fmla="*/ 2147483647 h 62"/>
              <a:gd name="T4" fmla="*/ 2147483647 w 44"/>
              <a:gd name="T5" fmla="*/ 2147483647 h 62"/>
              <a:gd name="T6" fmla="*/ 2147483647 w 44"/>
              <a:gd name="T7" fmla="*/ 2147483647 h 62"/>
              <a:gd name="T8" fmla="*/ 2147483647 w 44"/>
              <a:gd name="T9" fmla="*/ 2147483647 h 62"/>
              <a:gd name="T10" fmla="*/ 0 w 44"/>
              <a:gd name="T11" fmla="*/ 2147483647 h 62"/>
              <a:gd name="T12" fmla="*/ 2147483647 w 44"/>
              <a:gd name="T13" fmla="*/ 2147483647 h 62"/>
              <a:gd name="T14" fmla="*/ 2147483647 w 44"/>
              <a:gd name="T15" fmla="*/ 2147483647 h 62"/>
              <a:gd name="T16" fmla="*/ 2147483647 w 44"/>
              <a:gd name="T17" fmla="*/ 2147483647 h 62"/>
              <a:gd name="T18" fmla="*/ 2147483647 w 44"/>
              <a:gd name="T19" fmla="*/ 0 h 62"/>
              <a:gd name="T20" fmla="*/ 2147483647 w 44"/>
              <a:gd name="T21" fmla="*/ 2147483647 h 62"/>
              <a:gd name="T22" fmla="*/ 2147483647 w 44"/>
              <a:gd name="T23" fmla="*/ 2147483647 h 62"/>
              <a:gd name="T24" fmla="*/ 2147483647 w 44"/>
              <a:gd name="T25" fmla="*/ 2147483647 h 62"/>
              <a:gd name="T26" fmla="*/ 2147483647 w 44"/>
              <a:gd name="T27" fmla="*/ 2147483647 h 62"/>
              <a:gd name="T28" fmla="*/ 2147483647 w 44"/>
              <a:gd name="T29" fmla="*/ 2147483647 h 62"/>
              <a:gd name="T30" fmla="*/ 2147483647 w 44"/>
              <a:gd name="T31" fmla="*/ 2147483647 h 62"/>
              <a:gd name="T32" fmla="*/ 2147483647 w 44"/>
              <a:gd name="T33" fmla="*/ 2147483647 h 62"/>
              <a:gd name="T34" fmla="*/ 2147483647 w 44"/>
              <a:gd name="T35" fmla="*/ 2147483647 h 62"/>
              <a:gd name="T36" fmla="*/ 2147483647 w 44"/>
              <a:gd name="T37" fmla="*/ 2147483647 h 62"/>
              <a:gd name="T38" fmla="*/ 2147483647 w 44"/>
              <a:gd name="T39" fmla="*/ 2147483647 h 62"/>
              <a:gd name="T40" fmla="*/ 2147483647 w 44"/>
              <a:gd name="T41" fmla="*/ 2147483647 h 62"/>
              <a:gd name="T42" fmla="*/ 2147483647 w 44"/>
              <a:gd name="T43" fmla="*/ 214748364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"/>
              <a:gd name="T67" fmla="*/ 0 h 62"/>
              <a:gd name="T68" fmla="*/ 44 w 44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" h="62">
                <a:moveTo>
                  <a:pt x="26" y="62"/>
                </a:moveTo>
                <a:lnTo>
                  <a:pt x="18" y="54"/>
                </a:lnTo>
                <a:lnTo>
                  <a:pt x="10" y="48"/>
                </a:lnTo>
                <a:lnTo>
                  <a:pt x="6" y="40"/>
                </a:lnTo>
                <a:lnTo>
                  <a:pt x="2" y="32"/>
                </a:lnTo>
                <a:lnTo>
                  <a:pt x="0" y="20"/>
                </a:lnTo>
                <a:lnTo>
                  <a:pt x="4" y="14"/>
                </a:lnTo>
                <a:lnTo>
                  <a:pt x="10" y="8"/>
                </a:lnTo>
                <a:lnTo>
                  <a:pt x="16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36" y="8"/>
                </a:lnTo>
                <a:lnTo>
                  <a:pt x="38" y="14"/>
                </a:lnTo>
                <a:lnTo>
                  <a:pt x="40" y="24"/>
                </a:lnTo>
                <a:lnTo>
                  <a:pt x="44" y="34"/>
                </a:lnTo>
                <a:lnTo>
                  <a:pt x="42" y="38"/>
                </a:lnTo>
                <a:lnTo>
                  <a:pt x="40" y="44"/>
                </a:lnTo>
                <a:lnTo>
                  <a:pt x="36" y="50"/>
                </a:lnTo>
                <a:lnTo>
                  <a:pt x="30" y="56"/>
                </a:lnTo>
                <a:lnTo>
                  <a:pt x="24" y="60"/>
                </a:lnTo>
                <a:lnTo>
                  <a:pt x="26" y="6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5" name="Freeform 180"/>
          <p:cNvSpPr>
            <a:spLocks/>
          </p:cNvSpPr>
          <p:nvPr/>
        </p:nvSpPr>
        <p:spPr bwMode="auto">
          <a:xfrm>
            <a:off x="3992563" y="3800475"/>
            <a:ext cx="50800" cy="155575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2147483647 w 32"/>
              <a:gd name="T5" fmla="*/ 2147483647 h 98"/>
              <a:gd name="T6" fmla="*/ 2147483647 w 32"/>
              <a:gd name="T7" fmla="*/ 2147483647 h 98"/>
              <a:gd name="T8" fmla="*/ 2147483647 w 32"/>
              <a:gd name="T9" fmla="*/ 2147483647 h 98"/>
              <a:gd name="T10" fmla="*/ 2147483647 w 32"/>
              <a:gd name="T11" fmla="*/ 2147483647 h 98"/>
              <a:gd name="T12" fmla="*/ 2147483647 w 32"/>
              <a:gd name="T13" fmla="*/ 2147483647 h 98"/>
              <a:gd name="T14" fmla="*/ 2147483647 w 32"/>
              <a:gd name="T15" fmla="*/ 2147483647 h 98"/>
              <a:gd name="T16" fmla="*/ 2147483647 w 32"/>
              <a:gd name="T17" fmla="*/ 2147483647 h 98"/>
              <a:gd name="T18" fmla="*/ 2147483647 w 32"/>
              <a:gd name="T19" fmla="*/ 2147483647 h 98"/>
              <a:gd name="T20" fmla="*/ 2147483647 w 32"/>
              <a:gd name="T21" fmla="*/ 2147483647 h 98"/>
              <a:gd name="T22" fmla="*/ 2147483647 w 32"/>
              <a:gd name="T23" fmla="*/ 2147483647 h 98"/>
              <a:gd name="T24" fmla="*/ 2147483647 w 32"/>
              <a:gd name="T25" fmla="*/ 2147483647 h 98"/>
              <a:gd name="T26" fmla="*/ 2147483647 w 32"/>
              <a:gd name="T27" fmla="*/ 2147483647 h 98"/>
              <a:gd name="T28" fmla="*/ 2147483647 w 32"/>
              <a:gd name="T29" fmla="*/ 2147483647 h 98"/>
              <a:gd name="T30" fmla="*/ 0 w 32"/>
              <a:gd name="T31" fmla="*/ 0 h 98"/>
              <a:gd name="T32" fmla="*/ 2147483647 w 32"/>
              <a:gd name="T33" fmla="*/ 0 h 98"/>
              <a:gd name="T34" fmla="*/ 2147483647 w 32"/>
              <a:gd name="T35" fmla="*/ 2147483647 h 98"/>
              <a:gd name="T36" fmla="*/ 2147483647 w 32"/>
              <a:gd name="T37" fmla="*/ 2147483647 h 98"/>
              <a:gd name="T38" fmla="*/ 2147483647 w 32"/>
              <a:gd name="T39" fmla="*/ 2147483647 h 98"/>
              <a:gd name="T40" fmla="*/ 2147483647 w 32"/>
              <a:gd name="T41" fmla="*/ 2147483647 h 98"/>
              <a:gd name="T42" fmla="*/ 2147483647 w 32"/>
              <a:gd name="T43" fmla="*/ 2147483647 h 98"/>
              <a:gd name="T44" fmla="*/ 2147483647 w 32"/>
              <a:gd name="T45" fmla="*/ 2147483647 h 98"/>
              <a:gd name="T46" fmla="*/ 2147483647 w 32"/>
              <a:gd name="T47" fmla="*/ 2147483647 h 98"/>
              <a:gd name="T48" fmla="*/ 2147483647 w 32"/>
              <a:gd name="T49" fmla="*/ 2147483647 h 98"/>
              <a:gd name="T50" fmla="*/ 2147483647 w 32"/>
              <a:gd name="T51" fmla="*/ 2147483647 h 98"/>
              <a:gd name="T52" fmla="*/ 2147483647 w 32"/>
              <a:gd name="T53" fmla="*/ 2147483647 h 98"/>
              <a:gd name="T54" fmla="*/ 2147483647 w 32"/>
              <a:gd name="T55" fmla="*/ 2147483647 h 98"/>
              <a:gd name="T56" fmla="*/ 2147483647 w 32"/>
              <a:gd name="T57" fmla="*/ 2147483647 h 98"/>
              <a:gd name="T58" fmla="*/ 2147483647 w 32"/>
              <a:gd name="T59" fmla="*/ 2147483647 h 9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2"/>
              <a:gd name="T91" fmla="*/ 0 h 98"/>
              <a:gd name="T92" fmla="*/ 32 w 32"/>
              <a:gd name="T93" fmla="*/ 98 h 9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2" h="98">
                <a:moveTo>
                  <a:pt x="22" y="98"/>
                </a:moveTo>
                <a:lnTo>
                  <a:pt x="14" y="90"/>
                </a:lnTo>
                <a:lnTo>
                  <a:pt x="8" y="82"/>
                </a:lnTo>
                <a:lnTo>
                  <a:pt x="12" y="80"/>
                </a:lnTo>
                <a:lnTo>
                  <a:pt x="12" y="54"/>
                </a:lnTo>
                <a:lnTo>
                  <a:pt x="10" y="48"/>
                </a:lnTo>
                <a:lnTo>
                  <a:pt x="10" y="44"/>
                </a:lnTo>
                <a:lnTo>
                  <a:pt x="10" y="38"/>
                </a:lnTo>
                <a:lnTo>
                  <a:pt x="8" y="32"/>
                </a:lnTo>
                <a:lnTo>
                  <a:pt x="6" y="30"/>
                </a:lnTo>
                <a:lnTo>
                  <a:pt x="6" y="28"/>
                </a:lnTo>
                <a:lnTo>
                  <a:pt x="8" y="22"/>
                </a:lnTo>
                <a:lnTo>
                  <a:pt x="6" y="16"/>
                </a:lnTo>
                <a:lnTo>
                  <a:pt x="4" y="12"/>
                </a:lnTo>
                <a:lnTo>
                  <a:pt x="2" y="6"/>
                </a:lnTo>
                <a:lnTo>
                  <a:pt x="0" y="0"/>
                </a:lnTo>
                <a:lnTo>
                  <a:pt x="20" y="0"/>
                </a:lnTo>
                <a:lnTo>
                  <a:pt x="16" y="4"/>
                </a:lnTo>
                <a:lnTo>
                  <a:pt x="16" y="10"/>
                </a:lnTo>
                <a:lnTo>
                  <a:pt x="16" y="14"/>
                </a:lnTo>
                <a:lnTo>
                  <a:pt x="18" y="18"/>
                </a:lnTo>
                <a:lnTo>
                  <a:pt x="26" y="24"/>
                </a:lnTo>
                <a:lnTo>
                  <a:pt x="26" y="28"/>
                </a:lnTo>
                <a:lnTo>
                  <a:pt x="26" y="44"/>
                </a:lnTo>
                <a:lnTo>
                  <a:pt x="28" y="56"/>
                </a:lnTo>
                <a:lnTo>
                  <a:pt x="28" y="68"/>
                </a:lnTo>
                <a:lnTo>
                  <a:pt x="30" y="90"/>
                </a:lnTo>
                <a:lnTo>
                  <a:pt x="30" y="92"/>
                </a:lnTo>
                <a:lnTo>
                  <a:pt x="32" y="94"/>
                </a:lnTo>
                <a:lnTo>
                  <a:pt x="22" y="9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6" name="Freeform 181"/>
          <p:cNvSpPr>
            <a:spLocks/>
          </p:cNvSpPr>
          <p:nvPr/>
        </p:nvSpPr>
        <p:spPr bwMode="auto">
          <a:xfrm>
            <a:off x="4252913" y="4070350"/>
            <a:ext cx="47625" cy="4127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0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0 h 26"/>
              <a:gd name="T14" fmla="*/ 2147483647 w 30"/>
              <a:gd name="T15" fmla="*/ 2147483647 h 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0"/>
              <a:gd name="T25" fmla="*/ 0 h 26"/>
              <a:gd name="T26" fmla="*/ 30 w 30"/>
              <a:gd name="T27" fmla="*/ 26 h 2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0" h="26">
                <a:moveTo>
                  <a:pt x="30" y="26"/>
                </a:moveTo>
                <a:lnTo>
                  <a:pt x="20" y="26"/>
                </a:lnTo>
                <a:lnTo>
                  <a:pt x="12" y="26"/>
                </a:lnTo>
                <a:lnTo>
                  <a:pt x="0" y="24"/>
                </a:lnTo>
                <a:lnTo>
                  <a:pt x="6" y="2"/>
                </a:lnTo>
                <a:lnTo>
                  <a:pt x="30" y="4"/>
                </a:lnTo>
                <a:lnTo>
                  <a:pt x="30" y="0"/>
                </a:lnTo>
                <a:lnTo>
                  <a:pt x="30" y="2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7" name="Freeform 182"/>
          <p:cNvSpPr>
            <a:spLocks/>
          </p:cNvSpPr>
          <p:nvPr/>
        </p:nvSpPr>
        <p:spPr bwMode="auto">
          <a:xfrm>
            <a:off x="4322763" y="4279900"/>
            <a:ext cx="25400" cy="38100"/>
          </a:xfrm>
          <a:custGeom>
            <a:avLst/>
            <a:gdLst>
              <a:gd name="T0" fmla="*/ 2147483647 w 16"/>
              <a:gd name="T1" fmla="*/ 2147483647 h 24"/>
              <a:gd name="T2" fmla="*/ 0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24"/>
              <a:gd name="T35" fmla="*/ 16 w 16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24">
                <a:moveTo>
                  <a:pt x="8" y="24"/>
                </a:moveTo>
                <a:lnTo>
                  <a:pt x="0" y="10"/>
                </a:lnTo>
                <a:lnTo>
                  <a:pt x="6" y="4"/>
                </a:lnTo>
                <a:lnTo>
                  <a:pt x="10" y="2"/>
                </a:lnTo>
                <a:lnTo>
                  <a:pt x="14" y="0"/>
                </a:lnTo>
                <a:lnTo>
                  <a:pt x="16" y="2"/>
                </a:lnTo>
                <a:lnTo>
                  <a:pt x="16" y="6"/>
                </a:lnTo>
                <a:lnTo>
                  <a:pt x="12" y="8"/>
                </a:lnTo>
                <a:lnTo>
                  <a:pt x="10" y="12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8" name="Freeform 183"/>
          <p:cNvSpPr>
            <a:spLocks/>
          </p:cNvSpPr>
          <p:nvPr/>
        </p:nvSpPr>
        <p:spPr bwMode="auto">
          <a:xfrm>
            <a:off x="4835525" y="3022600"/>
            <a:ext cx="34925" cy="22225"/>
          </a:xfrm>
          <a:custGeom>
            <a:avLst/>
            <a:gdLst>
              <a:gd name="T0" fmla="*/ 2147483647 w 22"/>
              <a:gd name="T1" fmla="*/ 2147483647 h 14"/>
              <a:gd name="T2" fmla="*/ 0 w 22"/>
              <a:gd name="T3" fmla="*/ 2147483647 h 14"/>
              <a:gd name="T4" fmla="*/ 0 w 22"/>
              <a:gd name="T5" fmla="*/ 2147483647 h 14"/>
              <a:gd name="T6" fmla="*/ 2147483647 w 22"/>
              <a:gd name="T7" fmla="*/ 2147483647 h 14"/>
              <a:gd name="T8" fmla="*/ 2147483647 w 22"/>
              <a:gd name="T9" fmla="*/ 2147483647 h 14"/>
              <a:gd name="T10" fmla="*/ 2147483647 w 22"/>
              <a:gd name="T11" fmla="*/ 0 h 14"/>
              <a:gd name="T12" fmla="*/ 2147483647 w 22"/>
              <a:gd name="T13" fmla="*/ 2147483647 h 14"/>
              <a:gd name="T14" fmla="*/ 2147483647 w 22"/>
              <a:gd name="T15" fmla="*/ 2147483647 h 14"/>
              <a:gd name="T16" fmla="*/ 2147483647 w 22"/>
              <a:gd name="T17" fmla="*/ 0 h 14"/>
              <a:gd name="T18" fmla="*/ 2147483647 w 22"/>
              <a:gd name="T19" fmla="*/ 2147483647 h 14"/>
              <a:gd name="T20" fmla="*/ 2147483647 w 22"/>
              <a:gd name="T21" fmla="*/ 2147483647 h 14"/>
              <a:gd name="T22" fmla="*/ 2147483647 w 22"/>
              <a:gd name="T23" fmla="*/ 2147483647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4"/>
              <a:gd name="T38" fmla="*/ 22 w 22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4">
                <a:moveTo>
                  <a:pt x="10" y="14"/>
                </a:moveTo>
                <a:lnTo>
                  <a:pt x="0" y="14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8" y="0"/>
                </a:lnTo>
                <a:lnTo>
                  <a:pt x="10" y="4"/>
                </a:lnTo>
                <a:lnTo>
                  <a:pt x="14" y="4"/>
                </a:lnTo>
                <a:lnTo>
                  <a:pt x="22" y="0"/>
                </a:lnTo>
                <a:lnTo>
                  <a:pt x="22" y="6"/>
                </a:lnTo>
                <a:lnTo>
                  <a:pt x="18" y="10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89" name="Freeform 184"/>
          <p:cNvSpPr>
            <a:spLocks/>
          </p:cNvSpPr>
          <p:nvPr/>
        </p:nvSpPr>
        <p:spPr bwMode="auto">
          <a:xfrm>
            <a:off x="4949825" y="2022475"/>
            <a:ext cx="44450" cy="25400"/>
          </a:xfrm>
          <a:custGeom>
            <a:avLst/>
            <a:gdLst>
              <a:gd name="T0" fmla="*/ 2147483647 w 28"/>
              <a:gd name="T1" fmla="*/ 2147483647 h 16"/>
              <a:gd name="T2" fmla="*/ 2147483647 w 28"/>
              <a:gd name="T3" fmla="*/ 2147483647 h 16"/>
              <a:gd name="T4" fmla="*/ 2147483647 w 28"/>
              <a:gd name="T5" fmla="*/ 2147483647 h 16"/>
              <a:gd name="T6" fmla="*/ 2147483647 w 28"/>
              <a:gd name="T7" fmla="*/ 2147483647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2147483647 w 28"/>
              <a:gd name="T15" fmla="*/ 0 h 16"/>
              <a:gd name="T16" fmla="*/ 2147483647 w 28"/>
              <a:gd name="T17" fmla="*/ 2147483647 h 16"/>
              <a:gd name="T18" fmla="*/ 2147483647 w 28"/>
              <a:gd name="T19" fmla="*/ 2147483647 h 16"/>
              <a:gd name="T20" fmla="*/ 2147483647 w 28"/>
              <a:gd name="T21" fmla="*/ 2147483647 h 16"/>
              <a:gd name="T22" fmla="*/ 2147483647 w 28"/>
              <a:gd name="T23" fmla="*/ 2147483647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16"/>
              <a:gd name="T38" fmla="*/ 28 w 28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16">
                <a:moveTo>
                  <a:pt x="28" y="10"/>
                </a:moveTo>
                <a:lnTo>
                  <a:pt x="22" y="14"/>
                </a:lnTo>
                <a:lnTo>
                  <a:pt x="14" y="16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2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0" y="4"/>
                </a:lnTo>
                <a:lnTo>
                  <a:pt x="28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0" name="Freeform 185"/>
          <p:cNvSpPr>
            <a:spLocks/>
          </p:cNvSpPr>
          <p:nvPr/>
        </p:nvSpPr>
        <p:spPr bwMode="auto">
          <a:xfrm>
            <a:off x="4597400" y="3035300"/>
            <a:ext cx="73025" cy="12700"/>
          </a:xfrm>
          <a:custGeom>
            <a:avLst/>
            <a:gdLst>
              <a:gd name="T0" fmla="*/ 2147483647 w 46"/>
              <a:gd name="T1" fmla="*/ 2147483647 h 8"/>
              <a:gd name="T2" fmla="*/ 2147483647 w 46"/>
              <a:gd name="T3" fmla="*/ 2147483647 h 8"/>
              <a:gd name="T4" fmla="*/ 0 w 46"/>
              <a:gd name="T5" fmla="*/ 0 h 8"/>
              <a:gd name="T6" fmla="*/ 2147483647 w 46"/>
              <a:gd name="T7" fmla="*/ 2147483647 h 8"/>
              <a:gd name="T8" fmla="*/ 2147483647 w 46"/>
              <a:gd name="T9" fmla="*/ 2147483647 h 8"/>
              <a:gd name="T10" fmla="*/ 2147483647 w 46"/>
              <a:gd name="T11" fmla="*/ 2147483647 h 8"/>
              <a:gd name="T12" fmla="*/ 2147483647 w 46"/>
              <a:gd name="T13" fmla="*/ 2147483647 h 8"/>
              <a:gd name="T14" fmla="*/ 2147483647 w 46"/>
              <a:gd name="T15" fmla="*/ 2147483647 h 8"/>
              <a:gd name="T16" fmla="*/ 2147483647 w 46"/>
              <a:gd name="T17" fmla="*/ 2147483647 h 8"/>
              <a:gd name="T18" fmla="*/ 2147483647 w 46"/>
              <a:gd name="T19" fmla="*/ 0 h 8"/>
              <a:gd name="T20" fmla="*/ 2147483647 w 46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8"/>
              <a:gd name="T35" fmla="*/ 46 w 46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8">
                <a:moveTo>
                  <a:pt x="22" y="2"/>
                </a:moveTo>
                <a:lnTo>
                  <a:pt x="10" y="2"/>
                </a:lnTo>
                <a:lnTo>
                  <a:pt x="0" y="0"/>
                </a:lnTo>
                <a:lnTo>
                  <a:pt x="4" y="2"/>
                </a:lnTo>
                <a:lnTo>
                  <a:pt x="10" y="6"/>
                </a:lnTo>
                <a:lnTo>
                  <a:pt x="24" y="8"/>
                </a:lnTo>
                <a:lnTo>
                  <a:pt x="36" y="8"/>
                </a:lnTo>
                <a:lnTo>
                  <a:pt x="46" y="6"/>
                </a:lnTo>
                <a:lnTo>
                  <a:pt x="40" y="2"/>
                </a:lnTo>
                <a:lnTo>
                  <a:pt x="34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1" name="Freeform 186"/>
          <p:cNvSpPr>
            <a:spLocks/>
          </p:cNvSpPr>
          <p:nvPr/>
        </p:nvSpPr>
        <p:spPr bwMode="auto">
          <a:xfrm>
            <a:off x="4052888" y="2895600"/>
            <a:ext cx="25400" cy="15875"/>
          </a:xfrm>
          <a:custGeom>
            <a:avLst/>
            <a:gdLst>
              <a:gd name="T0" fmla="*/ 2147483647 w 16"/>
              <a:gd name="T1" fmla="*/ 2147483647 h 10"/>
              <a:gd name="T2" fmla="*/ 2147483647 w 16"/>
              <a:gd name="T3" fmla="*/ 0 h 10"/>
              <a:gd name="T4" fmla="*/ 2147483647 w 16"/>
              <a:gd name="T5" fmla="*/ 0 h 10"/>
              <a:gd name="T6" fmla="*/ 2147483647 w 16"/>
              <a:gd name="T7" fmla="*/ 0 h 10"/>
              <a:gd name="T8" fmla="*/ 2147483647 w 16"/>
              <a:gd name="T9" fmla="*/ 2147483647 h 10"/>
              <a:gd name="T10" fmla="*/ 0 w 16"/>
              <a:gd name="T11" fmla="*/ 2147483647 h 10"/>
              <a:gd name="T12" fmla="*/ 2147483647 w 16"/>
              <a:gd name="T13" fmla="*/ 2147483647 h 10"/>
              <a:gd name="T14" fmla="*/ 2147483647 w 16"/>
              <a:gd name="T15" fmla="*/ 2147483647 h 10"/>
              <a:gd name="T16" fmla="*/ 2147483647 w 16"/>
              <a:gd name="T17" fmla="*/ 2147483647 h 10"/>
              <a:gd name="T18" fmla="*/ 2147483647 w 16"/>
              <a:gd name="T19" fmla="*/ 2147483647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0"/>
              <a:gd name="T32" fmla="*/ 16 w 16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0">
                <a:moveTo>
                  <a:pt x="16" y="6"/>
                </a:moveTo>
                <a:lnTo>
                  <a:pt x="12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10"/>
                </a:lnTo>
                <a:lnTo>
                  <a:pt x="16" y="10"/>
                </a:lnTo>
                <a:lnTo>
                  <a:pt x="14" y="4"/>
                </a:lnTo>
                <a:lnTo>
                  <a:pt x="10" y="2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2" name="Freeform 187"/>
          <p:cNvSpPr>
            <a:spLocks/>
          </p:cNvSpPr>
          <p:nvPr/>
        </p:nvSpPr>
        <p:spPr bwMode="auto">
          <a:xfrm>
            <a:off x="4214813" y="2803525"/>
            <a:ext cx="15875" cy="47625"/>
          </a:xfrm>
          <a:custGeom>
            <a:avLst/>
            <a:gdLst>
              <a:gd name="T0" fmla="*/ 0 w 10"/>
              <a:gd name="T1" fmla="*/ 2147483647 h 30"/>
              <a:gd name="T2" fmla="*/ 0 w 10"/>
              <a:gd name="T3" fmla="*/ 2147483647 h 30"/>
              <a:gd name="T4" fmla="*/ 2147483647 w 10"/>
              <a:gd name="T5" fmla="*/ 2147483647 h 30"/>
              <a:gd name="T6" fmla="*/ 2147483647 w 10"/>
              <a:gd name="T7" fmla="*/ 0 h 30"/>
              <a:gd name="T8" fmla="*/ 2147483647 w 10"/>
              <a:gd name="T9" fmla="*/ 2147483647 h 30"/>
              <a:gd name="T10" fmla="*/ 2147483647 w 10"/>
              <a:gd name="T11" fmla="*/ 2147483647 h 30"/>
              <a:gd name="T12" fmla="*/ 2147483647 w 10"/>
              <a:gd name="T13" fmla="*/ 2147483647 h 30"/>
              <a:gd name="T14" fmla="*/ 0 w 10"/>
              <a:gd name="T15" fmla="*/ 2147483647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30"/>
              <a:gd name="T26" fmla="*/ 10 w 10"/>
              <a:gd name="T27" fmla="*/ 30 h 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30">
                <a:moveTo>
                  <a:pt x="0" y="30"/>
                </a:move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lnTo>
                  <a:pt x="8" y="6"/>
                </a:lnTo>
                <a:lnTo>
                  <a:pt x="10" y="10"/>
                </a:lnTo>
                <a:lnTo>
                  <a:pt x="1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3" name="Freeform 188"/>
          <p:cNvSpPr>
            <a:spLocks/>
          </p:cNvSpPr>
          <p:nvPr/>
        </p:nvSpPr>
        <p:spPr bwMode="auto">
          <a:xfrm>
            <a:off x="4192588" y="2857500"/>
            <a:ext cx="44450" cy="66675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0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0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42"/>
              <a:gd name="T56" fmla="*/ 28 w 28"/>
              <a:gd name="T57" fmla="*/ 42 h 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42">
                <a:moveTo>
                  <a:pt x="12" y="8"/>
                </a:moveTo>
                <a:lnTo>
                  <a:pt x="16" y="4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28" y="36"/>
                </a:lnTo>
                <a:lnTo>
                  <a:pt x="24" y="38"/>
                </a:lnTo>
                <a:lnTo>
                  <a:pt x="20" y="40"/>
                </a:lnTo>
                <a:lnTo>
                  <a:pt x="14" y="42"/>
                </a:lnTo>
                <a:lnTo>
                  <a:pt x="10" y="38"/>
                </a:lnTo>
                <a:lnTo>
                  <a:pt x="10" y="36"/>
                </a:lnTo>
                <a:lnTo>
                  <a:pt x="10" y="32"/>
                </a:lnTo>
                <a:lnTo>
                  <a:pt x="10" y="14"/>
                </a:lnTo>
                <a:lnTo>
                  <a:pt x="4" y="12"/>
                </a:lnTo>
                <a:lnTo>
                  <a:pt x="0" y="8"/>
                </a:lnTo>
                <a:lnTo>
                  <a:pt x="4" y="6"/>
                </a:lnTo>
                <a:lnTo>
                  <a:pt x="8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4" name="Freeform 189"/>
          <p:cNvSpPr>
            <a:spLocks/>
          </p:cNvSpPr>
          <p:nvPr/>
        </p:nvSpPr>
        <p:spPr bwMode="auto">
          <a:xfrm>
            <a:off x="4313238" y="2952750"/>
            <a:ext cx="69850" cy="41275"/>
          </a:xfrm>
          <a:custGeom>
            <a:avLst/>
            <a:gdLst>
              <a:gd name="T0" fmla="*/ 2147483647 w 44"/>
              <a:gd name="T1" fmla="*/ 2147483647 h 26"/>
              <a:gd name="T2" fmla="*/ 2147483647 w 44"/>
              <a:gd name="T3" fmla="*/ 2147483647 h 26"/>
              <a:gd name="T4" fmla="*/ 2147483647 w 44"/>
              <a:gd name="T5" fmla="*/ 2147483647 h 26"/>
              <a:gd name="T6" fmla="*/ 2147483647 w 44"/>
              <a:gd name="T7" fmla="*/ 2147483647 h 26"/>
              <a:gd name="T8" fmla="*/ 2147483647 w 44"/>
              <a:gd name="T9" fmla="*/ 2147483647 h 26"/>
              <a:gd name="T10" fmla="*/ 2147483647 w 44"/>
              <a:gd name="T11" fmla="*/ 2147483647 h 26"/>
              <a:gd name="T12" fmla="*/ 2147483647 w 44"/>
              <a:gd name="T13" fmla="*/ 2147483647 h 26"/>
              <a:gd name="T14" fmla="*/ 2147483647 w 44"/>
              <a:gd name="T15" fmla="*/ 2147483647 h 26"/>
              <a:gd name="T16" fmla="*/ 0 w 44"/>
              <a:gd name="T17" fmla="*/ 2147483647 h 26"/>
              <a:gd name="T18" fmla="*/ 0 w 44"/>
              <a:gd name="T19" fmla="*/ 2147483647 h 26"/>
              <a:gd name="T20" fmla="*/ 2147483647 w 44"/>
              <a:gd name="T21" fmla="*/ 0 h 26"/>
              <a:gd name="T22" fmla="*/ 2147483647 w 44"/>
              <a:gd name="T23" fmla="*/ 0 h 26"/>
              <a:gd name="T24" fmla="*/ 2147483647 w 44"/>
              <a:gd name="T25" fmla="*/ 2147483647 h 26"/>
              <a:gd name="T26" fmla="*/ 2147483647 w 44"/>
              <a:gd name="T27" fmla="*/ 2147483647 h 26"/>
              <a:gd name="T28" fmla="*/ 2147483647 w 44"/>
              <a:gd name="T29" fmla="*/ 2147483647 h 26"/>
              <a:gd name="T30" fmla="*/ 2147483647 w 44"/>
              <a:gd name="T31" fmla="*/ 0 h 26"/>
              <a:gd name="T32" fmla="*/ 2147483647 w 44"/>
              <a:gd name="T33" fmla="*/ 2147483647 h 26"/>
              <a:gd name="T34" fmla="*/ 2147483647 w 44"/>
              <a:gd name="T35" fmla="*/ 214748364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26"/>
              <a:gd name="T56" fmla="*/ 44 w 44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26">
                <a:moveTo>
                  <a:pt x="44" y="12"/>
                </a:moveTo>
                <a:lnTo>
                  <a:pt x="42" y="16"/>
                </a:lnTo>
                <a:lnTo>
                  <a:pt x="42" y="20"/>
                </a:lnTo>
                <a:lnTo>
                  <a:pt x="42" y="24"/>
                </a:lnTo>
                <a:lnTo>
                  <a:pt x="42" y="26"/>
                </a:lnTo>
                <a:lnTo>
                  <a:pt x="32" y="24"/>
                </a:lnTo>
                <a:lnTo>
                  <a:pt x="18" y="16"/>
                </a:lnTo>
                <a:lnTo>
                  <a:pt x="4" y="10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8" y="0"/>
                </a:lnTo>
                <a:lnTo>
                  <a:pt x="20" y="2"/>
                </a:lnTo>
                <a:lnTo>
                  <a:pt x="28" y="4"/>
                </a:lnTo>
                <a:lnTo>
                  <a:pt x="34" y="2"/>
                </a:lnTo>
                <a:lnTo>
                  <a:pt x="44" y="0"/>
                </a:lnTo>
                <a:lnTo>
                  <a:pt x="44" y="4"/>
                </a:lnTo>
                <a:lnTo>
                  <a:pt x="4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5" name="Freeform 190"/>
          <p:cNvSpPr>
            <a:spLocks/>
          </p:cNvSpPr>
          <p:nvPr/>
        </p:nvSpPr>
        <p:spPr bwMode="auto">
          <a:xfrm>
            <a:off x="4230688" y="2397125"/>
            <a:ext cx="41275" cy="5080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2147483647 w 26"/>
              <a:gd name="T17" fmla="*/ 2147483647 h 32"/>
              <a:gd name="T18" fmla="*/ 2147483647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0 w 26"/>
              <a:gd name="T29" fmla="*/ 2147483647 h 32"/>
              <a:gd name="T30" fmla="*/ 0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0 h 32"/>
              <a:gd name="T36" fmla="*/ 2147483647 w 26"/>
              <a:gd name="T37" fmla="*/ 0 h 32"/>
              <a:gd name="T38" fmla="*/ 2147483647 w 26"/>
              <a:gd name="T39" fmla="*/ 0 h 32"/>
              <a:gd name="T40" fmla="*/ 2147483647 w 26"/>
              <a:gd name="T41" fmla="*/ 2147483647 h 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6"/>
              <a:gd name="T64" fmla="*/ 0 h 32"/>
              <a:gd name="T65" fmla="*/ 26 w 26"/>
              <a:gd name="T66" fmla="*/ 32 h 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6" h="32">
                <a:moveTo>
                  <a:pt x="14" y="4"/>
                </a:moveTo>
                <a:lnTo>
                  <a:pt x="14" y="12"/>
                </a:lnTo>
                <a:lnTo>
                  <a:pt x="20" y="8"/>
                </a:lnTo>
                <a:lnTo>
                  <a:pt x="26" y="4"/>
                </a:lnTo>
                <a:lnTo>
                  <a:pt x="26" y="16"/>
                </a:lnTo>
                <a:lnTo>
                  <a:pt x="24" y="22"/>
                </a:lnTo>
                <a:lnTo>
                  <a:pt x="20" y="28"/>
                </a:lnTo>
                <a:lnTo>
                  <a:pt x="18" y="32"/>
                </a:lnTo>
                <a:lnTo>
                  <a:pt x="16" y="32"/>
                </a:lnTo>
                <a:lnTo>
                  <a:pt x="16" y="30"/>
                </a:lnTo>
                <a:lnTo>
                  <a:pt x="14" y="26"/>
                </a:lnTo>
                <a:lnTo>
                  <a:pt x="12" y="22"/>
                </a:lnTo>
                <a:lnTo>
                  <a:pt x="8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6" name="Freeform 191"/>
          <p:cNvSpPr>
            <a:spLocks/>
          </p:cNvSpPr>
          <p:nvPr/>
        </p:nvSpPr>
        <p:spPr bwMode="auto">
          <a:xfrm>
            <a:off x="4648200" y="2828925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7" name="Freeform 192"/>
          <p:cNvSpPr>
            <a:spLocks/>
          </p:cNvSpPr>
          <p:nvPr/>
        </p:nvSpPr>
        <p:spPr bwMode="auto">
          <a:xfrm>
            <a:off x="4883150" y="3108325"/>
            <a:ext cx="38100" cy="107950"/>
          </a:xfrm>
          <a:custGeom>
            <a:avLst/>
            <a:gdLst>
              <a:gd name="T0" fmla="*/ 2147483647 w 24"/>
              <a:gd name="T1" fmla="*/ 0 h 68"/>
              <a:gd name="T2" fmla="*/ 2147483647 w 24"/>
              <a:gd name="T3" fmla="*/ 0 h 68"/>
              <a:gd name="T4" fmla="*/ 2147483647 w 24"/>
              <a:gd name="T5" fmla="*/ 2147483647 h 68"/>
              <a:gd name="T6" fmla="*/ 2147483647 w 24"/>
              <a:gd name="T7" fmla="*/ 2147483647 h 68"/>
              <a:gd name="T8" fmla="*/ 2147483647 w 24"/>
              <a:gd name="T9" fmla="*/ 2147483647 h 68"/>
              <a:gd name="T10" fmla="*/ 2147483647 w 24"/>
              <a:gd name="T11" fmla="*/ 2147483647 h 68"/>
              <a:gd name="T12" fmla="*/ 2147483647 w 24"/>
              <a:gd name="T13" fmla="*/ 2147483647 h 68"/>
              <a:gd name="T14" fmla="*/ 2147483647 w 24"/>
              <a:gd name="T15" fmla="*/ 2147483647 h 68"/>
              <a:gd name="T16" fmla="*/ 2147483647 w 24"/>
              <a:gd name="T17" fmla="*/ 2147483647 h 68"/>
              <a:gd name="T18" fmla="*/ 2147483647 w 24"/>
              <a:gd name="T19" fmla="*/ 2147483647 h 68"/>
              <a:gd name="T20" fmla="*/ 0 w 24"/>
              <a:gd name="T21" fmla="*/ 2147483647 h 68"/>
              <a:gd name="T22" fmla="*/ 2147483647 w 24"/>
              <a:gd name="T23" fmla="*/ 2147483647 h 68"/>
              <a:gd name="T24" fmla="*/ 2147483647 w 24"/>
              <a:gd name="T25" fmla="*/ 2147483647 h 68"/>
              <a:gd name="T26" fmla="*/ 2147483647 w 24"/>
              <a:gd name="T27" fmla="*/ 2147483647 h 68"/>
              <a:gd name="T28" fmla="*/ 2147483647 w 24"/>
              <a:gd name="T29" fmla="*/ 0 h 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68"/>
              <a:gd name="T47" fmla="*/ 24 w 24"/>
              <a:gd name="T48" fmla="*/ 68 h 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68">
                <a:moveTo>
                  <a:pt x="16" y="0"/>
                </a:moveTo>
                <a:lnTo>
                  <a:pt x="22" y="0"/>
                </a:lnTo>
                <a:lnTo>
                  <a:pt x="22" y="10"/>
                </a:lnTo>
                <a:lnTo>
                  <a:pt x="18" y="10"/>
                </a:lnTo>
                <a:lnTo>
                  <a:pt x="14" y="30"/>
                </a:lnTo>
                <a:lnTo>
                  <a:pt x="24" y="30"/>
                </a:lnTo>
                <a:lnTo>
                  <a:pt x="18" y="68"/>
                </a:lnTo>
                <a:lnTo>
                  <a:pt x="14" y="56"/>
                </a:lnTo>
                <a:lnTo>
                  <a:pt x="6" y="44"/>
                </a:lnTo>
                <a:lnTo>
                  <a:pt x="2" y="38"/>
                </a:lnTo>
                <a:lnTo>
                  <a:pt x="0" y="32"/>
                </a:lnTo>
                <a:lnTo>
                  <a:pt x="2" y="28"/>
                </a:lnTo>
                <a:lnTo>
                  <a:pt x="6" y="22"/>
                </a:lnTo>
                <a:lnTo>
                  <a:pt x="12" y="14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8" name="Freeform 193"/>
          <p:cNvSpPr>
            <a:spLocks/>
          </p:cNvSpPr>
          <p:nvPr/>
        </p:nvSpPr>
        <p:spPr bwMode="auto">
          <a:xfrm>
            <a:off x="5343525" y="3321050"/>
            <a:ext cx="28575" cy="41275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0 h 26"/>
              <a:gd name="T10" fmla="*/ 2147483647 w 18"/>
              <a:gd name="T11" fmla="*/ 2147483647 h 26"/>
              <a:gd name="T12" fmla="*/ 2147483647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2147483647 w 18"/>
              <a:gd name="T19" fmla="*/ 2147483647 h 26"/>
              <a:gd name="T20" fmla="*/ 2147483647 w 18"/>
              <a:gd name="T21" fmla="*/ 2147483647 h 26"/>
              <a:gd name="T22" fmla="*/ 2147483647 w 18"/>
              <a:gd name="T23" fmla="*/ 2147483647 h 26"/>
              <a:gd name="T24" fmla="*/ 0 w 18"/>
              <a:gd name="T25" fmla="*/ 2147483647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"/>
              <a:gd name="T40" fmla="*/ 0 h 26"/>
              <a:gd name="T41" fmla="*/ 18 w 18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" h="26">
                <a:moveTo>
                  <a:pt x="0" y="12"/>
                </a:moveTo>
                <a:lnTo>
                  <a:pt x="2" y="10"/>
                </a:lnTo>
                <a:lnTo>
                  <a:pt x="4" y="8"/>
                </a:lnTo>
                <a:lnTo>
                  <a:pt x="2" y="0"/>
                </a:lnTo>
                <a:lnTo>
                  <a:pt x="12" y="0"/>
                </a:lnTo>
                <a:lnTo>
                  <a:pt x="14" y="6"/>
                </a:lnTo>
                <a:lnTo>
                  <a:pt x="16" y="10"/>
                </a:lnTo>
                <a:lnTo>
                  <a:pt x="18" y="12"/>
                </a:lnTo>
                <a:lnTo>
                  <a:pt x="16" y="16"/>
                </a:lnTo>
                <a:lnTo>
                  <a:pt x="12" y="20"/>
                </a:lnTo>
                <a:lnTo>
                  <a:pt x="6" y="26"/>
                </a:lnTo>
                <a:lnTo>
                  <a:pt x="4" y="20"/>
                </a:lnTo>
                <a:lnTo>
                  <a:pt x="0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799" name="Freeform 194"/>
          <p:cNvSpPr>
            <a:spLocks/>
          </p:cNvSpPr>
          <p:nvPr/>
        </p:nvSpPr>
        <p:spPr bwMode="auto">
          <a:xfrm>
            <a:off x="5476875" y="3311525"/>
            <a:ext cx="22225" cy="28575"/>
          </a:xfrm>
          <a:custGeom>
            <a:avLst/>
            <a:gdLst>
              <a:gd name="T0" fmla="*/ 2147483647 w 14"/>
              <a:gd name="T1" fmla="*/ 2147483647 h 18"/>
              <a:gd name="T2" fmla="*/ 2147483647 w 14"/>
              <a:gd name="T3" fmla="*/ 0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2147483647 w 14"/>
              <a:gd name="T9" fmla="*/ 2147483647 h 18"/>
              <a:gd name="T10" fmla="*/ 2147483647 w 14"/>
              <a:gd name="T11" fmla="*/ 2147483647 h 18"/>
              <a:gd name="T12" fmla="*/ 2147483647 w 14"/>
              <a:gd name="T13" fmla="*/ 2147483647 h 18"/>
              <a:gd name="T14" fmla="*/ 0 w 14"/>
              <a:gd name="T15" fmla="*/ 2147483647 h 18"/>
              <a:gd name="T16" fmla="*/ 2147483647 w 14"/>
              <a:gd name="T17" fmla="*/ 2147483647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8"/>
              <a:gd name="T29" fmla="*/ 14 w 14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8">
                <a:moveTo>
                  <a:pt x="2" y="8"/>
                </a:moveTo>
                <a:lnTo>
                  <a:pt x="8" y="0"/>
                </a:lnTo>
                <a:lnTo>
                  <a:pt x="12" y="6"/>
                </a:lnTo>
                <a:lnTo>
                  <a:pt x="14" y="14"/>
                </a:lnTo>
                <a:lnTo>
                  <a:pt x="8" y="18"/>
                </a:lnTo>
                <a:lnTo>
                  <a:pt x="6" y="16"/>
                </a:lnTo>
                <a:lnTo>
                  <a:pt x="4" y="12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0" name="Freeform 195"/>
          <p:cNvSpPr>
            <a:spLocks/>
          </p:cNvSpPr>
          <p:nvPr/>
        </p:nvSpPr>
        <p:spPr bwMode="auto">
          <a:xfrm>
            <a:off x="4017963" y="2813050"/>
            <a:ext cx="25400" cy="12700"/>
          </a:xfrm>
          <a:custGeom>
            <a:avLst/>
            <a:gdLst>
              <a:gd name="T0" fmla="*/ 2147483647 w 16"/>
              <a:gd name="T1" fmla="*/ 2147483647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2147483647 w 16"/>
              <a:gd name="T15" fmla="*/ 0 h 8"/>
              <a:gd name="T16" fmla="*/ 2147483647 w 16"/>
              <a:gd name="T17" fmla="*/ 0 h 8"/>
              <a:gd name="T18" fmla="*/ 2147483647 w 16"/>
              <a:gd name="T19" fmla="*/ 2147483647 h 8"/>
              <a:gd name="T20" fmla="*/ 2147483647 w 16"/>
              <a:gd name="T21" fmla="*/ 2147483647 h 8"/>
              <a:gd name="T22" fmla="*/ 2147483647 w 16"/>
              <a:gd name="T23" fmla="*/ 2147483647 h 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8"/>
              <a:gd name="T38" fmla="*/ 16 w 16"/>
              <a:gd name="T39" fmla="*/ 8 h 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8">
                <a:moveTo>
                  <a:pt x="14" y="4"/>
                </a:moveTo>
                <a:lnTo>
                  <a:pt x="12" y="6"/>
                </a:lnTo>
                <a:lnTo>
                  <a:pt x="6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6" y="6"/>
                </a:lnTo>
                <a:lnTo>
                  <a:pt x="14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1" name="Freeform 196"/>
          <p:cNvSpPr>
            <a:spLocks/>
          </p:cNvSpPr>
          <p:nvPr/>
        </p:nvSpPr>
        <p:spPr bwMode="auto">
          <a:xfrm>
            <a:off x="4122738" y="2581275"/>
            <a:ext cx="22225" cy="25400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0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6"/>
              <a:gd name="T41" fmla="*/ 14 w 1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6">
                <a:moveTo>
                  <a:pt x="8" y="0"/>
                </a:moveTo>
                <a:lnTo>
                  <a:pt x="6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8" y="14"/>
                </a:lnTo>
                <a:lnTo>
                  <a:pt x="14" y="16"/>
                </a:lnTo>
                <a:lnTo>
                  <a:pt x="12" y="16"/>
                </a:lnTo>
                <a:lnTo>
                  <a:pt x="12" y="12"/>
                </a:lnTo>
                <a:lnTo>
                  <a:pt x="12" y="8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2" name="Freeform 197"/>
          <p:cNvSpPr>
            <a:spLocks/>
          </p:cNvSpPr>
          <p:nvPr/>
        </p:nvSpPr>
        <p:spPr bwMode="auto">
          <a:xfrm>
            <a:off x="4471988" y="2816225"/>
            <a:ext cx="47625" cy="88900"/>
          </a:xfrm>
          <a:custGeom>
            <a:avLst/>
            <a:gdLst>
              <a:gd name="T0" fmla="*/ 2147483647 w 30"/>
              <a:gd name="T1" fmla="*/ 2147483647 h 56"/>
              <a:gd name="T2" fmla="*/ 2147483647 w 30"/>
              <a:gd name="T3" fmla="*/ 2147483647 h 56"/>
              <a:gd name="T4" fmla="*/ 2147483647 w 30"/>
              <a:gd name="T5" fmla="*/ 2147483647 h 56"/>
              <a:gd name="T6" fmla="*/ 2147483647 w 30"/>
              <a:gd name="T7" fmla="*/ 2147483647 h 56"/>
              <a:gd name="T8" fmla="*/ 2147483647 w 30"/>
              <a:gd name="T9" fmla="*/ 2147483647 h 56"/>
              <a:gd name="T10" fmla="*/ 2147483647 w 30"/>
              <a:gd name="T11" fmla="*/ 2147483647 h 56"/>
              <a:gd name="T12" fmla="*/ 2147483647 w 30"/>
              <a:gd name="T13" fmla="*/ 2147483647 h 56"/>
              <a:gd name="T14" fmla="*/ 2147483647 w 30"/>
              <a:gd name="T15" fmla="*/ 2147483647 h 56"/>
              <a:gd name="T16" fmla="*/ 2147483647 w 30"/>
              <a:gd name="T17" fmla="*/ 2147483647 h 56"/>
              <a:gd name="T18" fmla="*/ 0 w 30"/>
              <a:gd name="T19" fmla="*/ 2147483647 h 56"/>
              <a:gd name="T20" fmla="*/ 0 w 30"/>
              <a:gd name="T21" fmla="*/ 2147483647 h 56"/>
              <a:gd name="T22" fmla="*/ 2147483647 w 30"/>
              <a:gd name="T23" fmla="*/ 2147483647 h 56"/>
              <a:gd name="T24" fmla="*/ 2147483647 w 30"/>
              <a:gd name="T25" fmla="*/ 0 h 56"/>
              <a:gd name="T26" fmla="*/ 2147483647 w 30"/>
              <a:gd name="T27" fmla="*/ 0 h 56"/>
              <a:gd name="T28" fmla="*/ 2147483647 w 30"/>
              <a:gd name="T29" fmla="*/ 0 h 56"/>
              <a:gd name="T30" fmla="*/ 2147483647 w 30"/>
              <a:gd name="T31" fmla="*/ 2147483647 h 56"/>
              <a:gd name="T32" fmla="*/ 2147483647 w 30"/>
              <a:gd name="T33" fmla="*/ 2147483647 h 56"/>
              <a:gd name="T34" fmla="*/ 2147483647 w 30"/>
              <a:gd name="T35" fmla="*/ 2147483647 h 56"/>
              <a:gd name="T36" fmla="*/ 2147483647 w 30"/>
              <a:gd name="T37" fmla="*/ 2147483647 h 56"/>
              <a:gd name="T38" fmla="*/ 2147483647 w 30"/>
              <a:gd name="T39" fmla="*/ 2147483647 h 56"/>
              <a:gd name="T40" fmla="*/ 2147483647 w 30"/>
              <a:gd name="T41" fmla="*/ 2147483647 h 56"/>
              <a:gd name="T42" fmla="*/ 2147483647 w 30"/>
              <a:gd name="T43" fmla="*/ 2147483647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56"/>
              <a:gd name="T68" fmla="*/ 30 w 30"/>
              <a:gd name="T69" fmla="*/ 56 h 5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56">
                <a:moveTo>
                  <a:pt x="30" y="32"/>
                </a:moveTo>
                <a:lnTo>
                  <a:pt x="28" y="40"/>
                </a:lnTo>
                <a:lnTo>
                  <a:pt x="24" y="44"/>
                </a:lnTo>
                <a:lnTo>
                  <a:pt x="20" y="50"/>
                </a:lnTo>
                <a:lnTo>
                  <a:pt x="16" y="56"/>
                </a:lnTo>
                <a:lnTo>
                  <a:pt x="12" y="50"/>
                </a:lnTo>
                <a:lnTo>
                  <a:pt x="8" y="44"/>
                </a:lnTo>
                <a:lnTo>
                  <a:pt x="6" y="28"/>
                </a:lnTo>
                <a:lnTo>
                  <a:pt x="4" y="16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2"/>
                </a:lnTo>
                <a:lnTo>
                  <a:pt x="18" y="8"/>
                </a:lnTo>
                <a:lnTo>
                  <a:pt x="18" y="16"/>
                </a:lnTo>
                <a:lnTo>
                  <a:pt x="18" y="24"/>
                </a:lnTo>
                <a:lnTo>
                  <a:pt x="22" y="30"/>
                </a:lnTo>
                <a:lnTo>
                  <a:pt x="26" y="30"/>
                </a:lnTo>
                <a:lnTo>
                  <a:pt x="3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3" name="Freeform 198"/>
          <p:cNvSpPr>
            <a:spLocks/>
          </p:cNvSpPr>
          <p:nvPr/>
        </p:nvSpPr>
        <p:spPr bwMode="auto">
          <a:xfrm>
            <a:off x="4392613" y="2590800"/>
            <a:ext cx="136525" cy="66675"/>
          </a:xfrm>
          <a:custGeom>
            <a:avLst/>
            <a:gdLst>
              <a:gd name="T0" fmla="*/ 2147483647 w 86"/>
              <a:gd name="T1" fmla="*/ 0 h 42"/>
              <a:gd name="T2" fmla="*/ 2147483647 w 86"/>
              <a:gd name="T3" fmla="*/ 2147483647 h 42"/>
              <a:gd name="T4" fmla="*/ 2147483647 w 86"/>
              <a:gd name="T5" fmla="*/ 2147483647 h 42"/>
              <a:gd name="T6" fmla="*/ 2147483647 w 86"/>
              <a:gd name="T7" fmla="*/ 2147483647 h 42"/>
              <a:gd name="T8" fmla="*/ 2147483647 w 86"/>
              <a:gd name="T9" fmla="*/ 2147483647 h 42"/>
              <a:gd name="T10" fmla="*/ 2147483647 w 86"/>
              <a:gd name="T11" fmla="*/ 2147483647 h 42"/>
              <a:gd name="T12" fmla="*/ 2147483647 w 86"/>
              <a:gd name="T13" fmla="*/ 2147483647 h 42"/>
              <a:gd name="T14" fmla="*/ 2147483647 w 86"/>
              <a:gd name="T15" fmla="*/ 2147483647 h 42"/>
              <a:gd name="T16" fmla="*/ 2147483647 w 86"/>
              <a:gd name="T17" fmla="*/ 2147483647 h 42"/>
              <a:gd name="T18" fmla="*/ 2147483647 w 86"/>
              <a:gd name="T19" fmla="*/ 2147483647 h 42"/>
              <a:gd name="T20" fmla="*/ 2147483647 w 86"/>
              <a:gd name="T21" fmla="*/ 2147483647 h 42"/>
              <a:gd name="T22" fmla="*/ 2147483647 w 86"/>
              <a:gd name="T23" fmla="*/ 2147483647 h 42"/>
              <a:gd name="T24" fmla="*/ 2147483647 w 86"/>
              <a:gd name="T25" fmla="*/ 2147483647 h 42"/>
              <a:gd name="T26" fmla="*/ 2147483647 w 86"/>
              <a:gd name="T27" fmla="*/ 2147483647 h 42"/>
              <a:gd name="T28" fmla="*/ 2147483647 w 86"/>
              <a:gd name="T29" fmla="*/ 2147483647 h 42"/>
              <a:gd name="T30" fmla="*/ 2147483647 w 86"/>
              <a:gd name="T31" fmla="*/ 2147483647 h 42"/>
              <a:gd name="T32" fmla="*/ 2147483647 w 86"/>
              <a:gd name="T33" fmla="*/ 2147483647 h 42"/>
              <a:gd name="T34" fmla="*/ 2147483647 w 86"/>
              <a:gd name="T35" fmla="*/ 2147483647 h 42"/>
              <a:gd name="T36" fmla="*/ 2147483647 w 86"/>
              <a:gd name="T37" fmla="*/ 2147483647 h 42"/>
              <a:gd name="T38" fmla="*/ 2147483647 w 86"/>
              <a:gd name="T39" fmla="*/ 2147483647 h 42"/>
              <a:gd name="T40" fmla="*/ 2147483647 w 86"/>
              <a:gd name="T41" fmla="*/ 2147483647 h 42"/>
              <a:gd name="T42" fmla="*/ 2147483647 w 86"/>
              <a:gd name="T43" fmla="*/ 2147483647 h 42"/>
              <a:gd name="T44" fmla="*/ 2147483647 w 86"/>
              <a:gd name="T45" fmla="*/ 2147483647 h 42"/>
              <a:gd name="T46" fmla="*/ 2147483647 w 86"/>
              <a:gd name="T47" fmla="*/ 2147483647 h 42"/>
              <a:gd name="T48" fmla="*/ 2147483647 w 86"/>
              <a:gd name="T49" fmla="*/ 2147483647 h 42"/>
              <a:gd name="T50" fmla="*/ 2147483647 w 86"/>
              <a:gd name="T51" fmla="*/ 2147483647 h 42"/>
              <a:gd name="T52" fmla="*/ 2147483647 w 86"/>
              <a:gd name="T53" fmla="*/ 2147483647 h 42"/>
              <a:gd name="T54" fmla="*/ 2147483647 w 86"/>
              <a:gd name="T55" fmla="*/ 2147483647 h 42"/>
              <a:gd name="T56" fmla="*/ 0 w 86"/>
              <a:gd name="T57" fmla="*/ 2147483647 h 42"/>
              <a:gd name="T58" fmla="*/ 2147483647 w 86"/>
              <a:gd name="T59" fmla="*/ 2147483647 h 42"/>
              <a:gd name="T60" fmla="*/ 2147483647 w 86"/>
              <a:gd name="T61" fmla="*/ 2147483647 h 42"/>
              <a:gd name="T62" fmla="*/ 2147483647 w 86"/>
              <a:gd name="T63" fmla="*/ 2147483647 h 42"/>
              <a:gd name="T64" fmla="*/ 2147483647 w 86"/>
              <a:gd name="T65" fmla="*/ 2147483647 h 42"/>
              <a:gd name="T66" fmla="*/ 2147483647 w 86"/>
              <a:gd name="T67" fmla="*/ 2147483647 h 42"/>
              <a:gd name="T68" fmla="*/ 2147483647 w 86"/>
              <a:gd name="T69" fmla="*/ 2147483647 h 42"/>
              <a:gd name="T70" fmla="*/ 2147483647 w 86"/>
              <a:gd name="T71" fmla="*/ 0 h 4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42"/>
              <a:gd name="T110" fmla="*/ 86 w 86"/>
              <a:gd name="T111" fmla="*/ 42 h 4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42">
                <a:moveTo>
                  <a:pt x="24" y="0"/>
                </a:move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4" y="8"/>
                </a:lnTo>
                <a:lnTo>
                  <a:pt x="40" y="8"/>
                </a:lnTo>
                <a:lnTo>
                  <a:pt x="42" y="12"/>
                </a:lnTo>
                <a:lnTo>
                  <a:pt x="42" y="14"/>
                </a:lnTo>
                <a:lnTo>
                  <a:pt x="44" y="14"/>
                </a:lnTo>
                <a:lnTo>
                  <a:pt x="52" y="12"/>
                </a:lnTo>
                <a:lnTo>
                  <a:pt x="62" y="10"/>
                </a:lnTo>
                <a:lnTo>
                  <a:pt x="72" y="12"/>
                </a:lnTo>
                <a:lnTo>
                  <a:pt x="80" y="14"/>
                </a:lnTo>
                <a:lnTo>
                  <a:pt x="84" y="14"/>
                </a:lnTo>
                <a:lnTo>
                  <a:pt x="86" y="16"/>
                </a:lnTo>
                <a:lnTo>
                  <a:pt x="82" y="26"/>
                </a:lnTo>
                <a:lnTo>
                  <a:pt x="82" y="28"/>
                </a:lnTo>
                <a:lnTo>
                  <a:pt x="76" y="28"/>
                </a:lnTo>
                <a:lnTo>
                  <a:pt x="68" y="26"/>
                </a:lnTo>
                <a:lnTo>
                  <a:pt x="60" y="26"/>
                </a:lnTo>
                <a:lnTo>
                  <a:pt x="56" y="26"/>
                </a:lnTo>
                <a:lnTo>
                  <a:pt x="54" y="28"/>
                </a:lnTo>
                <a:lnTo>
                  <a:pt x="48" y="32"/>
                </a:lnTo>
                <a:lnTo>
                  <a:pt x="38" y="36"/>
                </a:lnTo>
                <a:lnTo>
                  <a:pt x="22" y="42"/>
                </a:lnTo>
                <a:lnTo>
                  <a:pt x="12" y="40"/>
                </a:lnTo>
                <a:lnTo>
                  <a:pt x="6" y="36"/>
                </a:lnTo>
                <a:lnTo>
                  <a:pt x="2" y="32"/>
                </a:lnTo>
                <a:lnTo>
                  <a:pt x="0" y="24"/>
                </a:lnTo>
                <a:lnTo>
                  <a:pt x="6" y="18"/>
                </a:lnTo>
                <a:lnTo>
                  <a:pt x="12" y="16"/>
                </a:lnTo>
                <a:lnTo>
                  <a:pt x="18" y="12"/>
                </a:lnTo>
                <a:lnTo>
                  <a:pt x="20" y="10"/>
                </a:lnTo>
                <a:lnTo>
                  <a:pt x="20" y="6"/>
                </a:lnTo>
                <a:lnTo>
                  <a:pt x="22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4" name="Freeform 199"/>
          <p:cNvSpPr>
            <a:spLocks/>
          </p:cNvSpPr>
          <p:nvPr/>
        </p:nvSpPr>
        <p:spPr bwMode="auto">
          <a:xfrm>
            <a:off x="5089525" y="2854325"/>
            <a:ext cx="88900" cy="69850"/>
          </a:xfrm>
          <a:custGeom>
            <a:avLst/>
            <a:gdLst>
              <a:gd name="T0" fmla="*/ 0 w 56"/>
              <a:gd name="T1" fmla="*/ 0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6"/>
              <a:gd name="T64" fmla="*/ 0 h 44"/>
              <a:gd name="T65" fmla="*/ 56 w 56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6" h="44">
                <a:moveTo>
                  <a:pt x="0" y="0"/>
                </a:moveTo>
                <a:lnTo>
                  <a:pt x="22" y="0"/>
                </a:lnTo>
                <a:lnTo>
                  <a:pt x="28" y="6"/>
                </a:lnTo>
                <a:lnTo>
                  <a:pt x="30" y="6"/>
                </a:lnTo>
                <a:lnTo>
                  <a:pt x="32" y="10"/>
                </a:lnTo>
                <a:lnTo>
                  <a:pt x="34" y="16"/>
                </a:lnTo>
                <a:lnTo>
                  <a:pt x="40" y="22"/>
                </a:lnTo>
                <a:lnTo>
                  <a:pt x="42" y="24"/>
                </a:lnTo>
                <a:lnTo>
                  <a:pt x="50" y="28"/>
                </a:lnTo>
                <a:lnTo>
                  <a:pt x="56" y="42"/>
                </a:lnTo>
                <a:lnTo>
                  <a:pt x="50" y="44"/>
                </a:lnTo>
                <a:lnTo>
                  <a:pt x="44" y="40"/>
                </a:lnTo>
                <a:lnTo>
                  <a:pt x="40" y="36"/>
                </a:lnTo>
                <a:lnTo>
                  <a:pt x="34" y="32"/>
                </a:lnTo>
                <a:lnTo>
                  <a:pt x="26" y="34"/>
                </a:lnTo>
                <a:lnTo>
                  <a:pt x="22" y="28"/>
                </a:lnTo>
                <a:lnTo>
                  <a:pt x="18" y="24"/>
                </a:lnTo>
                <a:lnTo>
                  <a:pt x="12" y="20"/>
                </a:lnTo>
                <a:lnTo>
                  <a:pt x="2" y="18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5" name="Freeform 200"/>
          <p:cNvSpPr>
            <a:spLocks/>
          </p:cNvSpPr>
          <p:nvPr/>
        </p:nvSpPr>
        <p:spPr bwMode="auto">
          <a:xfrm>
            <a:off x="2582863" y="5740400"/>
            <a:ext cx="66675" cy="25400"/>
          </a:xfrm>
          <a:custGeom>
            <a:avLst/>
            <a:gdLst>
              <a:gd name="T0" fmla="*/ 2147483647 w 42"/>
              <a:gd name="T1" fmla="*/ 2147483647 h 16"/>
              <a:gd name="T2" fmla="*/ 2147483647 w 42"/>
              <a:gd name="T3" fmla="*/ 2147483647 h 16"/>
              <a:gd name="T4" fmla="*/ 2147483647 w 42"/>
              <a:gd name="T5" fmla="*/ 2147483647 h 16"/>
              <a:gd name="T6" fmla="*/ 2147483647 w 42"/>
              <a:gd name="T7" fmla="*/ 2147483647 h 16"/>
              <a:gd name="T8" fmla="*/ 2147483647 w 42"/>
              <a:gd name="T9" fmla="*/ 2147483647 h 16"/>
              <a:gd name="T10" fmla="*/ 2147483647 w 42"/>
              <a:gd name="T11" fmla="*/ 2147483647 h 16"/>
              <a:gd name="T12" fmla="*/ 2147483647 w 42"/>
              <a:gd name="T13" fmla="*/ 2147483647 h 16"/>
              <a:gd name="T14" fmla="*/ 2147483647 w 42"/>
              <a:gd name="T15" fmla="*/ 2147483647 h 16"/>
              <a:gd name="T16" fmla="*/ 2147483647 w 42"/>
              <a:gd name="T17" fmla="*/ 2147483647 h 16"/>
              <a:gd name="T18" fmla="*/ 2147483647 w 42"/>
              <a:gd name="T19" fmla="*/ 2147483647 h 16"/>
              <a:gd name="T20" fmla="*/ 2147483647 w 42"/>
              <a:gd name="T21" fmla="*/ 2147483647 h 16"/>
              <a:gd name="T22" fmla="*/ 2147483647 w 42"/>
              <a:gd name="T23" fmla="*/ 0 h 16"/>
              <a:gd name="T24" fmla="*/ 2147483647 w 42"/>
              <a:gd name="T25" fmla="*/ 0 h 16"/>
              <a:gd name="T26" fmla="*/ 2147483647 w 42"/>
              <a:gd name="T27" fmla="*/ 0 h 16"/>
              <a:gd name="T28" fmla="*/ 2147483647 w 42"/>
              <a:gd name="T29" fmla="*/ 2147483647 h 16"/>
              <a:gd name="T30" fmla="*/ 2147483647 w 42"/>
              <a:gd name="T31" fmla="*/ 2147483647 h 16"/>
              <a:gd name="T32" fmla="*/ 2147483647 w 42"/>
              <a:gd name="T33" fmla="*/ 2147483647 h 16"/>
              <a:gd name="T34" fmla="*/ 0 w 42"/>
              <a:gd name="T35" fmla="*/ 2147483647 h 16"/>
              <a:gd name="T36" fmla="*/ 2147483647 w 42"/>
              <a:gd name="T37" fmla="*/ 2147483647 h 16"/>
              <a:gd name="T38" fmla="*/ 2147483647 w 42"/>
              <a:gd name="T39" fmla="*/ 2147483647 h 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16"/>
              <a:gd name="T62" fmla="*/ 42 w 42"/>
              <a:gd name="T63" fmla="*/ 16 h 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16">
                <a:moveTo>
                  <a:pt x="12" y="14"/>
                </a:moveTo>
                <a:lnTo>
                  <a:pt x="14" y="14"/>
                </a:lnTo>
                <a:lnTo>
                  <a:pt x="14" y="12"/>
                </a:lnTo>
                <a:lnTo>
                  <a:pt x="18" y="8"/>
                </a:lnTo>
                <a:lnTo>
                  <a:pt x="18" y="14"/>
                </a:lnTo>
                <a:lnTo>
                  <a:pt x="20" y="16"/>
                </a:lnTo>
                <a:lnTo>
                  <a:pt x="22" y="16"/>
                </a:lnTo>
                <a:lnTo>
                  <a:pt x="24" y="14"/>
                </a:lnTo>
                <a:lnTo>
                  <a:pt x="30" y="14"/>
                </a:lnTo>
                <a:lnTo>
                  <a:pt x="34" y="10"/>
                </a:lnTo>
                <a:lnTo>
                  <a:pt x="40" y="6"/>
                </a:lnTo>
                <a:lnTo>
                  <a:pt x="42" y="0"/>
                </a:lnTo>
                <a:lnTo>
                  <a:pt x="30" y="0"/>
                </a:lnTo>
                <a:lnTo>
                  <a:pt x="26" y="0"/>
                </a:lnTo>
                <a:lnTo>
                  <a:pt x="22" y="2"/>
                </a:lnTo>
                <a:lnTo>
                  <a:pt x="20" y="2"/>
                </a:lnTo>
                <a:lnTo>
                  <a:pt x="8" y="2"/>
                </a:lnTo>
                <a:lnTo>
                  <a:pt x="0" y="12"/>
                </a:lnTo>
                <a:lnTo>
                  <a:pt x="4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6" name="Freeform 201"/>
          <p:cNvSpPr>
            <a:spLocks/>
          </p:cNvSpPr>
          <p:nvPr/>
        </p:nvSpPr>
        <p:spPr bwMode="auto">
          <a:xfrm>
            <a:off x="2325688" y="3806825"/>
            <a:ext cx="22225" cy="2222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0 h 14"/>
              <a:gd name="T12" fmla="*/ 0 w 14"/>
              <a:gd name="T13" fmla="*/ 2147483647 h 14"/>
              <a:gd name="T14" fmla="*/ 2147483647 w 1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4"/>
              <a:gd name="T26" fmla="*/ 14 w 1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4">
                <a:moveTo>
                  <a:pt x="10" y="14"/>
                </a:moveTo>
                <a:lnTo>
                  <a:pt x="12" y="10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7" name="Freeform 202"/>
          <p:cNvSpPr>
            <a:spLocks/>
          </p:cNvSpPr>
          <p:nvPr/>
        </p:nvSpPr>
        <p:spPr bwMode="auto">
          <a:xfrm>
            <a:off x="1925638" y="3368675"/>
            <a:ext cx="15875" cy="22225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0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4"/>
              <a:gd name="T29" fmla="*/ 10 w 1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4">
                <a:moveTo>
                  <a:pt x="10" y="8"/>
                </a:moveTo>
                <a:lnTo>
                  <a:pt x="8" y="12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0"/>
                </a:lnTo>
                <a:lnTo>
                  <a:pt x="8" y="2"/>
                </a:lnTo>
                <a:lnTo>
                  <a:pt x="1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8" name="Freeform 203"/>
          <p:cNvSpPr>
            <a:spLocks/>
          </p:cNvSpPr>
          <p:nvPr/>
        </p:nvSpPr>
        <p:spPr bwMode="auto">
          <a:xfrm>
            <a:off x="7210425" y="3349625"/>
            <a:ext cx="41275" cy="95250"/>
          </a:xfrm>
          <a:custGeom>
            <a:avLst/>
            <a:gdLst>
              <a:gd name="T0" fmla="*/ 2147483647 w 26"/>
              <a:gd name="T1" fmla="*/ 0 h 60"/>
              <a:gd name="T2" fmla="*/ 2147483647 w 26"/>
              <a:gd name="T3" fmla="*/ 2147483647 h 60"/>
              <a:gd name="T4" fmla="*/ 2147483647 w 26"/>
              <a:gd name="T5" fmla="*/ 2147483647 h 60"/>
              <a:gd name="T6" fmla="*/ 2147483647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0 w 26"/>
              <a:gd name="T13" fmla="*/ 2147483647 h 60"/>
              <a:gd name="T14" fmla="*/ 0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2147483647 h 60"/>
              <a:gd name="T24" fmla="*/ 2147483647 w 26"/>
              <a:gd name="T25" fmla="*/ 0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60"/>
              <a:gd name="T41" fmla="*/ 26 w 26"/>
              <a:gd name="T42" fmla="*/ 60 h 6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60">
                <a:moveTo>
                  <a:pt x="26" y="0"/>
                </a:moveTo>
                <a:lnTo>
                  <a:pt x="26" y="14"/>
                </a:lnTo>
                <a:lnTo>
                  <a:pt x="24" y="36"/>
                </a:lnTo>
                <a:lnTo>
                  <a:pt x="18" y="60"/>
                </a:lnTo>
                <a:lnTo>
                  <a:pt x="6" y="48"/>
                </a:lnTo>
                <a:lnTo>
                  <a:pt x="2" y="42"/>
                </a:lnTo>
                <a:lnTo>
                  <a:pt x="0" y="36"/>
                </a:lnTo>
                <a:lnTo>
                  <a:pt x="0" y="22"/>
                </a:lnTo>
                <a:lnTo>
                  <a:pt x="6" y="12"/>
                </a:lnTo>
                <a:lnTo>
                  <a:pt x="10" y="6"/>
                </a:lnTo>
                <a:lnTo>
                  <a:pt x="14" y="4"/>
                </a:lnTo>
                <a:lnTo>
                  <a:pt x="20" y="2"/>
                </a:lnTo>
                <a:lnTo>
                  <a:pt x="2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09" name="Freeform 204"/>
          <p:cNvSpPr>
            <a:spLocks/>
          </p:cNvSpPr>
          <p:nvPr/>
        </p:nvSpPr>
        <p:spPr bwMode="auto">
          <a:xfrm>
            <a:off x="6927850" y="3508375"/>
            <a:ext cx="60325" cy="60325"/>
          </a:xfrm>
          <a:custGeom>
            <a:avLst/>
            <a:gdLst>
              <a:gd name="T0" fmla="*/ 2147483647 w 38"/>
              <a:gd name="T1" fmla="*/ 2147483647 h 38"/>
              <a:gd name="T2" fmla="*/ 2147483647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0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0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2147483647 w 38"/>
              <a:gd name="T25" fmla="*/ 2147483647 h 38"/>
              <a:gd name="T26" fmla="*/ 2147483647 w 38"/>
              <a:gd name="T27" fmla="*/ 2147483647 h 38"/>
              <a:gd name="T28" fmla="*/ 2147483647 w 38"/>
              <a:gd name="T29" fmla="*/ 2147483647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38"/>
              <a:gd name="T47" fmla="*/ 38 w 38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38">
                <a:moveTo>
                  <a:pt x="20" y="38"/>
                </a:moveTo>
                <a:lnTo>
                  <a:pt x="14" y="36"/>
                </a:lnTo>
                <a:lnTo>
                  <a:pt x="6" y="32"/>
                </a:lnTo>
                <a:lnTo>
                  <a:pt x="2" y="26"/>
                </a:lnTo>
                <a:lnTo>
                  <a:pt x="0" y="20"/>
                </a:lnTo>
                <a:lnTo>
                  <a:pt x="2" y="16"/>
                </a:lnTo>
                <a:lnTo>
                  <a:pt x="4" y="12"/>
                </a:lnTo>
                <a:lnTo>
                  <a:pt x="14" y="6"/>
                </a:lnTo>
                <a:lnTo>
                  <a:pt x="28" y="2"/>
                </a:lnTo>
                <a:lnTo>
                  <a:pt x="38" y="0"/>
                </a:lnTo>
                <a:lnTo>
                  <a:pt x="36" y="10"/>
                </a:lnTo>
                <a:lnTo>
                  <a:pt x="32" y="22"/>
                </a:lnTo>
                <a:lnTo>
                  <a:pt x="26" y="34"/>
                </a:lnTo>
                <a:lnTo>
                  <a:pt x="24" y="36"/>
                </a:lnTo>
                <a:lnTo>
                  <a:pt x="20" y="3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0" name="Freeform 205"/>
          <p:cNvSpPr>
            <a:spLocks/>
          </p:cNvSpPr>
          <p:nvPr/>
        </p:nvSpPr>
        <p:spPr bwMode="auto">
          <a:xfrm>
            <a:off x="6981825" y="3914775"/>
            <a:ext cx="282575" cy="346075"/>
          </a:xfrm>
          <a:custGeom>
            <a:avLst/>
            <a:gdLst>
              <a:gd name="T0" fmla="*/ 2147483647 w 178"/>
              <a:gd name="T1" fmla="*/ 2147483647 h 218"/>
              <a:gd name="T2" fmla="*/ 2147483647 w 178"/>
              <a:gd name="T3" fmla="*/ 2147483647 h 218"/>
              <a:gd name="T4" fmla="*/ 2147483647 w 178"/>
              <a:gd name="T5" fmla="*/ 2147483647 h 218"/>
              <a:gd name="T6" fmla="*/ 2147483647 w 178"/>
              <a:gd name="T7" fmla="*/ 2147483647 h 218"/>
              <a:gd name="T8" fmla="*/ 2147483647 w 178"/>
              <a:gd name="T9" fmla="*/ 2147483647 h 218"/>
              <a:gd name="T10" fmla="*/ 2147483647 w 178"/>
              <a:gd name="T11" fmla="*/ 2147483647 h 218"/>
              <a:gd name="T12" fmla="*/ 2147483647 w 178"/>
              <a:gd name="T13" fmla="*/ 2147483647 h 218"/>
              <a:gd name="T14" fmla="*/ 0 w 178"/>
              <a:gd name="T15" fmla="*/ 2147483647 h 218"/>
              <a:gd name="T16" fmla="*/ 2147483647 w 178"/>
              <a:gd name="T17" fmla="*/ 2147483647 h 218"/>
              <a:gd name="T18" fmla="*/ 2147483647 w 178"/>
              <a:gd name="T19" fmla="*/ 2147483647 h 218"/>
              <a:gd name="T20" fmla="*/ 2147483647 w 178"/>
              <a:gd name="T21" fmla="*/ 2147483647 h 218"/>
              <a:gd name="T22" fmla="*/ 2147483647 w 178"/>
              <a:gd name="T23" fmla="*/ 2147483647 h 218"/>
              <a:gd name="T24" fmla="*/ 2147483647 w 178"/>
              <a:gd name="T25" fmla="*/ 2147483647 h 218"/>
              <a:gd name="T26" fmla="*/ 2147483647 w 178"/>
              <a:gd name="T27" fmla="*/ 2147483647 h 218"/>
              <a:gd name="T28" fmla="*/ 2147483647 w 178"/>
              <a:gd name="T29" fmla="*/ 2147483647 h 218"/>
              <a:gd name="T30" fmla="*/ 2147483647 w 178"/>
              <a:gd name="T31" fmla="*/ 2147483647 h 218"/>
              <a:gd name="T32" fmla="*/ 2147483647 w 178"/>
              <a:gd name="T33" fmla="*/ 2147483647 h 218"/>
              <a:gd name="T34" fmla="*/ 2147483647 w 178"/>
              <a:gd name="T35" fmla="*/ 2147483647 h 218"/>
              <a:gd name="T36" fmla="*/ 2147483647 w 178"/>
              <a:gd name="T37" fmla="*/ 2147483647 h 218"/>
              <a:gd name="T38" fmla="*/ 2147483647 w 178"/>
              <a:gd name="T39" fmla="*/ 2147483647 h 218"/>
              <a:gd name="T40" fmla="*/ 2147483647 w 178"/>
              <a:gd name="T41" fmla="*/ 0 h 218"/>
              <a:gd name="T42" fmla="*/ 2147483647 w 178"/>
              <a:gd name="T43" fmla="*/ 2147483647 h 218"/>
              <a:gd name="T44" fmla="*/ 2147483647 w 178"/>
              <a:gd name="T45" fmla="*/ 2147483647 h 218"/>
              <a:gd name="T46" fmla="*/ 2147483647 w 178"/>
              <a:gd name="T47" fmla="*/ 2147483647 h 218"/>
              <a:gd name="T48" fmla="*/ 2147483647 w 178"/>
              <a:gd name="T49" fmla="*/ 2147483647 h 218"/>
              <a:gd name="T50" fmla="*/ 2147483647 w 178"/>
              <a:gd name="T51" fmla="*/ 2147483647 h 218"/>
              <a:gd name="T52" fmla="*/ 2147483647 w 178"/>
              <a:gd name="T53" fmla="*/ 2147483647 h 218"/>
              <a:gd name="T54" fmla="*/ 2147483647 w 178"/>
              <a:gd name="T55" fmla="*/ 2147483647 h 218"/>
              <a:gd name="T56" fmla="*/ 2147483647 w 178"/>
              <a:gd name="T57" fmla="*/ 2147483647 h 218"/>
              <a:gd name="T58" fmla="*/ 2147483647 w 178"/>
              <a:gd name="T59" fmla="*/ 2147483647 h 218"/>
              <a:gd name="T60" fmla="*/ 2147483647 w 178"/>
              <a:gd name="T61" fmla="*/ 2147483647 h 218"/>
              <a:gd name="T62" fmla="*/ 2147483647 w 178"/>
              <a:gd name="T63" fmla="*/ 2147483647 h 218"/>
              <a:gd name="T64" fmla="*/ 2147483647 w 178"/>
              <a:gd name="T65" fmla="*/ 2147483647 h 218"/>
              <a:gd name="T66" fmla="*/ 2147483647 w 178"/>
              <a:gd name="T67" fmla="*/ 2147483647 h 218"/>
              <a:gd name="T68" fmla="*/ 2147483647 w 178"/>
              <a:gd name="T69" fmla="*/ 2147483647 h 218"/>
              <a:gd name="T70" fmla="*/ 2147483647 w 178"/>
              <a:gd name="T71" fmla="*/ 2147483647 h 218"/>
              <a:gd name="T72" fmla="*/ 2147483647 w 178"/>
              <a:gd name="T73" fmla="*/ 2147483647 h 218"/>
              <a:gd name="T74" fmla="*/ 2147483647 w 178"/>
              <a:gd name="T75" fmla="*/ 2147483647 h 218"/>
              <a:gd name="T76" fmla="*/ 2147483647 w 178"/>
              <a:gd name="T77" fmla="*/ 2147483647 h 218"/>
              <a:gd name="T78" fmla="*/ 2147483647 w 178"/>
              <a:gd name="T79" fmla="*/ 2147483647 h 218"/>
              <a:gd name="T80" fmla="*/ 2147483647 w 178"/>
              <a:gd name="T81" fmla="*/ 2147483647 h 218"/>
              <a:gd name="T82" fmla="*/ 2147483647 w 178"/>
              <a:gd name="T83" fmla="*/ 2147483647 h 218"/>
              <a:gd name="T84" fmla="*/ 2147483647 w 178"/>
              <a:gd name="T85" fmla="*/ 2147483647 h 218"/>
              <a:gd name="T86" fmla="*/ 2147483647 w 178"/>
              <a:gd name="T87" fmla="*/ 2147483647 h 218"/>
              <a:gd name="T88" fmla="*/ 2147483647 w 178"/>
              <a:gd name="T89" fmla="*/ 2147483647 h 218"/>
              <a:gd name="T90" fmla="*/ 2147483647 w 178"/>
              <a:gd name="T91" fmla="*/ 2147483647 h 218"/>
              <a:gd name="T92" fmla="*/ 2147483647 w 178"/>
              <a:gd name="T93" fmla="*/ 2147483647 h 218"/>
              <a:gd name="T94" fmla="*/ 2147483647 w 178"/>
              <a:gd name="T95" fmla="*/ 2147483647 h 218"/>
              <a:gd name="T96" fmla="*/ 2147483647 w 178"/>
              <a:gd name="T97" fmla="*/ 2147483647 h 218"/>
              <a:gd name="T98" fmla="*/ 2147483647 w 178"/>
              <a:gd name="T99" fmla="*/ 2147483647 h 218"/>
              <a:gd name="T100" fmla="*/ 2147483647 w 178"/>
              <a:gd name="T101" fmla="*/ 2147483647 h 218"/>
              <a:gd name="T102" fmla="*/ 2147483647 w 178"/>
              <a:gd name="T103" fmla="*/ 2147483647 h 218"/>
              <a:gd name="T104" fmla="*/ 2147483647 w 178"/>
              <a:gd name="T105" fmla="*/ 2147483647 h 218"/>
              <a:gd name="T106" fmla="*/ 2147483647 w 178"/>
              <a:gd name="T107" fmla="*/ 2147483647 h 218"/>
              <a:gd name="T108" fmla="*/ 2147483647 w 178"/>
              <a:gd name="T109" fmla="*/ 2147483647 h 218"/>
              <a:gd name="T110" fmla="*/ 2147483647 w 178"/>
              <a:gd name="T111" fmla="*/ 2147483647 h 218"/>
              <a:gd name="T112" fmla="*/ 2147483647 w 178"/>
              <a:gd name="T113" fmla="*/ 2147483647 h 218"/>
              <a:gd name="T114" fmla="*/ 2147483647 w 178"/>
              <a:gd name="T115" fmla="*/ 2147483647 h 218"/>
              <a:gd name="T116" fmla="*/ 2147483647 w 178"/>
              <a:gd name="T117" fmla="*/ 2147483647 h 2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18"/>
              <a:gd name="T179" fmla="*/ 178 w 178"/>
              <a:gd name="T180" fmla="*/ 218 h 2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18">
                <a:moveTo>
                  <a:pt x="20" y="182"/>
                </a:moveTo>
                <a:lnTo>
                  <a:pt x="18" y="178"/>
                </a:lnTo>
                <a:lnTo>
                  <a:pt x="18" y="174"/>
                </a:lnTo>
                <a:lnTo>
                  <a:pt x="20" y="170"/>
                </a:lnTo>
                <a:lnTo>
                  <a:pt x="20" y="166"/>
                </a:lnTo>
                <a:lnTo>
                  <a:pt x="20" y="164"/>
                </a:lnTo>
                <a:lnTo>
                  <a:pt x="18" y="162"/>
                </a:lnTo>
                <a:lnTo>
                  <a:pt x="12" y="160"/>
                </a:lnTo>
                <a:lnTo>
                  <a:pt x="12" y="154"/>
                </a:lnTo>
                <a:lnTo>
                  <a:pt x="10" y="154"/>
                </a:lnTo>
                <a:lnTo>
                  <a:pt x="6" y="150"/>
                </a:lnTo>
                <a:lnTo>
                  <a:pt x="4" y="144"/>
                </a:lnTo>
                <a:lnTo>
                  <a:pt x="6" y="140"/>
                </a:lnTo>
                <a:lnTo>
                  <a:pt x="6" y="138"/>
                </a:lnTo>
                <a:lnTo>
                  <a:pt x="2" y="132"/>
                </a:lnTo>
                <a:lnTo>
                  <a:pt x="0" y="126"/>
                </a:lnTo>
                <a:lnTo>
                  <a:pt x="2" y="118"/>
                </a:lnTo>
                <a:lnTo>
                  <a:pt x="6" y="108"/>
                </a:lnTo>
                <a:lnTo>
                  <a:pt x="10" y="102"/>
                </a:lnTo>
                <a:lnTo>
                  <a:pt x="16" y="98"/>
                </a:lnTo>
                <a:lnTo>
                  <a:pt x="16" y="102"/>
                </a:lnTo>
                <a:lnTo>
                  <a:pt x="18" y="104"/>
                </a:lnTo>
                <a:lnTo>
                  <a:pt x="24" y="108"/>
                </a:lnTo>
                <a:lnTo>
                  <a:pt x="38" y="108"/>
                </a:lnTo>
                <a:lnTo>
                  <a:pt x="38" y="98"/>
                </a:lnTo>
                <a:lnTo>
                  <a:pt x="44" y="88"/>
                </a:lnTo>
                <a:lnTo>
                  <a:pt x="48" y="84"/>
                </a:lnTo>
                <a:lnTo>
                  <a:pt x="52" y="82"/>
                </a:lnTo>
                <a:lnTo>
                  <a:pt x="66" y="78"/>
                </a:lnTo>
                <a:lnTo>
                  <a:pt x="70" y="76"/>
                </a:lnTo>
                <a:lnTo>
                  <a:pt x="74" y="72"/>
                </a:lnTo>
                <a:lnTo>
                  <a:pt x="80" y="62"/>
                </a:lnTo>
                <a:lnTo>
                  <a:pt x="86" y="52"/>
                </a:lnTo>
                <a:lnTo>
                  <a:pt x="96" y="46"/>
                </a:lnTo>
                <a:lnTo>
                  <a:pt x="102" y="44"/>
                </a:lnTo>
                <a:lnTo>
                  <a:pt x="108" y="44"/>
                </a:lnTo>
                <a:lnTo>
                  <a:pt x="110" y="40"/>
                </a:lnTo>
                <a:lnTo>
                  <a:pt x="114" y="30"/>
                </a:lnTo>
                <a:lnTo>
                  <a:pt x="120" y="18"/>
                </a:lnTo>
                <a:lnTo>
                  <a:pt x="130" y="6"/>
                </a:lnTo>
                <a:lnTo>
                  <a:pt x="134" y="2"/>
                </a:lnTo>
                <a:lnTo>
                  <a:pt x="138" y="0"/>
                </a:lnTo>
                <a:lnTo>
                  <a:pt x="142" y="4"/>
                </a:lnTo>
                <a:lnTo>
                  <a:pt x="146" y="10"/>
                </a:lnTo>
                <a:lnTo>
                  <a:pt x="148" y="16"/>
                </a:lnTo>
                <a:lnTo>
                  <a:pt x="150" y="22"/>
                </a:lnTo>
                <a:lnTo>
                  <a:pt x="158" y="24"/>
                </a:lnTo>
                <a:lnTo>
                  <a:pt x="164" y="28"/>
                </a:lnTo>
                <a:lnTo>
                  <a:pt x="170" y="30"/>
                </a:lnTo>
                <a:lnTo>
                  <a:pt x="178" y="32"/>
                </a:lnTo>
                <a:lnTo>
                  <a:pt x="178" y="36"/>
                </a:lnTo>
                <a:lnTo>
                  <a:pt x="176" y="38"/>
                </a:lnTo>
                <a:lnTo>
                  <a:pt x="174" y="40"/>
                </a:lnTo>
                <a:lnTo>
                  <a:pt x="166" y="40"/>
                </a:lnTo>
                <a:lnTo>
                  <a:pt x="160" y="40"/>
                </a:lnTo>
                <a:lnTo>
                  <a:pt x="158" y="42"/>
                </a:lnTo>
                <a:lnTo>
                  <a:pt x="156" y="44"/>
                </a:lnTo>
                <a:lnTo>
                  <a:pt x="164" y="48"/>
                </a:lnTo>
                <a:lnTo>
                  <a:pt x="164" y="50"/>
                </a:lnTo>
                <a:lnTo>
                  <a:pt x="158" y="52"/>
                </a:lnTo>
                <a:lnTo>
                  <a:pt x="150" y="60"/>
                </a:lnTo>
                <a:lnTo>
                  <a:pt x="146" y="64"/>
                </a:lnTo>
                <a:lnTo>
                  <a:pt x="146" y="70"/>
                </a:lnTo>
                <a:lnTo>
                  <a:pt x="148" y="76"/>
                </a:lnTo>
                <a:lnTo>
                  <a:pt x="150" y="84"/>
                </a:lnTo>
                <a:lnTo>
                  <a:pt x="154" y="90"/>
                </a:lnTo>
                <a:lnTo>
                  <a:pt x="160" y="92"/>
                </a:lnTo>
                <a:lnTo>
                  <a:pt x="158" y="96"/>
                </a:lnTo>
                <a:lnTo>
                  <a:pt x="156" y="98"/>
                </a:lnTo>
                <a:lnTo>
                  <a:pt x="158" y="104"/>
                </a:lnTo>
                <a:lnTo>
                  <a:pt x="162" y="110"/>
                </a:lnTo>
                <a:lnTo>
                  <a:pt x="172" y="118"/>
                </a:lnTo>
                <a:lnTo>
                  <a:pt x="172" y="122"/>
                </a:lnTo>
                <a:lnTo>
                  <a:pt x="166" y="122"/>
                </a:lnTo>
                <a:lnTo>
                  <a:pt x="160" y="122"/>
                </a:lnTo>
                <a:lnTo>
                  <a:pt x="156" y="124"/>
                </a:lnTo>
                <a:lnTo>
                  <a:pt x="154" y="126"/>
                </a:lnTo>
                <a:lnTo>
                  <a:pt x="150" y="138"/>
                </a:lnTo>
                <a:lnTo>
                  <a:pt x="146" y="150"/>
                </a:lnTo>
                <a:lnTo>
                  <a:pt x="142" y="160"/>
                </a:lnTo>
                <a:lnTo>
                  <a:pt x="136" y="162"/>
                </a:lnTo>
                <a:lnTo>
                  <a:pt x="132" y="168"/>
                </a:lnTo>
                <a:lnTo>
                  <a:pt x="130" y="174"/>
                </a:lnTo>
                <a:lnTo>
                  <a:pt x="132" y="178"/>
                </a:lnTo>
                <a:lnTo>
                  <a:pt x="132" y="184"/>
                </a:lnTo>
                <a:lnTo>
                  <a:pt x="132" y="190"/>
                </a:lnTo>
                <a:lnTo>
                  <a:pt x="128" y="194"/>
                </a:lnTo>
                <a:lnTo>
                  <a:pt x="126" y="196"/>
                </a:lnTo>
                <a:lnTo>
                  <a:pt x="126" y="200"/>
                </a:lnTo>
                <a:lnTo>
                  <a:pt x="128" y="204"/>
                </a:lnTo>
                <a:lnTo>
                  <a:pt x="130" y="206"/>
                </a:lnTo>
                <a:lnTo>
                  <a:pt x="130" y="210"/>
                </a:lnTo>
                <a:lnTo>
                  <a:pt x="120" y="210"/>
                </a:lnTo>
                <a:lnTo>
                  <a:pt x="114" y="214"/>
                </a:lnTo>
                <a:lnTo>
                  <a:pt x="106" y="216"/>
                </a:lnTo>
                <a:lnTo>
                  <a:pt x="98" y="218"/>
                </a:lnTo>
                <a:lnTo>
                  <a:pt x="96" y="218"/>
                </a:lnTo>
                <a:lnTo>
                  <a:pt x="96" y="216"/>
                </a:lnTo>
                <a:lnTo>
                  <a:pt x="96" y="212"/>
                </a:lnTo>
                <a:lnTo>
                  <a:pt x="96" y="206"/>
                </a:lnTo>
                <a:lnTo>
                  <a:pt x="88" y="204"/>
                </a:lnTo>
                <a:lnTo>
                  <a:pt x="84" y="202"/>
                </a:lnTo>
                <a:lnTo>
                  <a:pt x="78" y="200"/>
                </a:lnTo>
                <a:lnTo>
                  <a:pt x="72" y="200"/>
                </a:lnTo>
                <a:lnTo>
                  <a:pt x="68" y="200"/>
                </a:lnTo>
                <a:lnTo>
                  <a:pt x="62" y="202"/>
                </a:lnTo>
                <a:lnTo>
                  <a:pt x="58" y="204"/>
                </a:lnTo>
                <a:lnTo>
                  <a:pt x="52" y="206"/>
                </a:lnTo>
                <a:lnTo>
                  <a:pt x="48" y="204"/>
                </a:lnTo>
                <a:lnTo>
                  <a:pt x="50" y="200"/>
                </a:lnTo>
                <a:lnTo>
                  <a:pt x="46" y="198"/>
                </a:lnTo>
                <a:lnTo>
                  <a:pt x="38" y="196"/>
                </a:lnTo>
                <a:lnTo>
                  <a:pt x="32" y="196"/>
                </a:lnTo>
                <a:lnTo>
                  <a:pt x="26" y="194"/>
                </a:lnTo>
                <a:lnTo>
                  <a:pt x="22" y="190"/>
                </a:lnTo>
                <a:lnTo>
                  <a:pt x="20" y="186"/>
                </a:lnTo>
                <a:lnTo>
                  <a:pt x="20" y="180"/>
                </a:lnTo>
                <a:lnTo>
                  <a:pt x="20" y="18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1" name="Freeform 206"/>
          <p:cNvSpPr>
            <a:spLocks/>
          </p:cNvSpPr>
          <p:nvPr/>
        </p:nvSpPr>
        <p:spPr bwMode="auto">
          <a:xfrm>
            <a:off x="7359650" y="4397375"/>
            <a:ext cx="107950" cy="63500"/>
          </a:xfrm>
          <a:custGeom>
            <a:avLst/>
            <a:gdLst>
              <a:gd name="T0" fmla="*/ 2147483647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2147483647 w 68"/>
              <a:gd name="T15" fmla="*/ 2147483647 h 40"/>
              <a:gd name="T16" fmla="*/ 2147483647 w 68"/>
              <a:gd name="T17" fmla="*/ 2147483647 h 40"/>
              <a:gd name="T18" fmla="*/ 0 w 68"/>
              <a:gd name="T19" fmla="*/ 2147483647 h 40"/>
              <a:gd name="T20" fmla="*/ 0 w 68"/>
              <a:gd name="T21" fmla="*/ 2147483647 h 40"/>
              <a:gd name="T22" fmla="*/ 0 w 68"/>
              <a:gd name="T23" fmla="*/ 2147483647 h 40"/>
              <a:gd name="T24" fmla="*/ 2147483647 w 68"/>
              <a:gd name="T25" fmla="*/ 2147483647 h 40"/>
              <a:gd name="T26" fmla="*/ 2147483647 w 68"/>
              <a:gd name="T27" fmla="*/ 2147483647 h 40"/>
              <a:gd name="T28" fmla="*/ 2147483647 w 68"/>
              <a:gd name="T29" fmla="*/ 2147483647 h 40"/>
              <a:gd name="T30" fmla="*/ 2147483647 w 68"/>
              <a:gd name="T31" fmla="*/ 2147483647 h 40"/>
              <a:gd name="T32" fmla="*/ 2147483647 w 68"/>
              <a:gd name="T33" fmla="*/ 2147483647 h 40"/>
              <a:gd name="T34" fmla="*/ 2147483647 w 68"/>
              <a:gd name="T35" fmla="*/ 2147483647 h 40"/>
              <a:gd name="T36" fmla="*/ 2147483647 w 68"/>
              <a:gd name="T37" fmla="*/ 2147483647 h 40"/>
              <a:gd name="T38" fmla="*/ 2147483647 w 68"/>
              <a:gd name="T39" fmla="*/ 2147483647 h 40"/>
              <a:gd name="T40" fmla="*/ 2147483647 w 68"/>
              <a:gd name="T41" fmla="*/ 0 h 40"/>
              <a:gd name="T42" fmla="*/ 2147483647 w 68"/>
              <a:gd name="T43" fmla="*/ 0 h 40"/>
              <a:gd name="T44" fmla="*/ 2147483647 w 68"/>
              <a:gd name="T45" fmla="*/ 2147483647 h 40"/>
              <a:gd name="T46" fmla="*/ 2147483647 w 68"/>
              <a:gd name="T47" fmla="*/ 0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8"/>
              <a:gd name="T73" fmla="*/ 0 h 40"/>
              <a:gd name="T74" fmla="*/ 68 w 68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8" h="40">
                <a:moveTo>
                  <a:pt x="68" y="0"/>
                </a:moveTo>
                <a:lnTo>
                  <a:pt x="54" y="10"/>
                </a:lnTo>
                <a:lnTo>
                  <a:pt x="38" y="16"/>
                </a:lnTo>
                <a:lnTo>
                  <a:pt x="34" y="18"/>
                </a:lnTo>
                <a:lnTo>
                  <a:pt x="30" y="22"/>
                </a:lnTo>
                <a:lnTo>
                  <a:pt x="22" y="30"/>
                </a:lnTo>
                <a:lnTo>
                  <a:pt x="14" y="38"/>
                </a:lnTo>
                <a:lnTo>
                  <a:pt x="8" y="40"/>
                </a:lnTo>
                <a:lnTo>
                  <a:pt x="2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10" y="22"/>
                </a:lnTo>
                <a:lnTo>
                  <a:pt x="26" y="14"/>
                </a:lnTo>
                <a:lnTo>
                  <a:pt x="30" y="12"/>
                </a:lnTo>
                <a:lnTo>
                  <a:pt x="32" y="8"/>
                </a:lnTo>
                <a:lnTo>
                  <a:pt x="34" y="6"/>
                </a:lnTo>
                <a:lnTo>
                  <a:pt x="38" y="4"/>
                </a:lnTo>
                <a:lnTo>
                  <a:pt x="48" y="2"/>
                </a:lnTo>
                <a:lnTo>
                  <a:pt x="56" y="0"/>
                </a:lnTo>
                <a:lnTo>
                  <a:pt x="68" y="0"/>
                </a:lnTo>
                <a:lnTo>
                  <a:pt x="68" y="2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2" name="Freeform 207"/>
          <p:cNvSpPr>
            <a:spLocks/>
          </p:cNvSpPr>
          <p:nvPr/>
        </p:nvSpPr>
        <p:spPr bwMode="auto">
          <a:xfrm>
            <a:off x="7245350" y="4425950"/>
            <a:ext cx="41275" cy="25400"/>
          </a:xfrm>
          <a:custGeom>
            <a:avLst/>
            <a:gdLst>
              <a:gd name="T0" fmla="*/ 2147483647 w 26"/>
              <a:gd name="T1" fmla="*/ 2147483647 h 16"/>
              <a:gd name="T2" fmla="*/ 2147483647 w 26"/>
              <a:gd name="T3" fmla="*/ 2147483647 h 16"/>
              <a:gd name="T4" fmla="*/ 0 w 26"/>
              <a:gd name="T5" fmla="*/ 2147483647 h 16"/>
              <a:gd name="T6" fmla="*/ 2147483647 w 26"/>
              <a:gd name="T7" fmla="*/ 0 h 16"/>
              <a:gd name="T8" fmla="*/ 2147483647 w 26"/>
              <a:gd name="T9" fmla="*/ 0 h 16"/>
              <a:gd name="T10" fmla="*/ 2147483647 w 26"/>
              <a:gd name="T11" fmla="*/ 0 h 16"/>
              <a:gd name="T12" fmla="*/ 2147483647 w 26"/>
              <a:gd name="T13" fmla="*/ 2147483647 h 16"/>
              <a:gd name="T14" fmla="*/ 2147483647 w 26"/>
              <a:gd name="T15" fmla="*/ 2147483647 h 16"/>
              <a:gd name="T16" fmla="*/ 2147483647 w 26"/>
              <a:gd name="T17" fmla="*/ 2147483647 h 16"/>
              <a:gd name="T18" fmla="*/ 2147483647 w 26"/>
              <a:gd name="T19" fmla="*/ 2147483647 h 16"/>
              <a:gd name="T20" fmla="*/ 2147483647 w 26"/>
              <a:gd name="T21" fmla="*/ 2147483647 h 16"/>
              <a:gd name="T22" fmla="*/ 2147483647 w 26"/>
              <a:gd name="T23" fmla="*/ 2147483647 h 16"/>
              <a:gd name="T24" fmla="*/ 2147483647 w 26"/>
              <a:gd name="T25" fmla="*/ 2147483647 h 16"/>
              <a:gd name="T26" fmla="*/ 2147483647 w 2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"/>
              <a:gd name="T43" fmla="*/ 0 h 16"/>
              <a:gd name="T44" fmla="*/ 26 w 2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" h="16">
                <a:moveTo>
                  <a:pt x="18" y="14"/>
                </a:moveTo>
                <a:lnTo>
                  <a:pt x="8" y="10"/>
                </a:lnTo>
                <a:lnTo>
                  <a:pt x="0" y="4"/>
                </a:lnTo>
                <a:lnTo>
                  <a:pt x="4" y="0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6"/>
                </a:lnTo>
                <a:lnTo>
                  <a:pt x="24" y="6"/>
                </a:lnTo>
                <a:lnTo>
                  <a:pt x="26" y="12"/>
                </a:lnTo>
                <a:lnTo>
                  <a:pt x="24" y="14"/>
                </a:lnTo>
                <a:lnTo>
                  <a:pt x="22" y="16"/>
                </a:lnTo>
                <a:lnTo>
                  <a:pt x="20" y="16"/>
                </a:lnTo>
                <a:lnTo>
                  <a:pt x="18" y="1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3" name="Freeform 208"/>
          <p:cNvSpPr>
            <a:spLocks/>
          </p:cNvSpPr>
          <p:nvPr/>
        </p:nvSpPr>
        <p:spPr bwMode="auto">
          <a:xfrm>
            <a:off x="6877050" y="4184650"/>
            <a:ext cx="41275" cy="44450"/>
          </a:xfrm>
          <a:custGeom>
            <a:avLst/>
            <a:gdLst>
              <a:gd name="T0" fmla="*/ 0 w 26"/>
              <a:gd name="T1" fmla="*/ 2147483647 h 28"/>
              <a:gd name="T2" fmla="*/ 2147483647 w 26"/>
              <a:gd name="T3" fmla="*/ 2147483647 h 28"/>
              <a:gd name="T4" fmla="*/ 2147483647 w 26"/>
              <a:gd name="T5" fmla="*/ 2147483647 h 28"/>
              <a:gd name="T6" fmla="*/ 2147483647 w 26"/>
              <a:gd name="T7" fmla="*/ 0 h 28"/>
              <a:gd name="T8" fmla="*/ 2147483647 w 26"/>
              <a:gd name="T9" fmla="*/ 0 h 28"/>
              <a:gd name="T10" fmla="*/ 2147483647 w 26"/>
              <a:gd name="T11" fmla="*/ 0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2147483647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0 w 2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8"/>
              <a:gd name="T62" fmla="*/ 26 w 2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8">
                <a:moveTo>
                  <a:pt x="0" y="6"/>
                </a:move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8"/>
                </a:lnTo>
                <a:lnTo>
                  <a:pt x="20" y="14"/>
                </a:lnTo>
                <a:lnTo>
                  <a:pt x="26" y="20"/>
                </a:lnTo>
                <a:lnTo>
                  <a:pt x="26" y="26"/>
                </a:lnTo>
                <a:lnTo>
                  <a:pt x="24" y="28"/>
                </a:lnTo>
                <a:lnTo>
                  <a:pt x="16" y="24"/>
                </a:lnTo>
                <a:lnTo>
                  <a:pt x="14" y="20"/>
                </a:lnTo>
                <a:lnTo>
                  <a:pt x="12" y="18"/>
                </a:lnTo>
                <a:lnTo>
                  <a:pt x="14" y="14"/>
                </a:lnTo>
                <a:lnTo>
                  <a:pt x="14" y="12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4" name="Freeform 209"/>
          <p:cNvSpPr>
            <a:spLocks/>
          </p:cNvSpPr>
          <p:nvPr/>
        </p:nvSpPr>
        <p:spPr bwMode="auto">
          <a:xfrm>
            <a:off x="6696075" y="4165600"/>
            <a:ext cx="19050" cy="19050"/>
          </a:xfrm>
          <a:custGeom>
            <a:avLst/>
            <a:gdLst>
              <a:gd name="T0" fmla="*/ 2147483647 w 12"/>
              <a:gd name="T1" fmla="*/ 0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2147483647 w 12"/>
              <a:gd name="T11" fmla="*/ 2147483647 h 12"/>
              <a:gd name="T12" fmla="*/ 2147483647 w 12"/>
              <a:gd name="T13" fmla="*/ 2147483647 h 12"/>
              <a:gd name="T14" fmla="*/ 0 w 12"/>
              <a:gd name="T15" fmla="*/ 2147483647 h 12"/>
              <a:gd name="T16" fmla="*/ 2147483647 w 12"/>
              <a:gd name="T17" fmla="*/ 0 h 12"/>
              <a:gd name="T18" fmla="*/ 2147483647 w 12"/>
              <a:gd name="T19" fmla="*/ 0 h 12"/>
              <a:gd name="T20" fmla="*/ 2147483647 w 1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2"/>
              <a:gd name="T35" fmla="*/ 12 w 12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2">
                <a:moveTo>
                  <a:pt x="8" y="0"/>
                </a:moveTo>
                <a:lnTo>
                  <a:pt x="8" y="6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5" name="Freeform 210"/>
          <p:cNvSpPr>
            <a:spLocks/>
          </p:cNvSpPr>
          <p:nvPr/>
        </p:nvSpPr>
        <p:spPr bwMode="auto">
          <a:xfrm>
            <a:off x="6657975" y="4089400"/>
            <a:ext cx="22225" cy="25400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0 w 14"/>
              <a:gd name="T13" fmla="*/ 0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6"/>
              <a:gd name="T32" fmla="*/ 14 w 14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6">
                <a:moveTo>
                  <a:pt x="14" y="10"/>
                </a:moveTo>
                <a:lnTo>
                  <a:pt x="12" y="14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2" y="6"/>
                </a:lnTo>
                <a:lnTo>
                  <a:pt x="0" y="0"/>
                </a:lnTo>
                <a:lnTo>
                  <a:pt x="8" y="4"/>
                </a:lnTo>
                <a:lnTo>
                  <a:pt x="12" y="6"/>
                </a:lnTo>
                <a:lnTo>
                  <a:pt x="14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6" name="Freeform 211"/>
          <p:cNvSpPr>
            <a:spLocks/>
          </p:cNvSpPr>
          <p:nvPr/>
        </p:nvSpPr>
        <p:spPr bwMode="auto">
          <a:xfrm>
            <a:off x="7607300" y="5394325"/>
            <a:ext cx="111125" cy="98425"/>
          </a:xfrm>
          <a:custGeom>
            <a:avLst/>
            <a:gdLst>
              <a:gd name="T0" fmla="*/ 2147483647 w 70"/>
              <a:gd name="T1" fmla="*/ 2147483647 h 62"/>
              <a:gd name="T2" fmla="*/ 2147483647 w 70"/>
              <a:gd name="T3" fmla="*/ 2147483647 h 62"/>
              <a:gd name="T4" fmla="*/ 2147483647 w 70"/>
              <a:gd name="T5" fmla="*/ 2147483647 h 62"/>
              <a:gd name="T6" fmla="*/ 2147483647 w 70"/>
              <a:gd name="T7" fmla="*/ 2147483647 h 62"/>
              <a:gd name="T8" fmla="*/ 2147483647 w 70"/>
              <a:gd name="T9" fmla="*/ 2147483647 h 62"/>
              <a:gd name="T10" fmla="*/ 2147483647 w 70"/>
              <a:gd name="T11" fmla="*/ 2147483647 h 62"/>
              <a:gd name="T12" fmla="*/ 2147483647 w 70"/>
              <a:gd name="T13" fmla="*/ 2147483647 h 62"/>
              <a:gd name="T14" fmla="*/ 2147483647 w 70"/>
              <a:gd name="T15" fmla="*/ 2147483647 h 62"/>
              <a:gd name="T16" fmla="*/ 2147483647 w 70"/>
              <a:gd name="T17" fmla="*/ 2147483647 h 62"/>
              <a:gd name="T18" fmla="*/ 2147483647 w 70"/>
              <a:gd name="T19" fmla="*/ 2147483647 h 62"/>
              <a:gd name="T20" fmla="*/ 2147483647 w 70"/>
              <a:gd name="T21" fmla="*/ 2147483647 h 62"/>
              <a:gd name="T22" fmla="*/ 2147483647 w 70"/>
              <a:gd name="T23" fmla="*/ 2147483647 h 62"/>
              <a:gd name="T24" fmla="*/ 2147483647 w 70"/>
              <a:gd name="T25" fmla="*/ 2147483647 h 62"/>
              <a:gd name="T26" fmla="*/ 2147483647 w 70"/>
              <a:gd name="T27" fmla="*/ 2147483647 h 62"/>
              <a:gd name="T28" fmla="*/ 2147483647 w 70"/>
              <a:gd name="T29" fmla="*/ 2147483647 h 62"/>
              <a:gd name="T30" fmla="*/ 2147483647 w 70"/>
              <a:gd name="T31" fmla="*/ 2147483647 h 62"/>
              <a:gd name="T32" fmla="*/ 2147483647 w 70"/>
              <a:gd name="T33" fmla="*/ 2147483647 h 62"/>
              <a:gd name="T34" fmla="*/ 2147483647 w 70"/>
              <a:gd name="T35" fmla="*/ 2147483647 h 62"/>
              <a:gd name="T36" fmla="*/ 2147483647 w 70"/>
              <a:gd name="T37" fmla="*/ 2147483647 h 62"/>
              <a:gd name="T38" fmla="*/ 2147483647 w 70"/>
              <a:gd name="T39" fmla="*/ 2147483647 h 62"/>
              <a:gd name="T40" fmla="*/ 2147483647 w 70"/>
              <a:gd name="T41" fmla="*/ 2147483647 h 62"/>
              <a:gd name="T42" fmla="*/ 2147483647 w 70"/>
              <a:gd name="T43" fmla="*/ 2147483647 h 62"/>
              <a:gd name="T44" fmla="*/ 2147483647 w 70"/>
              <a:gd name="T45" fmla="*/ 2147483647 h 62"/>
              <a:gd name="T46" fmla="*/ 2147483647 w 70"/>
              <a:gd name="T47" fmla="*/ 2147483647 h 62"/>
              <a:gd name="T48" fmla="*/ 2147483647 w 70"/>
              <a:gd name="T49" fmla="*/ 2147483647 h 62"/>
              <a:gd name="T50" fmla="*/ 0 w 70"/>
              <a:gd name="T51" fmla="*/ 2147483647 h 62"/>
              <a:gd name="T52" fmla="*/ 0 w 70"/>
              <a:gd name="T53" fmla="*/ 2147483647 h 62"/>
              <a:gd name="T54" fmla="*/ 0 w 70"/>
              <a:gd name="T55" fmla="*/ 2147483647 h 62"/>
              <a:gd name="T56" fmla="*/ 0 w 70"/>
              <a:gd name="T57" fmla="*/ 2147483647 h 62"/>
              <a:gd name="T58" fmla="*/ 2147483647 w 70"/>
              <a:gd name="T59" fmla="*/ 2147483647 h 62"/>
              <a:gd name="T60" fmla="*/ 2147483647 w 70"/>
              <a:gd name="T61" fmla="*/ 2147483647 h 62"/>
              <a:gd name="T62" fmla="*/ 2147483647 w 70"/>
              <a:gd name="T63" fmla="*/ 2147483647 h 62"/>
              <a:gd name="T64" fmla="*/ 2147483647 w 70"/>
              <a:gd name="T65" fmla="*/ 2147483647 h 62"/>
              <a:gd name="T66" fmla="*/ 2147483647 w 70"/>
              <a:gd name="T67" fmla="*/ 2147483647 h 62"/>
              <a:gd name="T68" fmla="*/ 2147483647 w 70"/>
              <a:gd name="T69" fmla="*/ 2147483647 h 62"/>
              <a:gd name="T70" fmla="*/ 2147483647 w 70"/>
              <a:gd name="T71" fmla="*/ 2147483647 h 62"/>
              <a:gd name="T72" fmla="*/ 2147483647 w 70"/>
              <a:gd name="T73" fmla="*/ 0 h 62"/>
              <a:gd name="T74" fmla="*/ 2147483647 w 70"/>
              <a:gd name="T75" fmla="*/ 2147483647 h 62"/>
              <a:gd name="T76" fmla="*/ 2147483647 w 70"/>
              <a:gd name="T77" fmla="*/ 2147483647 h 6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0"/>
              <a:gd name="T118" fmla="*/ 0 h 62"/>
              <a:gd name="T119" fmla="*/ 70 w 70"/>
              <a:gd name="T120" fmla="*/ 62 h 6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0" h="62">
                <a:moveTo>
                  <a:pt x="18" y="2"/>
                </a:moveTo>
                <a:lnTo>
                  <a:pt x="26" y="10"/>
                </a:lnTo>
                <a:lnTo>
                  <a:pt x="30" y="12"/>
                </a:lnTo>
                <a:lnTo>
                  <a:pt x="34" y="14"/>
                </a:lnTo>
                <a:lnTo>
                  <a:pt x="42" y="14"/>
                </a:lnTo>
                <a:lnTo>
                  <a:pt x="50" y="12"/>
                </a:lnTo>
                <a:lnTo>
                  <a:pt x="62" y="8"/>
                </a:lnTo>
                <a:lnTo>
                  <a:pt x="70" y="8"/>
                </a:lnTo>
                <a:lnTo>
                  <a:pt x="70" y="10"/>
                </a:lnTo>
                <a:lnTo>
                  <a:pt x="68" y="14"/>
                </a:lnTo>
                <a:lnTo>
                  <a:pt x="64" y="18"/>
                </a:lnTo>
                <a:lnTo>
                  <a:pt x="60" y="26"/>
                </a:lnTo>
                <a:lnTo>
                  <a:pt x="58" y="34"/>
                </a:lnTo>
                <a:lnTo>
                  <a:pt x="54" y="38"/>
                </a:lnTo>
                <a:lnTo>
                  <a:pt x="50" y="40"/>
                </a:lnTo>
                <a:lnTo>
                  <a:pt x="44" y="46"/>
                </a:lnTo>
                <a:lnTo>
                  <a:pt x="40" y="52"/>
                </a:lnTo>
                <a:lnTo>
                  <a:pt x="36" y="54"/>
                </a:lnTo>
                <a:lnTo>
                  <a:pt x="34" y="56"/>
                </a:lnTo>
                <a:lnTo>
                  <a:pt x="32" y="54"/>
                </a:lnTo>
                <a:lnTo>
                  <a:pt x="30" y="50"/>
                </a:lnTo>
                <a:lnTo>
                  <a:pt x="20" y="58"/>
                </a:lnTo>
                <a:lnTo>
                  <a:pt x="16" y="60"/>
                </a:lnTo>
                <a:lnTo>
                  <a:pt x="10" y="62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6"/>
                </a:lnTo>
                <a:lnTo>
                  <a:pt x="0" y="42"/>
                </a:lnTo>
                <a:lnTo>
                  <a:pt x="2" y="40"/>
                </a:lnTo>
                <a:lnTo>
                  <a:pt x="6" y="36"/>
                </a:lnTo>
                <a:lnTo>
                  <a:pt x="8" y="34"/>
                </a:lnTo>
                <a:lnTo>
                  <a:pt x="8" y="30"/>
                </a:lnTo>
                <a:lnTo>
                  <a:pt x="6" y="22"/>
                </a:lnTo>
                <a:lnTo>
                  <a:pt x="8" y="18"/>
                </a:lnTo>
                <a:lnTo>
                  <a:pt x="12" y="10"/>
                </a:lnTo>
                <a:lnTo>
                  <a:pt x="18" y="0"/>
                </a:lnTo>
                <a:lnTo>
                  <a:pt x="18" y="4"/>
                </a:lnTo>
                <a:lnTo>
                  <a:pt x="18" y="2"/>
                </a:lnTo>
                <a:close/>
              </a:path>
            </a:pathLst>
          </a:custGeom>
          <a:solidFill>
            <a:schemeClr val="accent2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7" name="Freeform 212"/>
          <p:cNvSpPr>
            <a:spLocks/>
          </p:cNvSpPr>
          <p:nvPr/>
        </p:nvSpPr>
        <p:spPr bwMode="auto">
          <a:xfrm>
            <a:off x="8410575" y="4768850"/>
            <a:ext cx="66675" cy="73025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0 w 42"/>
              <a:gd name="T13" fmla="*/ 2147483647 h 46"/>
              <a:gd name="T14" fmla="*/ 0 w 42"/>
              <a:gd name="T15" fmla="*/ 0 h 46"/>
              <a:gd name="T16" fmla="*/ 2147483647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2147483647 w 42"/>
              <a:gd name="T23" fmla="*/ 2147483647 h 46"/>
              <a:gd name="T24" fmla="*/ 2147483647 w 42"/>
              <a:gd name="T25" fmla="*/ 2147483647 h 46"/>
              <a:gd name="T26" fmla="*/ 2147483647 w 42"/>
              <a:gd name="T27" fmla="*/ 2147483647 h 46"/>
              <a:gd name="T28" fmla="*/ 2147483647 w 42"/>
              <a:gd name="T29" fmla="*/ 2147483647 h 46"/>
              <a:gd name="T30" fmla="*/ 2147483647 w 42"/>
              <a:gd name="T31" fmla="*/ 2147483647 h 46"/>
              <a:gd name="T32" fmla="*/ 2147483647 w 42"/>
              <a:gd name="T33" fmla="*/ 2147483647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"/>
              <a:gd name="T52" fmla="*/ 0 h 46"/>
              <a:gd name="T53" fmla="*/ 42 w 42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" h="46">
                <a:moveTo>
                  <a:pt x="42" y="44"/>
                </a:moveTo>
                <a:lnTo>
                  <a:pt x="38" y="46"/>
                </a:lnTo>
                <a:lnTo>
                  <a:pt x="34" y="44"/>
                </a:lnTo>
                <a:lnTo>
                  <a:pt x="28" y="42"/>
                </a:lnTo>
                <a:lnTo>
                  <a:pt x="16" y="34"/>
                </a:lnTo>
                <a:lnTo>
                  <a:pt x="6" y="22"/>
                </a:lnTo>
                <a:lnTo>
                  <a:pt x="0" y="12"/>
                </a:lnTo>
                <a:lnTo>
                  <a:pt x="0" y="0"/>
                </a:lnTo>
                <a:lnTo>
                  <a:pt x="8" y="4"/>
                </a:lnTo>
                <a:lnTo>
                  <a:pt x="14" y="10"/>
                </a:lnTo>
                <a:lnTo>
                  <a:pt x="18" y="16"/>
                </a:lnTo>
                <a:lnTo>
                  <a:pt x="22" y="24"/>
                </a:lnTo>
                <a:lnTo>
                  <a:pt x="26" y="26"/>
                </a:lnTo>
                <a:lnTo>
                  <a:pt x="30" y="28"/>
                </a:lnTo>
                <a:lnTo>
                  <a:pt x="34" y="30"/>
                </a:lnTo>
                <a:lnTo>
                  <a:pt x="36" y="34"/>
                </a:lnTo>
                <a:lnTo>
                  <a:pt x="42" y="4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8" name="Freeform 213"/>
          <p:cNvSpPr>
            <a:spLocks/>
          </p:cNvSpPr>
          <p:nvPr/>
        </p:nvSpPr>
        <p:spPr bwMode="auto">
          <a:xfrm>
            <a:off x="7578725" y="4146550"/>
            <a:ext cx="523875" cy="330200"/>
          </a:xfrm>
          <a:custGeom>
            <a:avLst/>
            <a:gdLst>
              <a:gd name="T0" fmla="*/ 2147483647 w 330"/>
              <a:gd name="T1" fmla="*/ 2147483647 h 208"/>
              <a:gd name="T2" fmla="*/ 2147483647 w 330"/>
              <a:gd name="T3" fmla="*/ 2147483647 h 208"/>
              <a:gd name="T4" fmla="*/ 2147483647 w 330"/>
              <a:gd name="T5" fmla="*/ 2147483647 h 208"/>
              <a:gd name="T6" fmla="*/ 2147483647 w 330"/>
              <a:gd name="T7" fmla="*/ 2147483647 h 208"/>
              <a:gd name="T8" fmla="*/ 2147483647 w 330"/>
              <a:gd name="T9" fmla="*/ 2147483647 h 208"/>
              <a:gd name="T10" fmla="*/ 2147483647 w 330"/>
              <a:gd name="T11" fmla="*/ 2147483647 h 208"/>
              <a:gd name="T12" fmla="*/ 2147483647 w 330"/>
              <a:gd name="T13" fmla="*/ 2147483647 h 208"/>
              <a:gd name="T14" fmla="*/ 2147483647 w 330"/>
              <a:gd name="T15" fmla="*/ 2147483647 h 208"/>
              <a:gd name="T16" fmla="*/ 2147483647 w 330"/>
              <a:gd name="T17" fmla="*/ 2147483647 h 208"/>
              <a:gd name="T18" fmla="*/ 2147483647 w 330"/>
              <a:gd name="T19" fmla="*/ 2147483647 h 208"/>
              <a:gd name="T20" fmla="*/ 2147483647 w 330"/>
              <a:gd name="T21" fmla="*/ 2147483647 h 208"/>
              <a:gd name="T22" fmla="*/ 2147483647 w 330"/>
              <a:gd name="T23" fmla="*/ 2147483647 h 208"/>
              <a:gd name="T24" fmla="*/ 2147483647 w 330"/>
              <a:gd name="T25" fmla="*/ 2147483647 h 208"/>
              <a:gd name="T26" fmla="*/ 2147483647 w 330"/>
              <a:gd name="T27" fmla="*/ 2147483647 h 208"/>
              <a:gd name="T28" fmla="*/ 2147483647 w 330"/>
              <a:gd name="T29" fmla="*/ 2147483647 h 208"/>
              <a:gd name="T30" fmla="*/ 2147483647 w 330"/>
              <a:gd name="T31" fmla="*/ 2147483647 h 208"/>
              <a:gd name="T32" fmla="*/ 2147483647 w 330"/>
              <a:gd name="T33" fmla="*/ 2147483647 h 208"/>
              <a:gd name="T34" fmla="*/ 2147483647 w 330"/>
              <a:gd name="T35" fmla="*/ 2147483647 h 208"/>
              <a:gd name="T36" fmla="*/ 2147483647 w 330"/>
              <a:gd name="T37" fmla="*/ 2147483647 h 208"/>
              <a:gd name="T38" fmla="*/ 2147483647 w 330"/>
              <a:gd name="T39" fmla="*/ 2147483647 h 208"/>
              <a:gd name="T40" fmla="*/ 2147483647 w 330"/>
              <a:gd name="T41" fmla="*/ 2147483647 h 208"/>
              <a:gd name="T42" fmla="*/ 2147483647 w 330"/>
              <a:gd name="T43" fmla="*/ 2147483647 h 208"/>
              <a:gd name="T44" fmla="*/ 2147483647 w 330"/>
              <a:gd name="T45" fmla="*/ 2147483647 h 208"/>
              <a:gd name="T46" fmla="*/ 2147483647 w 330"/>
              <a:gd name="T47" fmla="*/ 2147483647 h 208"/>
              <a:gd name="T48" fmla="*/ 2147483647 w 330"/>
              <a:gd name="T49" fmla="*/ 2147483647 h 208"/>
              <a:gd name="T50" fmla="*/ 0 w 330"/>
              <a:gd name="T51" fmla="*/ 2147483647 h 208"/>
              <a:gd name="T52" fmla="*/ 2147483647 w 330"/>
              <a:gd name="T53" fmla="*/ 2147483647 h 208"/>
              <a:gd name="T54" fmla="*/ 2147483647 w 330"/>
              <a:gd name="T55" fmla="*/ 2147483647 h 208"/>
              <a:gd name="T56" fmla="*/ 2147483647 w 330"/>
              <a:gd name="T57" fmla="*/ 2147483647 h 208"/>
              <a:gd name="T58" fmla="*/ 2147483647 w 330"/>
              <a:gd name="T59" fmla="*/ 2147483647 h 208"/>
              <a:gd name="T60" fmla="*/ 2147483647 w 330"/>
              <a:gd name="T61" fmla="*/ 2147483647 h 208"/>
              <a:gd name="T62" fmla="*/ 2147483647 w 330"/>
              <a:gd name="T63" fmla="*/ 2147483647 h 208"/>
              <a:gd name="T64" fmla="*/ 2147483647 w 330"/>
              <a:gd name="T65" fmla="*/ 2147483647 h 208"/>
              <a:gd name="T66" fmla="*/ 2147483647 w 330"/>
              <a:gd name="T67" fmla="*/ 2147483647 h 208"/>
              <a:gd name="T68" fmla="*/ 2147483647 w 330"/>
              <a:gd name="T69" fmla="*/ 2147483647 h 208"/>
              <a:gd name="T70" fmla="*/ 2147483647 w 330"/>
              <a:gd name="T71" fmla="*/ 2147483647 h 208"/>
              <a:gd name="T72" fmla="*/ 2147483647 w 330"/>
              <a:gd name="T73" fmla="*/ 2147483647 h 208"/>
              <a:gd name="T74" fmla="*/ 2147483647 w 330"/>
              <a:gd name="T75" fmla="*/ 2147483647 h 208"/>
              <a:gd name="T76" fmla="*/ 2147483647 w 330"/>
              <a:gd name="T77" fmla="*/ 2147483647 h 208"/>
              <a:gd name="T78" fmla="*/ 2147483647 w 330"/>
              <a:gd name="T79" fmla="*/ 2147483647 h 208"/>
              <a:gd name="T80" fmla="*/ 2147483647 w 330"/>
              <a:gd name="T81" fmla="*/ 2147483647 h 208"/>
              <a:gd name="T82" fmla="*/ 2147483647 w 330"/>
              <a:gd name="T83" fmla="*/ 2147483647 h 208"/>
              <a:gd name="T84" fmla="*/ 2147483647 w 330"/>
              <a:gd name="T85" fmla="*/ 2147483647 h 208"/>
              <a:gd name="T86" fmla="*/ 2147483647 w 330"/>
              <a:gd name="T87" fmla="*/ 2147483647 h 208"/>
              <a:gd name="T88" fmla="*/ 2147483647 w 330"/>
              <a:gd name="T89" fmla="*/ 2147483647 h 208"/>
              <a:gd name="T90" fmla="*/ 2147483647 w 330"/>
              <a:gd name="T91" fmla="*/ 2147483647 h 208"/>
              <a:gd name="T92" fmla="*/ 2147483647 w 330"/>
              <a:gd name="T93" fmla="*/ 2147483647 h 208"/>
              <a:gd name="T94" fmla="*/ 2147483647 w 330"/>
              <a:gd name="T95" fmla="*/ 2147483647 h 208"/>
              <a:gd name="T96" fmla="*/ 2147483647 w 330"/>
              <a:gd name="T97" fmla="*/ 2147483647 h 208"/>
              <a:gd name="T98" fmla="*/ 2147483647 w 330"/>
              <a:gd name="T99" fmla="*/ 2147483647 h 208"/>
              <a:gd name="T100" fmla="*/ 2147483647 w 330"/>
              <a:gd name="T101" fmla="*/ 2147483647 h 208"/>
              <a:gd name="T102" fmla="*/ 2147483647 w 330"/>
              <a:gd name="T103" fmla="*/ 2147483647 h 208"/>
              <a:gd name="T104" fmla="*/ 2147483647 w 330"/>
              <a:gd name="T105" fmla="*/ 2147483647 h 208"/>
              <a:gd name="T106" fmla="*/ 2147483647 w 330"/>
              <a:gd name="T107" fmla="*/ 2147483647 h 208"/>
              <a:gd name="T108" fmla="*/ 2147483647 w 330"/>
              <a:gd name="T109" fmla="*/ 2147483647 h 2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30"/>
              <a:gd name="T166" fmla="*/ 0 h 208"/>
              <a:gd name="T167" fmla="*/ 330 w 330"/>
              <a:gd name="T168" fmla="*/ 208 h 20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30" h="208">
                <a:moveTo>
                  <a:pt x="266" y="176"/>
                </a:moveTo>
                <a:lnTo>
                  <a:pt x="264" y="170"/>
                </a:lnTo>
                <a:lnTo>
                  <a:pt x="262" y="164"/>
                </a:lnTo>
                <a:lnTo>
                  <a:pt x="260" y="160"/>
                </a:lnTo>
                <a:lnTo>
                  <a:pt x="256" y="156"/>
                </a:lnTo>
                <a:lnTo>
                  <a:pt x="240" y="148"/>
                </a:lnTo>
                <a:lnTo>
                  <a:pt x="224" y="148"/>
                </a:lnTo>
                <a:lnTo>
                  <a:pt x="218" y="148"/>
                </a:lnTo>
                <a:lnTo>
                  <a:pt x="214" y="154"/>
                </a:lnTo>
                <a:lnTo>
                  <a:pt x="212" y="160"/>
                </a:lnTo>
                <a:lnTo>
                  <a:pt x="212" y="168"/>
                </a:lnTo>
                <a:lnTo>
                  <a:pt x="202" y="168"/>
                </a:lnTo>
                <a:lnTo>
                  <a:pt x="208" y="168"/>
                </a:lnTo>
                <a:lnTo>
                  <a:pt x="206" y="172"/>
                </a:lnTo>
                <a:lnTo>
                  <a:pt x="202" y="176"/>
                </a:lnTo>
                <a:lnTo>
                  <a:pt x="198" y="182"/>
                </a:lnTo>
                <a:lnTo>
                  <a:pt x="194" y="182"/>
                </a:lnTo>
                <a:lnTo>
                  <a:pt x="180" y="182"/>
                </a:lnTo>
                <a:lnTo>
                  <a:pt x="166" y="176"/>
                </a:lnTo>
                <a:lnTo>
                  <a:pt x="162" y="172"/>
                </a:lnTo>
                <a:lnTo>
                  <a:pt x="158" y="168"/>
                </a:lnTo>
                <a:lnTo>
                  <a:pt x="156" y="162"/>
                </a:lnTo>
                <a:lnTo>
                  <a:pt x="154" y="156"/>
                </a:lnTo>
                <a:lnTo>
                  <a:pt x="136" y="156"/>
                </a:lnTo>
                <a:lnTo>
                  <a:pt x="130" y="160"/>
                </a:lnTo>
                <a:lnTo>
                  <a:pt x="120" y="160"/>
                </a:lnTo>
                <a:lnTo>
                  <a:pt x="112" y="160"/>
                </a:lnTo>
                <a:lnTo>
                  <a:pt x="110" y="158"/>
                </a:lnTo>
                <a:lnTo>
                  <a:pt x="110" y="156"/>
                </a:lnTo>
                <a:lnTo>
                  <a:pt x="112" y="150"/>
                </a:lnTo>
                <a:lnTo>
                  <a:pt x="118" y="144"/>
                </a:lnTo>
                <a:lnTo>
                  <a:pt x="126" y="138"/>
                </a:lnTo>
                <a:lnTo>
                  <a:pt x="130" y="136"/>
                </a:lnTo>
                <a:lnTo>
                  <a:pt x="128" y="128"/>
                </a:lnTo>
                <a:lnTo>
                  <a:pt x="128" y="122"/>
                </a:lnTo>
                <a:lnTo>
                  <a:pt x="126" y="114"/>
                </a:lnTo>
                <a:lnTo>
                  <a:pt x="124" y="108"/>
                </a:lnTo>
                <a:lnTo>
                  <a:pt x="120" y="102"/>
                </a:lnTo>
                <a:lnTo>
                  <a:pt x="112" y="98"/>
                </a:lnTo>
                <a:lnTo>
                  <a:pt x="98" y="92"/>
                </a:lnTo>
                <a:lnTo>
                  <a:pt x="80" y="86"/>
                </a:lnTo>
                <a:lnTo>
                  <a:pt x="74" y="80"/>
                </a:lnTo>
                <a:lnTo>
                  <a:pt x="66" y="76"/>
                </a:lnTo>
                <a:lnTo>
                  <a:pt x="62" y="74"/>
                </a:lnTo>
                <a:lnTo>
                  <a:pt x="58" y="72"/>
                </a:lnTo>
                <a:lnTo>
                  <a:pt x="48" y="72"/>
                </a:lnTo>
                <a:lnTo>
                  <a:pt x="50" y="66"/>
                </a:lnTo>
                <a:lnTo>
                  <a:pt x="52" y="64"/>
                </a:lnTo>
                <a:lnTo>
                  <a:pt x="46" y="72"/>
                </a:lnTo>
                <a:lnTo>
                  <a:pt x="42" y="76"/>
                </a:lnTo>
                <a:lnTo>
                  <a:pt x="36" y="78"/>
                </a:lnTo>
                <a:lnTo>
                  <a:pt x="34" y="78"/>
                </a:lnTo>
                <a:lnTo>
                  <a:pt x="34" y="72"/>
                </a:lnTo>
                <a:lnTo>
                  <a:pt x="34" y="70"/>
                </a:lnTo>
                <a:lnTo>
                  <a:pt x="28" y="58"/>
                </a:lnTo>
                <a:lnTo>
                  <a:pt x="26" y="54"/>
                </a:lnTo>
                <a:lnTo>
                  <a:pt x="22" y="52"/>
                </a:lnTo>
                <a:lnTo>
                  <a:pt x="22" y="48"/>
                </a:lnTo>
                <a:lnTo>
                  <a:pt x="22" y="46"/>
                </a:lnTo>
                <a:lnTo>
                  <a:pt x="26" y="46"/>
                </a:lnTo>
                <a:lnTo>
                  <a:pt x="30" y="46"/>
                </a:lnTo>
                <a:lnTo>
                  <a:pt x="34" y="48"/>
                </a:lnTo>
                <a:lnTo>
                  <a:pt x="38" y="46"/>
                </a:lnTo>
                <a:lnTo>
                  <a:pt x="42" y="42"/>
                </a:lnTo>
                <a:lnTo>
                  <a:pt x="50" y="44"/>
                </a:lnTo>
                <a:lnTo>
                  <a:pt x="54" y="42"/>
                </a:lnTo>
                <a:lnTo>
                  <a:pt x="58" y="40"/>
                </a:lnTo>
                <a:lnTo>
                  <a:pt x="54" y="40"/>
                </a:lnTo>
                <a:lnTo>
                  <a:pt x="44" y="40"/>
                </a:lnTo>
                <a:lnTo>
                  <a:pt x="34" y="42"/>
                </a:lnTo>
                <a:lnTo>
                  <a:pt x="28" y="42"/>
                </a:lnTo>
                <a:lnTo>
                  <a:pt x="24" y="40"/>
                </a:lnTo>
                <a:lnTo>
                  <a:pt x="20" y="36"/>
                </a:lnTo>
                <a:lnTo>
                  <a:pt x="20" y="30"/>
                </a:lnTo>
                <a:lnTo>
                  <a:pt x="18" y="30"/>
                </a:lnTo>
                <a:lnTo>
                  <a:pt x="16" y="28"/>
                </a:lnTo>
                <a:lnTo>
                  <a:pt x="6" y="24"/>
                </a:lnTo>
                <a:lnTo>
                  <a:pt x="0" y="18"/>
                </a:lnTo>
                <a:lnTo>
                  <a:pt x="0" y="14"/>
                </a:lnTo>
                <a:lnTo>
                  <a:pt x="8" y="10"/>
                </a:lnTo>
                <a:lnTo>
                  <a:pt x="16" y="6"/>
                </a:lnTo>
                <a:lnTo>
                  <a:pt x="24" y="2"/>
                </a:lnTo>
                <a:lnTo>
                  <a:pt x="32" y="0"/>
                </a:lnTo>
                <a:lnTo>
                  <a:pt x="36" y="2"/>
                </a:lnTo>
                <a:lnTo>
                  <a:pt x="40" y="4"/>
                </a:lnTo>
                <a:lnTo>
                  <a:pt x="48" y="6"/>
                </a:lnTo>
                <a:lnTo>
                  <a:pt x="54" y="6"/>
                </a:lnTo>
                <a:lnTo>
                  <a:pt x="58" y="12"/>
                </a:lnTo>
                <a:lnTo>
                  <a:pt x="60" y="18"/>
                </a:lnTo>
                <a:lnTo>
                  <a:pt x="60" y="36"/>
                </a:lnTo>
                <a:lnTo>
                  <a:pt x="62" y="42"/>
                </a:lnTo>
                <a:lnTo>
                  <a:pt x="64" y="44"/>
                </a:lnTo>
                <a:lnTo>
                  <a:pt x="66" y="44"/>
                </a:lnTo>
                <a:lnTo>
                  <a:pt x="70" y="52"/>
                </a:lnTo>
                <a:lnTo>
                  <a:pt x="72" y="58"/>
                </a:lnTo>
                <a:lnTo>
                  <a:pt x="76" y="60"/>
                </a:lnTo>
                <a:lnTo>
                  <a:pt x="78" y="58"/>
                </a:lnTo>
                <a:lnTo>
                  <a:pt x="82" y="56"/>
                </a:lnTo>
                <a:lnTo>
                  <a:pt x="84" y="52"/>
                </a:lnTo>
                <a:lnTo>
                  <a:pt x="90" y="46"/>
                </a:lnTo>
                <a:lnTo>
                  <a:pt x="96" y="42"/>
                </a:lnTo>
                <a:lnTo>
                  <a:pt x="102" y="38"/>
                </a:lnTo>
                <a:lnTo>
                  <a:pt x="108" y="32"/>
                </a:lnTo>
                <a:lnTo>
                  <a:pt x="114" y="24"/>
                </a:lnTo>
                <a:lnTo>
                  <a:pt x="116" y="22"/>
                </a:lnTo>
                <a:lnTo>
                  <a:pt x="120" y="20"/>
                </a:lnTo>
                <a:lnTo>
                  <a:pt x="126" y="22"/>
                </a:lnTo>
                <a:lnTo>
                  <a:pt x="130" y="24"/>
                </a:lnTo>
                <a:lnTo>
                  <a:pt x="138" y="28"/>
                </a:lnTo>
                <a:lnTo>
                  <a:pt x="146" y="34"/>
                </a:lnTo>
                <a:lnTo>
                  <a:pt x="152" y="38"/>
                </a:lnTo>
                <a:lnTo>
                  <a:pt x="162" y="40"/>
                </a:lnTo>
                <a:lnTo>
                  <a:pt x="172" y="42"/>
                </a:lnTo>
                <a:lnTo>
                  <a:pt x="202" y="54"/>
                </a:lnTo>
                <a:lnTo>
                  <a:pt x="228" y="66"/>
                </a:lnTo>
                <a:lnTo>
                  <a:pt x="252" y="82"/>
                </a:lnTo>
                <a:lnTo>
                  <a:pt x="254" y="88"/>
                </a:lnTo>
                <a:lnTo>
                  <a:pt x="254" y="92"/>
                </a:lnTo>
                <a:lnTo>
                  <a:pt x="254" y="98"/>
                </a:lnTo>
                <a:lnTo>
                  <a:pt x="256" y="102"/>
                </a:lnTo>
                <a:lnTo>
                  <a:pt x="256" y="104"/>
                </a:lnTo>
                <a:lnTo>
                  <a:pt x="260" y="104"/>
                </a:lnTo>
                <a:lnTo>
                  <a:pt x="264" y="104"/>
                </a:lnTo>
                <a:lnTo>
                  <a:pt x="268" y="106"/>
                </a:lnTo>
                <a:lnTo>
                  <a:pt x="272" y="108"/>
                </a:lnTo>
                <a:lnTo>
                  <a:pt x="280" y="112"/>
                </a:lnTo>
                <a:lnTo>
                  <a:pt x="292" y="118"/>
                </a:lnTo>
                <a:lnTo>
                  <a:pt x="298" y="122"/>
                </a:lnTo>
                <a:lnTo>
                  <a:pt x="304" y="124"/>
                </a:lnTo>
                <a:lnTo>
                  <a:pt x="302" y="128"/>
                </a:lnTo>
                <a:lnTo>
                  <a:pt x="298" y="130"/>
                </a:lnTo>
                <a:lnTo>
                  <a:pt x="294" y="132"/>
                </a:lnTo>
                <a:lnTo>
                  <a:pt x="288" y="132"/>
                </a:lnTo>
                <a:lnTo>
                  <a:pt x="278" y="132"/>
                </a:lnTo>
                <a:lnTo>
                  <a:pt x="270" y="132"/>
                </a:lnTo>
                <a:lnTo>
                  <a:pt x="278" y="142"/>
                </a:lnTo>
                <a:lnTo>
                  <a:pt x="284" y="146"/>
                </a:lnTo>
                <a:lnTo>
                  <a:pt x="288" y="148"/>
                </a:lnTo>
                <a:lnTo>
                  <a:pt x="288" y="154"/>
                </a:lnTo>
                <a:lnTo>
                  <a:pt x="290" y="158"/>
                </a:lnTo>
                <a:lnTo>
                  <a:pt x="294" y="166"/>
                </a:lnTo>
                <a:lnTo>
                  <a:pt x="298" y="168"/>
                </a:lnTo>
                <a:lnTo>
                  <a:pt x="302" y="168"/>
                </a:lnTo>
                <a:lnTo>
                  <a:pt x="306" y="170"/>
                </a:lnTo>
                <a:lnTo>
                  <a:pt x="308" y="172"/>
                </a:lnTo>
                <a:lnTo>
                  <a:pt x="310" y="182"/>
                </a:lnTo>
                <a:lnTo>
                  <a:pt x="314" y="184"/>
                </a:lnTo>
                <a:lnTo>
                  <a:pt x="320" y="186"/>
                </a:lnTo>
                <a:lnTo>
                  <a:pt x="322" y="190"/>
                </a:lnTo>
                <a:lnTo>
                  <a:pt x="326" y="194"/>
                </a:lnTo>
                <a:lnTo>
                  <a:pt x="328" y="198"/>
                </a:lnTo>
                <a:lnTo>
                  <a:pt x="330" y="202"/>
                </a:lnTo>
                <a:lnTo>
                  <a:pt x="328" y="204"/>
                </a:lnTo>
                <a:lnTo>
                  <a:pt x="326" y="206"/>
                </a:lnTo>
                <a:lnTo>
                  <a:pt x="320" y="208"/>
                </a:lnTo>
                <a:lnTo>
                  <a:pt x="316" y="206"/>
                </a:lnTo>
                <a:lnTo>
                  <a:pt x="314" y="204"/>
                </a:lnTo>
                <a:lnTo>
                  <a:pt x="310" y="202"/>
                </a:lnTo>
                <a:lnTo>
                  <a:pt x="296" y="198"/>
                </a:lnTo>
                <a:lnTo>
                  <a:pt x="280" y="194"/>
                </a:lnTo>
                <a:lnTo>
                  <a:pt x="274" y="190"/>
                </a:lnTo>
                <a:lnTo>
                  <a:pt x="270" y="186"/>
                </a:lnTo>
                <a:lnTo>
                  <a:pt x="266" y="182"/>
                </a:lnTo>
                <a:lnTo>
                  <a:pt x="264" y="174"/>
                </a:lnTo>
                <a:lnTo>
                  <a:pt x="266" y="17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19" name="Freeform 214"/>
          <p:cNvSpPr>
            <a:spLocks/>
          </p:cNvSpPr>
          <p:nvPr/>
        </p:nvSpPr>
        <p:spPr bwMode="auto">
          <a:xfrm>
            <a:off x="7664450" y="4308475"/>
            <a:ext cx="19050" cy="28575"/>
          </a:xfrm>
          <a:custGeom>
            <a:avLst/>
            <a:gdLst>
              <a:gd name="T0" fmla="*/ 2147483647 w 12"/>
              <a:gd name="T1" fmla="*/ 2147483647 h 18"/>
              <a:gd name="T2" fmla="*/ 2147483647 w 12"/>
              <a:gd name="T3" fmla="*/ 2147483647 h 18"/>
              <a:gd name="T4" fmla="*/ 2147483647 w 12"/>
              <a:gd name="T5" fmla="*/ 2147483647 h 18"/>
              <a:gd name="T6" fmla="*/ 2147483647 w 12"/>
              <a:gd name="T7" fmla="*/ 2147483647 h 18"/>
              <a:gd name="T8" fmla="*/ 2147483647 w 12"/>
              <a:gd name="T9" fmla="*/ 2147483647 h 18"/>
              <a:gd name="T10" fmla="*/ 0 w 12"/>
              <a:gd name="T11" fmla="*/ 2147483647 h 18"/>
              <a:gd name="T12" fmla="*/ 2147483647 w 12"/>
              <a:gd name="T13" fmla="*/ 2147483647 h 18"/>
              <a:gd name="T14" fmla="*/ 2147483647 w 12"/>
              <a:gd name="T15" fmla="*/ 0 h 18"/>
              <a:gd name="T16" fmla="*/ 2147483647 w 12"/>
              <a:gd name="T17" fmla="*/ 2147483647 h 18"/>
              <a:gd name="T18" fmla="*/ 2147483647 w 12"/>
              <a:gd name="T19" fmla="*/ 2147483647 h 18"/>
              <a:gd name="T20" fmla="*/ 2147483647 w 12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8"/>
              <a:gd name="T35" fmla="*/ 12 w 12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8">
                <a:moveTo>
                  <a:pt x="12" y="10"/>
                </a:moveTo>
                <a:lnTo>
                  <a:pt x="12" y="14"/>
                </a:lnTo>
                <a:lnTo>
                  <a:pt x="12" y="18"/>
                </a:lnTo>
                <a:lnTo>
                  <a:pt x="6" y="18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8" y="0"/>
                </a:lnTo>
                <a:lnTo>
                  <a:pt x="10" y="6"/>
                </a:lnTo>
                <a:lnTo>
                  <a:pt x="10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0" name="Freeform 215"/>
          <p:cNvSpPr>
            <a:spLocks/>
          </p:cNvSpPr>
          <p:nvPr/>
        </p:nvSpPr>
        <p:spPr bwMode="auto">
          <a:xfrm>
            <a:off x="7575550" y="4359275"/>
            <a:ext cx="22225" cy="34925"/>
          </a:xfrm>
          <a:custGeom>
            <a:avLst/>
            <a:gdLst>
              <a:gd name="T0" fmla="*/ 2147483647 w 14"/>
              <a:gd name="T1" fmla="*/ 2147483647 h 22"/>
              <a:gd name="T2" fmla="*/ 2147483647 w 14"/>
              <a:gd name="T3" fmla="*/ 2147483647 h 22"/>
              <a:gd name="T4" fmla="*/ 2147483647 w 14"/>
              <a:gd name="T5" fmla="*/ 0 h 22"/>
              <a:gd name="T6" fmla="*/ 2147483647 w 14"/>
              <a:gd name="T7" fmla="*/ 2147483647 h 22"/>
              <a:gd name="T8" fmla="*/ 2147483647 w 14"/>
              <a:gd name="T9" fmla="*/ 2147483647 h 22"/>
              <a:gd name="T10" fmla="*/ 2147483647 w 14"/>
              <a:gd name="T11" fmla="*/ 2147483647 h 22"/>
              <a:gd name="T12" fmla="*/ 2147483647 w 14"/>
              <a:gd name="T13" fmla="*/ 2147483647 h 22"/>
              <a:gd name="T14" fmla="*/ 0 w 14"/>
              <a:gd name="T15" fmla="*/ 2147483647 h 22"/>
              <a:gd name="T16" fmla="*/ 0 w 14"/>
              <a:gd name="T17" fmla="*/ 2147483647 h 22"/>
              <a:gd name="T18" fmla="*/ 2147483647 w 14"/>
              <a:gd name="T19" fmla="*/ 2147483647 h 22"/>
              <a:gd name="T20" fmla="*/ 2147483647 w 14"/>
              <a:gd name="T21" fmla="*/ 2147483647 h 22"/>
              <a:gd name="T22" fmla="*/ 2147483647 w 14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4"/>
              <a:gd name="T37" fmla="*/ 0 h 22"/>
              <a:gd name="T38" fmla="*/ 14 w 14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4" h="22">
                <a:moveTo>
                  <a:pt x="6" y="2"/>
                </a:move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4" y="4"/>
                </a:lnTo>
                <a:lnTo>
                  <a:pt x="12" y="6"/>
                </a:lnTo>
                <a:lnTo>
                  <a:pt x="8" y="12"/>
                </a:lnTo>
                <a:lnTo>
                  <a:pt x="0" y="22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1" name="Freeform 216"/>
          <p:cNvSpPr>
            <a:spLocks/>
          </p:cNvSpPr>
          <p:nvPr/>
        </p:nvSpPr>
        <p:spPr bwMode="auto">
          <a:xfrm>
            <a:off x="7496175" y="4222750"/>
            <a:ext cx="85725" cy="38100"/>
          </a:xfrm>
          <a:custGeom>
            <a:avLst/>
            <a:gdLst>
              <a:gd name="T0" fmla="*/ 2147483647 w 54"/>
              <a:gd name="T1" fmla="*/ 2147483647 h 24"/>
              <a:gd name="T2" fmla="*/ 2147483647 w 54"/>
              <a:gd name="T3" fmla="*/ 2147483647 h 24"/>
              <a:gd name="T4" fmla="*/ 2147483647 w 54"/>
              <a:gd name="T5" fmla="*/ 2147483647 h 24"/>
              <a:gd name="T6" fmla="*/ 2147483647 w 54"/>
              <a:gd name="T7" fmla="*/ 2147483647 h 24"/>
              <a:gd name="T8" fmla="*/ 2147483647 w 54"/>
              <a:gd name="T9" fmla="*/ 2147483647 h 24"/>
              <a:gd name="T10" fmla="*/ 2147483647 w 54"/>
              <a:gd name="T11" fmla="*/ 2147483647 h 24"/>
              <a:gd name="T12" fmla="*/ 2147483647 w 54"/>
              <a:gd name="T13" fmla="*/ 2147483647 h 24"/>
              <a:gd name="T14" fmla="*/ 2147483647 w 54"/>
              <a:gd name="T15" fmla="*/ 2147483647 h 24"/>
              <a:gd name="T16" fmla="*/ 2147483647 w 54"/>
              <a:gd name="T17" fmla="*/ 2147483647 h 24"/>
              <a:gd name="T18" fmla="*/ 0 w 54"/>
              <a:gd name="T19" fmla="*/ 2147483647 h 24"/>
              <a:gd name="T20" fmla="*/ 2147483647 w 54"/>
              <a:gd name="T21" fmla="*/ 2147483647 h 24"/>
              <a:gd name="T22" fmla="*/ 2147483647 w 54"/>
              <a:gd name="T23" fmla="*/ 2147483647 h 24"/>
              <a:gd name="T24" fmla="*/ 2147483647 w 54"/>
              <a:gd name="T25" fmla="*/ 2147483647 h 24"/>
              <a:gd name="T26" fmla="*/ 2147483647 w 54"/>
              <a:gd name="T27" fmla="*/ 2147483647 h 24"/>
              <a:gd name="T28" fmla="*/ 2147483647 w 54"/>
              <a:gd name="T29" fmla="*/ 0 h 24"/>
              <a:gd name="T30" fmla="*/ 2147483647 w 54"/>
              <a:gd name="T31" fmla="*/ 2147483647 h 24"/>
              <a:gd name="T32" fmla="*/ 2147483647 w 54"/>
              <a:gd name="T33" fmla="*/ 2147483647 h 24"/>
              <a:gd name="T34" fmla="*/ 2147483647 w 54"/>
              <a:gd name="T35" fmla="*/ 0 h 24"/>
              <a:gd name="T36" fmla="*/ 2147483647 w 54"/>
              <a:gd name="T37" fmla="*/ 2147483647 h 24"/>
              <a:gd name="T38" fmla="*/ 2147483647 w 54"/>
              <a:gd name="T39" fmla="*/ 2147483647 h 24"/>
              <a:gd name="T40" fmla="*/ 2147483647 w 54"/>
              <a:gd name="T41" fmla="*/ 2147483647 h 24"/>
              <a:gd name="T42" fmla="*/ 2147483647 w 54"/>
              <a:gd name="T43" fmla="*/ 2147483647 h 24"/>
              <a:gd name="T44" fmla="*/ 2147483647 w 54"/>
              <a:gd name="T45" fmla="*/ 2147483647 h 24"/>
              <a:gd name="T46" fmla="*/ 2147483647 w 54"/>
              <a:gd name="T47" fmla="*/ 2147483647 h 24"/>
              <a:gd name="T48" fmla="*/ 2147483647 w 54"/>
              <a:gd name="T49" fmla="*/ 2147483647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24"/>
              <a:gd name="T77" fmla="*/ 54 w 54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24">
                <a:moveTo>
                  <a:pt x="46" y="24"/>
                </a:moveTo>
                <a:lnTo>
                  <a:pt x="44" y="22"/>
                </a:lnTo>
                <a:lnTo>
                  <a:pt x="42" y="18"/>
                </a:lnTo>
                <a:lnTo>
                  <a:pt x="38" y="16"/>
                </a:lnTo>
                <a:lnTo>
                  <a:pt x="34" y="16"/>
                </a:lnTo>
                <a:lnTo>
                  <a:pt x="26" y="14"/>
                </a:lnTo>
                <a:lnTo>
                  <a:pt x="18" y="14"/>
                </a:lnTo>
                <a:lnTo>
                  <a:pt x="12" y="14"/>
                </a:lnTo>
                <a:lnTo>
                  <a:pt x="4" y="14"/>
                </a:lnTo>
                <a:lnTo>
                  <a:pt x="0" y="10"/>
                </a:lnTo>
                <a:lnTo>
                  <a:pt x="10" y="4"/>
                </a:lnTo>
                <a:lnTo>
                  <a:pt x="16" y="4"/>
                </a:lnTo>
                <a:lnTo>
                  <a:pt x="20" y="2"/>
                </a:lnTo>
                <a:lnTo>
                  <a:pt x="26" y="2"/>
                </a:lnTo>
                <a:lnTo>
                  <a:pt x="30" y="0"/>
                </a:lnTo>
                <a:lnTo>
                  <a:pt x="32" y="2"/>
                </a:lnTo>
                <a:lnTo>
                  <a:pt x="34" y="2"/>
                </a:lnTo>
                <a:lnTo>
                  <a:pt x="38" y="0"/>
                </a:lnTo>
                <a:lnTo>
                  <a:pt x="42" y="2"/>
                </a:lnTo>
                <a:lnTo>
                  <a:pt x="48" y="6"/>
                </a:lnTo>
                <a:lnTo>
                  <a:pt x="52" y="12"/>
                </a:lnTo>
                <a:lnTo>
                  <a:pt x="54" y="18"/>
                </a:lnTo>
                <a:lnTo>
                  <a:pt x="52" y="20"/>
                </a:lnTo>
                <a:lnTo>
                  <a:pt x="50" y="22"/>
                </a:lnTo>
                <a:lnTo>
                  <a:pt x="46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2" name="Freeform 217"/>
          <p:cNvSpPr>
            <a:spLocks/>
          </p:cNvSpPr>
          <p:nvPr/>
        </p:nvSpPr>
        <p:spPr bwMode="auto">
          <a:xfrm>
            <a:off x="7331075" y="3829050"/>
            <a:ext cx="130175" cy="133350"/>
          </a:xfrm>
          <a:custGeom>
            <a:avLst/>
            <a:gdLst>
              <a:gd name="T0" fmla="*/ 2147483647 w 82"/>
              <a:gd name="T1" fmla="*/ 2147483647 h 84"/>
              <a:gd name="T2" fmla="*/ 2147483647 w 82"/>
              <a:gd name="T3" fmla="*/ 2147483647 h 84"/>
              <a:gd name="T4" fmla="*/ 2147483647 w 82"/>
              <a:gd name="T5" fmla="*/ 2147483647 h 84"/>
              <a:gd name="T6" fmla="*/ 2147483647 w 82"/>
              <a:gd name="T7" fmla="*/ 2147483647 h 84"/>
              <a:gd name="T8" fmla="*/ 2147483647 w 82"/>
              <a:gd name="T9" fmla="*/ 2147483647 h 84"/>
              <a:gd name="T10" fmla="*/ 2147483647 w 82"/>
              <a:gd name="T11" fmla="*/ 2147483647 h 84"/>
              <a:gd name="T12" fmla="*/ 2147483647 w 82"/>
              <a:gd name="T13" fmla="*/ 2147483647 h 84"/>
              <a:gd name="T14" fmla="*/ 2147483647 w 82"/>
              <a:gd name="T15" fmla="*/ 2147483647 h 84"/>
              <a:gd name="T16" fmla="*/ 2147483647 w 82"/>
              <a:gd name="T17" fmla="*/ 2147483647 h 84"/>
              <a:gd name="T18" fmla="*/ 2147483647 w 82"/>
              <a:gd name="T19" fmla="*/ 2147483647 h 84"/>
              <a:gd name="T20" fmla="*/ 2147483647 w 82"/>
              <a:gd name="T21" fmla="*/ 2147483647 h 84"/>
              <a:gd name="T22" fmla="*/ 2147483647 w 82"/>
              <a:gd name="T23" fmla="*/ 2147483647 h 84"/>
              <a:gd name="T24" fmla="*/ 2147483647 w 82"/>
              <a:gd name="T25" fmla="*/ 2147483647 h 84"/>
              <a:gd name="T26" fmla="*/ 2147483647 w 82"/>
              <a:gd name="T27" fmla="*/ 2147483647 h 84"/>
              <a:gd name="T28" fmla="*/ 2147483647 w 82"/>
              <a:gd name="T29" fmla="*/ 2147483647 h 84"/>
              <a:gd name="T30" fmla="*/ 2147483647 w 82"/>
              <a:gd name="T31" fmla="*/ 2147483647 h 84"/>
              <a:gd name="T32" fmla="*/ 0 w 82"/>
              <a:gd name="T33" fmla="*/ 2147483647 h 84"/>
              <a:gd name="T34" fmla="*/ 2147483647 w 82"/>
              <a:gd name="T35" fmla="*/ 2147483647 h 84"/>
              <a:gd name="T36" fmla="*/ 0 w 82"/>
              <a:gd name="T37" fmla="*/ 2147483647 h 84"/>
              <a:gd name="T38" fmla="*/ 2147483647 w 82"/>
              <a:gd name="T39" fmla="*/ 2147483647 h 84"/>
              <a:gd name="T40" fmla="*/ 2147483647 w 82"/>
              <a:gd name="T41" fmla="*/ 2147483647 h 84"/>
              <a:gd name="T42" fmla="*/ 2147483647 w 82"/>
              <a:gd name="T43" fmla="*/ 2147483647 h 84"/>
              <a:gd name="T44" fmla="*/ 2147483647 w 82"/>
              <a:gd name="T45" fmla="*/ 2147483647 h 84"/>
              <a:gd name="T46" fmla="*/ 2147483647 w 82"/>
              <a:gd name="T47" fmla="*/ 2147483647 h 84"/>
              <a:gd name="T48" fmla="*/ 2147483647 w 82"/>
              <a:gd name="T49" fmla="*/ 2147483647 h 84"/>
              <a:gd name="T50" fmla="*/ 2147483647 w 82"/>
              <a:gd name="T51" fmla="*/ 2147483647 h 84"/>
              <a:gd name="T52" fmla="*/ 2147483647 w 82"/>
              <a:gd name="T53" fmla="*/ 2147483647 h 84"/>
              <a:gd name="T54" fmla="*/ 2147483647 w 82"/>
              <a:gd name="T55" fmla="*/ 2147483647 h 84"/>
              <a:gd name="T56" fmla="*/ 2147483647 w 82"/>
              <a:gd name="T57" fmla="*/ 0 h 84"/>
              <a:gd name="T58" fmla="*/ 2147483647 w 82"/>
              <a:gd name="T59" fmla="*/ 2147483647 h 84"/>
              <a:gd name="T60" fmla="*/ 2147483647 w 82"/>
              <a:gd name="T61" fmla="*/ 2147483647 h 84"/>
              <a:gd name="T62" fmla="*/ 2147483647 w 82"/>
              <a:gd name="T63" fmla="*/ 2147483647 h 84"/>
              <a:gd name="T64" fmla="*/ 2147483647 w 82"/>
              <a:gd name="T65" fmla="*/ 2147483647 h 84"/>
              <a:gd name="T66" fmla="*/ 2147483647 w 82"/>
              <a:gd name="T67" fmla="*/ 2147483647 h 84"/>
              <a:gd name="T68" fmla="*/ 2147483647 w 82"/>
              <a:gd name="T69" fmla="*/ 2147483647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"/>
              <a:gd name="T106" fmla="*/ 0 h 84"/>
              <a:gd name="T107" fmla="*/ 82 w 8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" h="84">
                <a:moveTo>
                  <a:pt x="68" y="60"/>
                </a:moveTo>
                <a:lnTo>
                  <a:pt x="64" y="54"/>
                </a:lnTo>
                <a:lnTo>
                  <a:pt x="60" y="58"/>
                </a:lnTo>
                <a:lnTo>
                  <a:pt x="58" y="62"/>
                </a:lnTo>
                <a:lnTo>
                  <a:pt x="60" y="66"/>
                </a:lnTo>
                <a:lnTo>
                  <a:pt x="62" y="68"/>
                </a:lnTo>
                <a:lnTo>
                  <a:pt x="64" y="72"/>
                </a:lnTo>
                <a:lnTo>
                  <a:pt x="66" y="76"/>
                </a:lnTo>
                <a:lnTo>
                  <a:pt x="64" y="82"/>
                </a:lnTo>
                <a:lnTo>
                  <a:pt x="62" y="84"/>
                </a:lnTo>
                <a:lnTo>
                  <a:pt x="58" y="84"/>
                </a:lnTo>
                <a:lnTo>
                  <a:pt x="56" y="82"/>
                </a:lnTo>
                <a:lnTo>
                  <a:pt x="56" y="78"/>
                </a:lnTo>
                <a:lnTo>
                  <a:pt x="52" y="80"/>
                </a:lnTo>
                <a:lnTo>
                  <a:pt x="50" y="80"/>
                </a:lnTo>
                <a:lnTo>
                  <a:pt x="44" y="78"/>
                </a:lnTo>
                <a:lnTo>
                  <a:pt x="38" y="74"/>
                </a:lnTo>
                <a:lnTo>
                  <a:pt x="36" y="66"/>
                </a:lnTo>
                <a:lnTo>
                  <a:pt x="34" y="58"/>
                </a:lnTo>
                <a:lnTo>
                  <a:pt x="36" y="54"/>
                </a:lnTo>
                <a:lnTo>
                  <a:pt x="38" y="52"/>
                </a:lnTo>
                <a:lnTo>
                  <a:pt x="34" y="46"/>
                </a:lnTo>
                <a:lnTo>
                  <a:pt x="26" y="46"/>
                </a:lnTo>
                <a:lnTo>
                  <a:pt x="26" y="50"/>
                </a:lnTo>
                <a:lnTo>
                  <a:pt x="22" y="50"/>
                </a:lnTo>
                <a:lnTo>
                  <a:pt x="20" y="48"/>
                </a:lnTo>
                <a:lnTo>
                  <a:pt x="18" y="50"/>
                </a:lnTo>
                <a:lnTo>
                  <a:pt x="12" y="46"/>
                </a:lnTo>
                <a:lnTo>
                  <a:pt x="10" y="52"/>
                </a:lnTo>
                <a:lnTo>
                  <a:pt x="8" y="60"/>
                </a:lnTo>
                <a:lnTo>
                  <a:pt x="6" y="68"/>
                </a:lnTo>
                <a:lnTo>
                  <a:pt x="4" y="70"/>
                </a:lnTo>
                <a:lnTo>
                  <a:pt x="2" y="72"/>
                </a:lnTo>
                <a:lnTo>
                  <a:pt x="0" y="70"/>
                </a:lnTo>
                <a:lnTo>
                  <a:pt x="0" y="66"/>
                </a:lnTo>
                <a:lnTo>
                  <a:pt x="2" y="58"/>
                </a:lnTo>
                <a:lnTo>
                  <a:pt x="0" y="52"/>
                </a:lnTo>
                <a:lnTo>
                  <a:pt x="0" y="44"/>
                </a:lnTo>
                <a:lnTo>
                  <a:pt x="2" y="36"/>
                </a:lnTo>
                <a:lnTo>
                  <a:pt x="6" y="36"/>
                </a:lnTo>
                <a:lnTo>
                  <a:pt x="10" y="34"/>
                </a:lnTo>
                <a:lnTo>
                  <a:pt x="14" y="30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8" y="24"/>
                </a:lnTo>
                <a:lnTo>
                  <a:pt x="30" y="28"/>
                </a:lnTo>
                <a:lnTo>
                  <a:pt x="32" y="30"/>
                </a:lnTo>
                <a:lnTo>
                  <a:pt x="34" y="32"/>
                </a:lnTo>
                <a:lnTo>
                  <a:pt x="38" y="32"/>
                </a:lnTo>
                <a:lnTo>
                  <a:pt x="38" y="28"/>
                </a:lnTo>
                <a:lnTo>
                  <a:pt x="42" y="24"/>
                </a:lnTo>
                <a:lnTo>
                  <a:pt x="44" y="20"/>
                </a:lnTo>
                <a:lnTo>
                  <a:pt x="48" y="18"/>
                </a:lnTo>
                <a:lnTo>
                  <a:pt x="52" y="16"/>
                </a:lnTo>
                <a:lnTo>
                  <a:pt x="56" y="14"/>
                </a:lnTo>
                <a:lnTo>
                  <a:pt x="56" y="6"/>
                </a:lnTo>
                <a:lnTo>
                  <a:pt x="58" y="0"/>
                </a:lnTo>
                <a:lnTo>
                  <a:pt x="62" y="2"/>
                </a:lnTo>
                <a:lnTo>
                  <a:pt x="66" y="6"/>
                </a:lnTo>
                <a:lnTo>
                  <a:pt x="72" y="14"/>
                </a:lnTo>
                <a:lnTo>
                  <a:pt x="76" y="28"/>
                </a:lnTo>
                <a:lnTo>
                  <a:pt x="82" y="52"/>
                </a:lnTo>
                <a:lnTo>
                  <a:pt x="80" y="56"/>
                </a:lnTo>
                <a:lnTo>
                  <a:pt x="78" y="60"/>
                </a:lnTo>
                <a:lnTo>
                  <a:pt x="76" y="66"/>
                </a:lnTo>
                <a:lnTo>
                  <a:pt x="74" y="72"/>
                </a:lnTo>
                <a:lnTo>
                  <a:pt x="72" y="70"/>
                </a:lnTo>
                <a:lnTo>
                  <a:pt x="70" y="64"/>
                </a:lnTo>
                <a:lnTo>
                  <a:pt x="66" y="56"/>
                </a:lnTo>
                <a:lnTo>
                  <a:pt x="68" y="6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3" name="Freeform 218"/>
          <p:cNvSpPr>
            <a:spLocks/>
          </p:cNvSpPr>
          <p:nvPr/>
        </p:nvSpPr>
        <p:spPr bwMode="auto">
          <a:xfrm>
            <a:off x="7200900" y="3797300"/>
            <a:ext cx="63500" cy="73025"/>
          </a:xfrm>
          <a:custGeom>
            <a:avLst/>
            <a:gdLst>
              <a:gd name="T0" fmla="*/ 2147483647 w 40"/>
              <a:gd name="T1" fmla="*/ 2147483647 h 46"/>
              <a:gd name="T2" fmla="*/ 0 w 40"/>
              <a:gd name="T3" fmla="*/ 2147483647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0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2147483647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4" y="46"/>
                </a:moveTo>
                <a:lnTo>
                  <a:pt x="0" y="46"/>
                </a:lnTo>
                <a:lnTo>
                  <a:pt x="2" y="40"/>
                </a:lnTo>
                <a:lnTo>
                  <a:pt x="6" y="36"/>
                </a:lnTo>
                <a:lnTo>
                  <a:pt x="16" y="26"/>
                </a:lnTo>
                <a:lnTo>
                  <a:pt x="26" y="18"/>
                </a:lnTo>
                <a:lnTo>
                  <a:pt x="32" y="8"/>
                </a:lnTo>
                <a:lnTo>
                  <a:pt x="34" y="4"/>
                </a:lnTo>
                <a:lnTo>
                  <a:pt x="36" y="0"/>
                </a:lnTo>
                <a:lnTo>
                  <a:pt x="36" y="4"/>
                </a:lnTo>
                <a:lnTo>
                  <a:pt x="38" y="6"/>
                </a:lnTo>
                <a:lnTo>
                  <a:pt x="40" y="10"/>
                </a:lnTo>
                <a:lnTo>
                  <a:pt x="38" y="12"/>
                </a:lnTo>
                <a:lnTo>
                  <a:pt x="34" y="14"/>
                </a:lnTo>
                <a:lnTo>
                  <a:pt x="34" y="18"/>
                </a:lnTo>
                <a:lnTo>
                  <a:pt x="32" y="20"/>
                </a:lnTo>
                <a:lnTo>
                  <a:pt x="24" y="20"/>
                </a:lnTo>
                <a:lnTo>
                  <a:pt x="22" y="30"/>
                </a:lnTo>
                <a:lnTo>
                  <a:pt x="16" y="38"/>
                </a:lnTo>
                <a:lnTo>
                  <a:pt x="10" y="42"/>
                </a:lnTo>
                <a:lnTo>
                  <a:pt x="4" y="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4" name="Freeform 219"/>
          <p:cNvSpPr>
            <a:spLocks/>
          </p:cNvSpPr>
          <p:nvPr/>
        </p:nvSpPr>
        <p:spPr bwMode="auto">
          <a:xfrm>
            <a:off x="7248525" y="3559175"/>
            <a:ext cx="127000" cy="187325"/>
          </a:xfrm>
          <a:custGeom>
            <a:avLst/>
            <a:gdLst>
              <a:gd name="T0" fmla="*/ 2147483647 w 80"/>
              <a:gd name="T1" fmla="*/ 2147483647 h 118"/>
              <a:gd name="T2" fmla="*/ 2147483647 w 80"/>
              <a:gd name="T3" fmla="*/ 2147483647 h 118"/>
              <a:gd name="T4" fmla="*/ 2147483647 w 80"/>
              <a:gd name="T5" fmla="*/ 2147483647 h 118"/>
              <a:gd name="T6" fmla="*/ 2147483647 w 80"/>
              <a:gd name="T7" fmla="*/ 0 h 118"/>
              <a:gd name="T8" fmla="*/ 2147483647 w 80"/>
              <a:gd name="T9" fmla="*/ 2147483647 h 118"/>
              <a:gd name="T10" fmla="*/ 2147483647 w 80"/>
              <a:gd name="T11" fmla="*/ 2147483647 h 118"/>
              <a:gd name="T12" fmla="*/ 2147483647 w 80"/>
              <a:gd name="T13" fmla="*/ 2147483647 h 118"/>
              <a:gd name="T14" fmla="*/ 2147483647 w 80"/>
              <a:gd name="T15" fmla="*/ 2147483647 h 118"/>
              <a:gd name="T16" fmla="*/ 2147483647 w 80"/>
              <a:gd name="T17" fmla="*/ 2147483647 h 118"/>
              <a:gd name="T18" fmla="*/ 2147483647 w 80"/>
              <a:gd name="T19" fmla="*/ 2147483647 h 118"/>
              <a:gd name="T20" fmla="*/ 2147483647 w 80"/>
              <a:gd name="T21" fmla="*/ 2147483647 h 118"/>
              <a:gd name="T22" fmla="*/ 2147483647 w 80"/>
              <a:gd name="T23" fmla="*/ 2147483647 h 118"/>
              <a:gd name="T24" fmla="*/ 2147483647 w 80"/>
              <a:gd name="T25" fmla="*/ 2147483647 h 118"/>
              <a:gd name="T26" fmla="*/ 2147483647 w 80"/>
              <a:gd name="T27" fmla="*/ 2147483647 h 118"/>
              <a:gd name="T28" fmla="*/ 2147483647 w 80"/>
              <a:gd name="T29" fmla="*/ 2147483647 h 118"/>
              <a:gd name="T30" fmla="*/ 2147483647 w 80"/>
              <a:gd name="T31" fmla="*/ 2147483647 h 118"/>
              <a:gd name="T32" fmla="*/ 2147483647 w 80"/>
              <a:gd name="T33" fmla="*/ 2147483647 h 118"/>
              <a:gd name="T34" fmla="*/ 2147483647 w 80"/>
              <a:gd name="T35" fmla="*/ 2147483647 h 118"/>
              <a:gd name="T36" fmla="*/ 2147483647 w 80"/>
              <a:gd name="T37" fmla="*/ 2147483647 h 118"/>
              <a:gd name="T38" fmla="*/ 2147483647 w 80"/>
              <a:gd name="T39" fmla="*/ 2147483647 h 118"/>
              <a:gd name="T40" fmla="*/ 2147483647 w 80"/>
              <a:gd name="T41" fmla="*/ 2147483647 h 118"/>
              <a:gd name="T42" fmla="*/ 2147483647 w 80"/>
              <a:gd name="T43" fmla="*/ 2147483647 h 118"/>
              <a:gd name="T44" fmla="*/ 2147483647 w 80"/>
              <a:gd name="T45" fmla="*/ 2147483647 h 118"/>
              <a:gd name="T46" fmla="*/ 2147483647 w 80"/>
              <a:gd name="T47" fmla="*/ 2147483647 h 118"/>
              <a:gd name="T48" fmla="*/ 2147483647 w 80"/>
              <a:gd name="T49" fmla="*/ 2147483647 h 118"/>
              <a:gd name="T50" fmla="*/ 2147483647 w 80"/>
              <a:gd name="T51" fmla="*/ 2147483647 h 118"/>
              <a:gd name="T52" fmla="*/ 2147483647 w 80"/>
              <a:gd name="T53" fmla="*/ 2147483647 h 118"/>
              <a:gd name="T54" fmla="*/ 2147483647 w 80"/>
              <a:gd name="T55" fmla="*/ 2147483647 h 118"/>
              <a:gd name="T56" fmla="*/ 2147483647 w 80"/>
              <a:gd name="T57" fmla="*/ 2147483647 h 118"/>
              <a:gd name="T58" fmla="*/ 2147483647 w 80"/>
              <a:gd name="T59" fmla="*/ 2147483647 h 118"/>
              <a:gd name="T60" fmla="*/ 2147483647 w 80"/>
              <a:gd name="T61" fmla="*/ 2147483647 h 118"/>
              <a:gd name="T62" fmla="*/ 2147483647 w 80"/>
              <a:gd name="T63" fmla="*/ 2147483647 h 118"/>
              <a:gd name="T64" fmla="*/ 2147483647 w 80"/>
              <a:gd name="T65" fmla="*/ 2147483647 h 118"/>
              <a:gd name="T66" fmla="*/ 2147483647 w 80"/>
              <a:gd name="T67" fmla="*/ 2147483647 h 118"/>
              <a:gd name="T68" fmla="*/ 2147483647 w 80"/>
              <a:gd name="T69" fmla="*/ 2147483647 h 118"/>
              <a:gd name="T70" fmla="*/ 2147483647 w 80"/>
              <a:gd name="T71" fmla="*/ 2147483647 h 118"/>
              <a:gd name="T72" fmla="*/ 2147483647 w 80"/>
              <a:gd name="T73" fmla="*/ 2147483647 h 118"/>
              <a:gd name="T74" fmla="*/ 0 w 80"/>
              <a:gd name="T75" fmla="*/ 2147483647 h 118"/>
              <a:gd name="T76" fmla="*/ 2147483647 w 80"/>
              <a:gd name="T77" fmla="*/ 2147483647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0"/>
              <a:gd name="T118" fmla="*/ 0 h 118"/>
              <a:gd name="T119" fmla="*/ 80 w 80"/>
              <a:gd name="T120" fmla="*/ 118 h 11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0" h="118">
                <a:moveTo>
                  <a:pt x="4" y="50"/>
                </a:moveTo>
                <a:lnTo>
                  <a:pt x="8" y="40"/>
                </a:lnTo>
                <a:lnTo>
                  <a:pt x="8" y="32"/>
                </a:lnTo>
                <a:lnTo>
                  <a:pt x="6" y="22"/>
                </a:lnTo>
                <a:lnTo>
                  <a:pt x="4" y="12"/>
                </a:lnTo>
                <a:lnTo>
                  <a:pt x="6" y="4"/>
                </a:lnTo>
                <a:lnTo>
                  <a:pt x="8" y="2"/>
                </a:lnTo>
                <a:lnTo>
                  <a:pt x="10" y="0"/>
                </a:lnTo>
                <a:lnTo>
                  <a:pt x="14" y="2"/>
                </a:lnTo>
                <a:lnTo>
                  <a:pt x="16" y="6"/>
                </a:lnTo>
                <a:lnTo>
                  <a:pt x="18" y="10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30" y="4"/>
                </a:lnTo>
                <a:lnTo>
                  <a:pt x="30" y="8"/>
                </a:lnTo>
                <a:lnTo>
                  <a:pt x="32" y="12"/>
                </a:lnTo>
                <a:lnTo>
                  <a:pt x="34" y="18"/>
                </a:lnTo>
                <a:lnTo>
                  <a:pt x="36" y="24"/>
                </a:lnTo>
                <a:lnTo>
                  <a:pt x="38" y="32"/>
                </a:lnTo>
                <a:lnTo>
                  <a:pt x="40" y="38"/>
                </a:lnTo>
                <a:lnTo>
                  <a:pt x="38" y="46"/>
                </a:lnTo>
                <a:lnTo>
                  <a:pt x="34" y="52"/>
                </a:lnTo>
                <a:lnTo>
                  <a:pt x="30" y="58"/>
                </a:lnTo>
                <a:lnTo>
                  <a:pt x="28" y="66"/>
                </a:lnTo>
                <a:lnTo>
                  <a:pt x="30" y="74"/>
                </a:lnTo>
                <a:lnTo>
                  <a:pt x="34" y="82"/>
                </a:lnTo>
                <a:lnTo>
                  <a:pt x="38" y="88"/>
                </a:lnTo>
                <a:lnTo>
                  <a:pt x="44" y="92"/>
                </a:lnTo>
                <a:lnTo>
                  <a:pt x="44" y="90"/>
                </a:lnTo>
                <a:lnTo>
                  <a:pt x="46" y="86"/>
                </a:lnTo>
                <a:lnTo>
                  <a:pt x="50" y="86"/>
                </a:lnTo>
                <a:lnTo>
                  <a:pt x="54" y="88"/>
                </a:lnTo>
                <a:lnTo>
                  <a:pt x="58" y="92"/>
                </a:lnTo>
                <a:lnTo>
                  <a:pt x="60" y="96"/>
                </a:lnTo>
                <a:lnTo>
                  <a:pt x="64" y="98"/>
                </a:lnTo>
                <a:lnTo>
                  <a:pt x="66" y="96"/>
                </a:lnTo>
                <a:lnTo>
                  <a:pt x="68" y="94"/>
                </a:lnTo>
                <a:lnTo>
                  <a:pt x="72" y="96"/>
                </a:lnTo>
                <a:lnTo>
                  <a:pt x="70" y="100"/>
                </a:lnTo>
                <a:lnTo>
                  <a:pt x="68" y="102"/>
                </a:lnTo>
                <a:lnTo>
                  <a:pt x="70" y="104"/>
                </a:lnTo>
                <a:lnTo>
                  <a:pt x="72" y="102"/>
                </a:lnTo>
                <a:lnTo>
                  <a:pt x="74" y="106"/>
                </a:lnTo>
                <a:lnTo>
                  <a:pt x="74" y="108"/>
                </a:lnTo>
                <a:lnTo>
                  <a:pt x="80" y="110"/>
                </a:lnTo>
                <a:lnTo>
                  <a:pt x="80" y="114"/>
                </a:lnTo>
                <a:lnTo>
                  <a:pt x="80" y="118"/>
                </a:lnTo>
                <a:lnTo>
                  <a:pt x="78" y="118"/>
                </a:lnTo>
                <a:lnTo>
                  <a:pt x="76" y="116"/>
                </a:lnTo>
                <a:lnTo>
                  <a:pt x="74" y="114"/>
                </a:lnTo>
                <a:lnTo>
                  <a:pt x="70" y="108"/>
                </a:lnTo>
                <a:lnTo>
                  <a:pt x="64" y="104"/>
                </a:lnTo>
                <a:lnTo>
                  <a:pt x="58" y="100"/>
                </a:lnTo>
                <a:lnTo>
                  <a:pt x="54" y="96"/>
                </a:lnTo>
                <a:lnTo>
                  <a:pt x="52" y="98"/>
                </a:lnTo>
                <a:lnTo>
                  <a:pt x="52" y="102"/>
                </a:lnTo>
                <a:lnTo>
                  <a:pt x="54" y="108"/>
                </a:lnTo>
                <a:lnTo>
                  <a:pt x="48" y="106"/>
                </a:lnTo>
                <a:lnTo>
                  <a:pt x="46" y="100"/>
                </a:lnTo>
                <a:lnTo>
                  <a:pt x="42" y="96"/>
                </a:lnTo>
                <a:lnTo>
                  <a:pt x="36" y="94"/>
                </a:lnTo>
                <a:lnTo>
                  <a:pt x="32" y="96"/>
                </a:lnTo>
                <a:lnTo>
                  <a:pt x="28" y="98"/>
                </a:lnTo>
                <a:lnTo>
                  <a:pt x="24" y="96"/>
                </a:lnTo>
                <a:lnTo>
                  <a:pt x="22" y="94"/>
                </a:lnTo>
                <a:lnTo>
                  <a:pt x="18" y="90"/>
                </a:lnTo>
                <a:lnTo>
                  <a:pt x="20" y="86"/>
                </a:lnTo>
                <a:lnTo>
                  <a:pt x="22" y="82"/>
                </a:lnTo>
                <a:lnTo>
                  <a:pt x="22" y="76"/>
                </a:lnTo>
                <a:lnTo>
                  <a:pt x="18" y="76"/>
                </a:lnTo>
                <a:lnTo>
                  <a:pt x="16" y="80"/>
                </a:lnTo>
                <a:lnTo>
                  <a:pt x="14" y="80"/>
                </a:lnTo>
                <a:lnTo>
                  <a:pt x="6" y="76"/>
                </a:lnTo>
                <a:lnTo>
                  <a:pt x="2" y="74"/>
                </a:lnTo>
                <a:lnTo>
                  <a:pt x="0" y="70"/>
                </a:lnTo>
                <a:lnTo>
                  <a:pt x="0" y="56"/>
                </a:lnTo>
                <a:lnTo>
                  <a:pt x="2" y="50"/>
                </a:lnTo>
                <a:lnTo>
                  <a:pt x="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5" name="Freeform 220"/>
          <p:cNvSpPr>
            <a:spLocks/>
          </p:cNvSpPr>
          <p:nvPr/>
        </p:nvSpPr>
        <p:spPr bwMode="auto">
          <a:xfrm>
            <a:off x="8229600" y="4305300"/>
            <a:ext cx="28575" cy="508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0 w 18"/>
              <a:gd name="T19" fmla="*/ 2147483647 h 32"/>
              <a:gd name="T20" fmla="*/ 0 w 18"/>
              <a:gd name="T21" fmla="*/ 0 h 32"/>
              <a:gd name="T22" fmla="*/ 2147483647 w 18"/>
              <a:gd name="T23" fmla="*/ 2147483647 h 32"/>
              <a:gd name="T24" fmla="*/ 2147483647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"/>
              <a:gd name="T46" fmla="*/ 0 h 32"/>
              <a:gd name="T47" fmla="*/ 18 w 18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" h="32">
                <a:moveTo>
                  <a:pt x="18" y="20"/>
                </a:moveTo>
                <a:lnTo>
                  <a:pt x="18" y="26"/>
                </a:lnTo>
                <a:lnTo>
                  <a:pt x="16" y="30"/>
                </a:lnTo>
                <a:lnTo>
                  <a:pt x="14" y="32"/>
                </a:lnTo>
                <a:lnTo>
                  <a:pt x="12" y="32"/>
                </a:lnTo>
                <a:lnTo>
                  <a:pt x="8" y="32"/>
                </a:lnTo>
                <a:lnTo>
                  <a:pt x="6" y="28"/>
                </a:lnTo>
                <a:lnTo>
                  <a:pt x="4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8" y="12"/>
                </a:lnTo>
                <a:lnTo>
                  <a:pt x="12" y="18"/>
                </a:lnTo>
                <a:lnTo>
                  <a:pt x="16" y="20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6" name="Freeform 221"/>
          <p:cNvSpPr>
            <a:spLocks/>
          </p:cNvSpPr>
          <p:nvPr/>
        </p:nvSpPr>
        <p:spPr bwMode="auto">
          <a:xfrm>
            <a:off x="8324850" y="4375150"/>
            <a:ext cx="38100" cy="28575"/>
          </a:xfrm>
          <a:custGeom>
            <a:avLst/>
            <a:gdLst>
              <a:gd name="T0" fmla="*/ 2147483647 w 24"/>
              <a:gd name="T1" fmla="*/ 2147483647 h 18"/>
              <a:gd name="T2" fmla="*/ 2147483647 w 24"/>
              <a:gd name="T3" fmla="*/ 2147483647 h 18"/>
              <a:gd name="T4" fmla="*/ 2147483647 w 24"/>
              <a:gd name="T5" fmla="*/ 2147483647 h 18"/>
              <a:gd name="T6" fmla="*/ 2147483647 w 24"/>
              <a:gd name="T7" fmla="*/ 2147483647 h 18"/>
              <a:gd name="T8" fmla="*/ 2147483647 w 24"/>
              <a:gd name="T9" fmla="*/ 2147483647 h 18"/>
              <a:gd name="T10" fmla="*/ 0 w 24"/>
              <a:gd name="T11" fmla="*/ 2147483647 h 18"/>
              <a:gd name="T12" fmla="*/ 0 w 24"/>
              <a:gd name="T13" fmla="*/ 0 h 18"/>
              <a:gd name="T14" fmla="*/ 2147483647 w 24"/>
              <a:gd name="T15" fmla="*/ 2147483647 h 18"/>
              <a:gd name="T16" fmla="*/ 2147483647 w 24"/>
              <a:gd name="T17" fmla="*/ 2147483647 h 18"/>
              <a:gd name="T18" fmla="*/ 2147483647 w 24"/>
              <a:gd name="T19" fmla="*/ 2147483647 h 18"/>
              <a:gd name="T20" fmla="*/ 2147483647 w 24"/>
              <a:gd name="T21" fmla="*/ 2147483647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18"/>
              <a:gd name="T35" fmla="*/ 24 w 24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18">
                <a:moveTo>
                  <a:pt x="24" y="16"/>
                </a:moveTo>
                <a:lnTo>
                  <a:pt x="22" y="18"/>
                </a:lnTo>
                <a:lnTo>
                  <a:pt x="20" y="18"/>
                </a:lnTo>
                <a:lnTo>
                  <a:pt x="14" y="16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8" y="2"/>
                </a:lnTo>
                <a:lnTo>
                  <a:pt x="14" y="6"/>
                </a:lnTo>
                <a:lnTo>
                  <a:pt x="22" y="10"/>
                </a:lnTo>
                <a:lnTo>
                  <a:pt x="24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7" name="Freeform 222"/>
          <p:cNvSpPr>
            <a:spLocks/>
          </p:cNvSpPr>
          <p:nvPr/>
        </p:nvSpPr>
        <p:spPr bwMode="auto">
          <a:xfrm>
            <a:off x="8385175" y="4400550"/>
            <a:ext cx="22225" cy="41275"/>
          </a:xfrm>
          <a:custGeom>
            <a:avLst/>
            <a:gdLst>
              <a:gd name="T0" fmla="*/ 2147483647 w 14"/>
              <a:gd name="T1" fmla="*/ 0 h 26"/>
              <a:gd name="T2" fmla="*/ 2147483647 w 14"/>
              <a:gd name="T3" fmla="*/ 2147483647 h 26"/>
              <a:gd name="T4" fmla="*/ 2147483647 w 14"/>
              <a:gd name="T5" fmla="*/ 2147483647 h 26"/>
              <a:gd name="T6" fmla="*/ 2147483647 w 14"/>
              <a:gd name="T7" fmla="*/ 2147483647 h 26"/>
              <a:gd name="T8" fmla="*/ 2147483647 w 14"/>
              <a:gd name="T9" fmla="*/ 2147483647 h 26"/>
              <a:gd name="T10" fmla="*/ 2147483647 w 14"/>
              <a:gd name="T11" fmla="*/ 2147483647 h 26"/>
              <a:gd name="T12" fmla="*/ 2147483647 w 14"/>
              <a:gd name="T13" fmla="*/ 2147483647 h 26"/>
              <a:gd name="T14" fmla="*/ 2147483647 w 14"/>
              <a:gd name="T15" fmla="*/ 2147483647 h 26"/>
              <a:gd name="T16" fmla="*/ 0 w 14"/>
              <a:gd name="T17" fmla="*/ 2147483647 h 26"/>
              <a:gd name="T18" fmla="*/ 0 w 14"/>
              <a:gd name="T19" fmla="*/ 2147483647 h 26"/>
              <a:gd name="T20" fmla="*/ 0 w 14"/>
              <a:gd name="T21" fmla="*/ 2147483647 h 26"/>
              <a:gd name="T22" fmla="*/ 2147483647 w 14"/>
              <a:gd name="T23" fmla="*/ 2147483647 h 26"/>
              <a:gd name="T24" fmla="*/ 2147483647 w 14"/>
              <a:gd name="T25" fmla="*/ 0 h 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26"/>
              <a:gd name="T41" fmla="*/ 14 w 14"/>
              <a:gd name="T42" fmla="*/ 26 h 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26">
                <a:moveTo>
                  <a:pt x="2" y="0"/>
                </a:moveTo>
                <a:lnTo>
                  <a:pt x="6" y="6"/>
                </a:lnTo>
                <a:lnTo>
                  <a:pt x="10" y="12"/>
                </a:lnTo>
                <a:lnTo>
                  <a:pt x="12" y="20"/>
                </a:lnTo>
                <a:lnTo>
                  <a:pt x="14" y="26"/>
                </a:lnTo>
                <a:lnTo>
                  <a:pt x="12" y="26"/>
                </a:lnTo>
                <a:lnTo>
                  <a:pt x="8" y="24"/>
                </a:lnTo>
                <a:lnTo>
                  <a:pt x="2" y="18"/>
                </a:lnTo>
                <a:lnTo>
                  <a:pt x="0" y="12"/>
                </a:lnTo>
                <a:lnTo>
                  <a:pt x="0" y="8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8" name="Freeform 223"/>
          <p:cNvSpPr>
            <a:spLocks/>
          </p:cNvSpPr>
          <p:nvPr/>
        </p:nvSpPr>
        <p:spPr bwMode="auto">
          <a:xfrm>
            <a:off x="8515350" y="4600575"/>
            <a:ext cx="15875" cy="25400"/>
          </a:xfrm>
          <a:custGeom>
            <a:avLst/>
            <a:gdLst>
              <a:gd name="T0" fmla="*/ 2147483647 w 10"/>
              <a:gd name="T1" fmla="*/ 0 h 16"/>
              <a:gd name="T2" fmla="*/ 2147483647 w 10"/>
              <a:gd name="T3" fmla="*/ 2147483647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0 w 10"/>
              <a:gd name="T17" fmla="*/ 2147483647 h 16"/>
              <a:gd name="T18" fmla="*/ 0 w 10"/>
              <a:gd name="T19" fmla="*/ 2147483647 h 16"/>
              <a:gd name="T20" fmla="*/ 0 w 10"/>
              <a:gd name="T21" fmla="*/ 0 h 16"/>
              <a:gd name="T22" fmla="*/ 2147483647 w 10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"/>
              <a:gd name="T37" fmla="*/ 0 h 16"/>
              <a:gd name="T38" fmla="*/ 10 w 10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" h="16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0" y="8"/>
                </a:lnTo>
                <a:lnTo>
                  <a:pt x="10" y="10"/>
                </a:lnTo>
                <a:lnTo>
                  <a:pt x="8" y="14"/>
                </a:lnTo>
                <a:lnTo>
                  <a:pt x="4" y="16"/>
                </a:lnTo>
                <a:lnTo>
                  <a:pt x="2" y="16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29" name="Freeform 224"/>
          <p:cNvSpPr>
            <a:spLocks/>
          </p:cNvSpPr>
          <p:nvPr/>
        </p:nvSpPr>
        <p:spPr bwMode="auto">
          <a:xfrm>
            <a:off x="8524875" y="4638675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2147483647 w 12"/>
              <a:gd name="T9" fmla="*/ 2147483647 h 12"/>
              <a:gd name="T10" fmla="*/ 0 w 12"/>
              <a:gd name="T11" fmla="*/ 0 h 12"/>
              <a:gd name="T12" fmla="*/ 2147483647 w 12"/>
              <a:gd name="T13" fmla="*/ 0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2147483647 w 12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2"/>
              <a:gd name="T32" fmla="*/ 12 w 12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2">
                <a:moveTo>
                  <a:pt x="12" y="8"/>
                </a:move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  <a:lnTo>
                  <a:pt x="2" y="8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6"/>
                </a:lnTo>
                <a:lnTo>
                  <a:pt x="1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0" name="Freeform 225"/>
          <p:cNvSpPr>
            <a:spLocks/>
          </p:cNvSpPr>
          <p:nvPr/>
        </p:nvSpPr>
        <p:spPr bwMode="auto">
          <a:xfrm>
            <a:off x="8785225" y="4683125"/>
            <a:ext cx="41275" cy="28575"/>
          </a:xfrm>
          <a:custGeom>
            <a:avLst/>
            <a:gdLst>
              <a:gd name="T0" fmla="*/ 2147483647 w 26"/>
              <a:gd name="T1" fmla="*/ 2147483647 h 18"/>
              <a:gd name="T2" fmla="*/ 2147483647 w 26"/>
              <a:gd name="T3" fmla="*/ 2147483647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2147483647 w 26"/>
              <a:gd name="T13" fmla="*/ 2147483647 h 18"/>
              <a:gd name="T14" fmla="*/ 0 w 26"/>
              <a:gd name="T15" fmla="*/ 2147483647 h 18"/>
              <a:gd name="T16" fmla="*/ 2147483647 w 26"/>
              <a:gd name="T17" fmla="*/ 2147483647 h 18"/>
              <a:gd name="T18" fmla="*/ 2147483647 w 26"/>
              <a:gd name="T19" fmla="*/ 2147483647 h 18"/>
              <a:gd name="T20" fmla="*/ 2147483647 w 26"/>
              <a:gd name="T21" fmla="*/ 2147483647 h 18"/>
              <a:gd name="T22" fmla="*/ 2147483647 w 26"/>
              <a:gd name="T23" fmla="*/ 0 h 18"/>
              <a:gd name="T24" fmla="*/ 2147483647 w 26"/>
              <a:gd name="T25" fmla="*/ 0 h 18"/>
              <a:gd name="T26" fmla="*/ 2147483647 w 26"/>
              <a:gd name="T27" fmla="*/ 2147483647 h 18"/>
              <a:gd name="T28" fmla="*/ 2147483647 w 26"/>
              <a:gd name="T29" fmla="*/ 2147483647 h 18"/>
              <a:gd name="T30" fmla="*/ 2147483647 w 26"/>
              <a:gd name="T31" fmla="*/ 2147483647 h 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8"/>
              <a:gd name="T50" fmla="*/ 26 w 26"/>
              <a:gd name="T51" fmla="*/ 18 h 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8">
                <a:moveTo>
                  <a:pt x="26" y="8"/>
                </a:moveTo>
                <a:lnTo>
                  <a:pt x="24" y="12"/>
                </a:lnTo>
                <a:lnTo>
                  <a:pt x="22" y="16"/>
                </a:lnTo>
                <a:lnTo>
                  <a:pt x="18" y="18"/>
                </a:lnTo>
                <a:lnTo>
                  <a:pt x="14" y="18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4" y="4"/>
                </a:lnTo>
                <a:lnTo>
                  <a:pt x="26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1" name="Freeform 226"/>
          <p:cNvSpPr>
            <a:spLocks/>
          </p:cNvSpPr>
          <p:nvPr/>
        </p:nvSpPr>
        <p:spPr bwMode="auto">
          <a:xfrm>
            <a:off x="8829675" y="4648200"/>
            <a:ext cx="47625" cy="25400"/>
          </a:xfrm>
          <a:custGeom>
            <a:avLst/>
            <a:gdLst>
              <a:gd name="T0" fmla="*/ 2147483647 w 30"/>
              <a:gd name="T1" fmla="*/ 2147483647 h 16"/>
              <a:gd name="T2" fmla="*/ 2147483647 w 30"/>
              <a:gd name="T3" fmla="*/ 2147483647 h 16"/>
              <a:gd name="T4" fmla="*/ 2147483647 w 30"/>
              <a:gd name="T5" fmla="*/ 2147483647 h 16"/>
              <a:gd name="T6" fmla="*/ 2147483647 w 30"/>
              <a:gd name="T7" fmla="*/ 2147483647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w 30"/>
              <a:gd name="T15" fmla="*/ 2147483647 h 16"/>
              <a:gd name="T16" fmla="*/ 2147483647 w 30"/>
              <a:gd name="T17" fmla="*/ 2147483647 h 16"/>
              <a:gd name="T18" fmla="*/ 2147483647 w 30"/>
              <a:gd name="T19" fmla="*/ 2147483647 h 16"/>
              <a:gd name="T20" fmla="*/ 2147483647 w 30"/>
              <a:gd name="T21" fmla="*/ 0 h 16"/>
              <a:gd name="T22" fmla="*/ 2147483647 w 30"/>
              <a:gd name="T23" fmla="*/ 0 h 16"/>
              <a:gd name="T24" fmla="*/ 2147483647 w 30"/>
              <a:gd name="T25" fmla="*/ 0 h 16"/>
              <a:gd name="T26" fmla="*/ 2147483647 w 30"/>
              <a:gd name="T27" fmla="*/ 2147483647 h 16"/>
              <a:gd name="T28" fmla="*/ 2147483647 w 30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6"/>
              <a:gd name="T47" fmla="*/ 30 w 30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6">
                <a:moveTo>
                  <a:pt x="28" y="4"/>
                </a:moveTo>
                <a:lnTo>
                  <a:pt x="24" y="8"/>
                </a:lnTo>
                <a:lnTo>
                  <a:pt x="20" y="12"/>
                </a:lnTo>
                <a:lnTo>
                  <a:pt x="12" y="14"/>
                </a:lnTo>
                <a:lnTo>
                  <a:pt x="6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2" name="Freeform 227"/>
          <p:cNvSpPr>
            <a:spLocks/>
          </p:cNvSpPr>
          <p:nvPr/>
        </p:nvSpPr>
        <p:spPr bwMode="auto">
          <a:xfrm>
            <a:off x="6731000" y="3930650"/>
            <a:ext cx="123825" cy="174625"/>
          </a:xfrm>
          <a:custGeom>
            <a:avLst/>
            <a:gdLst>
              <a:gd name="T0" fmla="*/ 2147483647 w 78"/>
              <a:gd name="T1" fmla="*/ 2147483647 h 110"/>
              <a:gd name="T2" fmla="*/ 2147483647 w 78"/>
              <a:gd name="T3" fmla="*/ 2147483647 h 110"/>
              <a:gd name="T4" fmla="*/ 2147483647 w 78"/>
              <a:gd name="T5" fmla="*/ 2147483647 h 110"/>
              <a:gd name="T6" fmla="*/ 2147483647 w 78"/>
              <a:gd name="T7" fmla="*/ 2147483647 h 110"/>
              <a:gd name="T8" fmla="*/ 2147483647 w 78"/>
              <a:gd name="T9" fmla="*/ 2147483647 h 110"/>
              <a:gd name="T10" fmla="*/ 2147483647 w 78"/>
              <a:gd name="T11" fmla="*/ 2147483647 h 110"/>
              <a:gd name="T12" fmla="*/ 2147483647 w 78"/>
              <a:gd name="T13" fmla="*/ 2147483647 h 110"/>
              <a:gd name="T14" fmla="*/ 2147483647 w 78"/>
              <a:gd name="T15" fmla="*/ 2147483647 h 110"/>
              <a:gd name="T16" fmla="*/ 2147483647 w 78"/>
              <a:gd name="T17" fmla="*/ 2147483647 h 110"/>
              <a:gd name="T18" fmla="*/ 2147483647 w 78"/>
              <a:gd name="T19" fmla="*/ 0 h 110"/>
              <a:gd name="T20" fmla="*/ 0 w 78"/>
              <a:gd name="T21" fmla="*/ 0 h 110"/>
              <a:gd name="T22" fmla="*/ 2147483647 w 78"/>
              <a:gd name="T23" fmla="*/ 2147483647 h 110"/>
              <a:gd name="T24" fmla="*/ 2147483647 w 78"/>
              <a:gd name="T25" fmla="*/ 2147483647 h 110"/>
              <a:gd name="T26" fmla="*/ 2147483647 w 78"/>
              <a:gd name="T27" fmla="*/ 2147483647 h 110"/>
              <a:gd name="T28" fmla="*/ 2147483647 w 78"/>
              <a:gd name="T29" fmla="*/ 2147483647 h 110"/>
              <a:gd name="T30" fmla="*/ 2147483647 w 78"/>
              <a:gd name="T31" fmla="*/ 2147483647 h 110"/>
              <a:gd name="T32" fmla="*/ 2147483647 w 78"/>
              <a:gd name="T33" fmla="*/ 2147483647 h 110"/>
              <a:gd name="T34" fmla="*/ 2147483647 w 78"/>
              <a:gd name="T35" fmla="*/ 2147483647 h 110"/>
              <a:gd name="T36" fmla="*/ 2147483647 w 78"/>
              <a:gd name="T37" fmla="*/ 2147483647 h 110"/>
              <a:gd name="T38" fmla="*/ 2147483647 w 78"/>
              <a:gd name="T39" fmla="*/ 2147483647 h 110"/>
              <a:gd name="T40" fmla="*/ 2147483647 w 78"/>
              <a:gd name="T41" fmla="*/ 2147483647 h 110"/>
              <a:gd name="T42" fmla="*/ 2147483647 w 78"/>
              <a:gd name="T43" fmla="*/ 2147483647 h 110"/>
              <a:gd name="T44" fmla="*/ 2147483647 w 78"/>
              <a:gd name="T45" fmla="*/ 2147483647 h 110"/>
              <a:gd name="T46" fmla="*/ 2147483647 w 78"/>
              <a:gd name="T47" fmla="*/ 2147483647 h 110"/>
              <a:gd name="T48" fmla="*/ 2147483647 w 78"/>
              <a:gd name="T49" fmla="*/ 2147483647 h 110"/>
              <a:gd name="T50" fmla="*/ 2147483647 w 78"/>
              <a:gd name="T51" fmla="*/ 2147483647 h 110"/>
              <a:gd name="T52" fmla="*/ 2147483647 w 78"/>
              <a:gd name="T53" fmla="*/ 2147483647 h 110"/>
              <a:gd name="T54" fmla="*/ 2147483647 w 78"/>
              <a:gd name="T55" fmla="*/ 2147483647 h 110"/>
              <a:gd name="T56" fmla="*/ 2147483647 w 78"/>
              <a:gd name="T57" fmla="*/ 2147483647 h 110"/>
              <a:gd name="T58" fmla="*/ 2147483647 w 78"/>
              <a:gd name="T59" fmla="*/ 2147483647 h 110"/>
              <a:gd name="T60" fmla="*/ 2147483647 w 78"/>
              <a:gd name="T61" fmla="*/ 2147483647 h 110"/>
              <a:gd name="T62" fmla="*/ 2147483647 w 78"/>
              <a:gd name="T63" fmla="*/ 2147483647 h 110"/>
              <a:gd name="T64" fmla="*/ 2147483647 w 78"/>
              <a:gd name="T65" fmla="*/ 2147483647 h 110"/>
              <a:gd name="T66" fmla="*/ 2147483647 w 78"/>
              <a:gd name="T67" fmla="*/ 2147483647 h 1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"/>
              <a:gd name="T103" fmla="*/ 0 h 110"/>
              <a:gd name="T104" fmla="*/ 78 w 78"/>
              <a:gd name="T105" fmla="*/ 110 h 1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" h="110">
                <a:moveTo>
                  <a:pt x="46" y="12"/>
                </a:moveTo>
                <a:lnTo>
                  <a:pt x="36" y="12"/>
                </a:lnTo>
                <a:lnTo>
                  <a:pt x="34" y="18"/>
                </a:lnTo>
                <a:lnTo>
                  <a:pt x="32" y="20"/>
                </a:lnTo>
                <a:lnTo>
                  <a:pt x="28" y="20"/>
                </a:lnTo>
                <a:lnTo>
                  <a:pt x="24" y="20"/>
                </a:lnTo>
                <a:lnTo>
                  <a:pt x="22" y="18"/>
                </a:lnTo>
                <a:lnTo>
                  <a:pt x="16" y="10"/>
                </a:lnTo>
                <a:lnTo>
                  <a:pt x="10" y="4"/>
                </a:lnTo>
                <a:lnTo>
                  <a:pt x="6" y="0"/>
                </a:lnTo>
                <a:lnTo>
                  <a:pt x="0" y="0"/>
                </a:lnTo>
                <a:lnTo>
                  <a:pt x="4" y="8"/>
                </a:lnTo>
                <a:lnTo>
                  <a:pt x="4" y="14"/>
                </a:lnTo>
                <a:lnTo>
                  <a:pt x="6" y="26"/>
                </a:lnTo>
                <a:lnTo>
                  <a:pt x="10" y="38"/>
                </a:lnTo>
                <a:lnTo>
                  <a:pt x="14" y="48"/>
                </a:lnTo>
                <a:lnTo>
                  <a:pt x="20" y="58"/>
                </a:lnTo>
                <a:lnTo>
                  <a:pt x="36" y="76"/>
                </a:lnTo>
                <a:lnTo>
                  <a:pt x="54" y="92"/>
                </a:lnTo>
                <a:lnTo>
                  <a:pt x="62" y="102"/>
                </a:lnTo>
                <a:lnTo>
                  <a:pt x="70" y="110"/>
                </a:lnTo>
                <a:lnTo>
                  <a:pt x="74" y="108"/>
                </a:lnTo>
                <a:lnTo>
                  <a:pt x="76" y="106"/>
                </a:lnTo>
                <a:lnTo>
                  <a:pt x="78" y="102"/>
                </a:lnTo>
                <a:lnTo>
                  <a:pt x="78" y="96"/>
                </a:lnTo>
                <a:lnTo>
                  <a:pt x="76" y="90"/>
                </a:lnTo>
                <a:lnTo>
                  <a:pt x="70" y="80"/>
                </a:lnTo>
                <a:lnTo>
                  <a:pt x="66" y="72"/>
                </a:lnTo>
                <a:lnTo>
                  <a:pt x="64" y="68"/>
                </a:lnTo>
                <a:lnTo>
                  <a:pt x="62" y="64"/>
                </a:lnTo>
                <a:lnTo>
                  <a:pt x="62" y="42"/>
                </a:lnTo>
                <a:lnTo>
                  <a:pt x="62" y="34"/>
                </a:lnTo>
                <a:lnTo>
                  <a:pt x="58" y="26"/>
                </a:lnTo>
                <a:lnTo>
                  <a:pt x="4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3" name="Freeform 228"/>
          <p:cNvSpPr>
            <a:spLocks/>
          </p:cNvSpPr>
          <p:nvPr/>
        </p:nvSpPr>
        <p:spPr bwMode="auto">
          <a:xfrm>
            <a:off x="7007225" y="3914775"/>
            <a:ext cx="257175" cy="193675"/>
          </a:xfrm>
          <a:custGeom>
            <a:avLst/>
            <a:gdLst>
              <a:gd name="T0" fmla="*/ 2147483647 w 162"/>
              <a:gd name="T1" fmla="*/ 2147483647 h 122"/>
              <a:gd name="T2" fmla="*/ 2147483647 w 162"/>
              <a:gd name="T3" fmla="*/ 2147483647 h 122"/>
              <a:gd name="T4" fmla="*/ 2147483647 w 162"/>
              <a:gd name="T5" fmla="*/ 2147483647 h 122"/>
              <a:gd name="T6" fmla="*/ 2147483647 w 162"/>
              <a:gd name="T7" fmla="*/ 2147483647 h 122"/>
              <a:gd name="T8" fmla="*/ 2147483647 w 162"/>
              <a:gd name="T9" fmla="*/ 2147483647 h 122"/>
              <a:gd name="T10" fmla="*/ 2147483647 w 162"/>
              <a:gd name="T11" fmla="*/ 2147483647 h 122"/>
              <a:gd name="T12" fmla="*/ 2147483647 w 162"/>
              <a:gd name="T13" fmla="*/ 2147483647 h 122"/>
              <a:gd name="T14" fmla="*/ 2147483647 w 162"/>
              <a:gd name="T15" fmla="*/ 2147483647 h 122"/>
              <a:gd name="T16" fmla="*/ 2147483647 w 162"/>
              <a:gd name="T17" fmla="*/ 2147483647 h 122"/>
              <a:gd name="T18" fmla="*/ 2147483647 w 162"/>
              <a:gd name="T19" fmla="*/ 0 h 122"/>
              <a:gd name="T20" fmla="*/ 2147483647 w 162"/>
              <a:gd name="T21" fmla="*/ 2147483647 h 122"/>
              <a:gd name="T22" fmla="*/ 2147483647 w 162"/>
              <a:gd name="T23" fmla="*/ 2147483647 h 122"/>
              <a:gd name="T24" fmla="*/ 2147483647 w 162"/>
              <a:gd name="T25" fmla="*/ 2147483647 h 122"/>
              <a:gd name="T26" fmla="*/ 2147483647 w 162"/>
              <a:gd name="T27" fmla="*/ 2147483647 h 122"/>
              <a:gd name="T28" fmla="*/ 2147483647 w 162"/>
              <a:gd name="T29" fmla="*/ 2147483647 h 122"/>
              <a:gd name="T30" fmla="*/ 2147483647 w 162"/>
              <a:gd name="T31" fmla="*/ 2147483647 h 122"/>
              <a:gd name="T32" fmla="*/ 2147483647 w 162"/>
              <a:gd name="T33" fmla="*/ 2147483647 h 122"/>
              <a:gd name="T34" fmla="*/ 2147483647 w 162"/>
              <a:gd name="T35" fmla="*/ 2147483647 h 122"/>
              <a:gd name="T36" fmla="*/ 2147483647 w 162"/>
              <a:gd name="T37" fmla="*/ 2147483647 h 122"/>
              <a:gd name="T38" fmla="*/ 2147483647 w 162"/>
              <a:gd name="T39" fmla="*/ 2147483647 h 122"/>
              <a:gd name="T40" fmla="*/ 2147483647 w 162"/>
              <a:gd name="T41" fmla="*/ 2147483647 h 122"/>
              <a:gd name="T42" fmla="*/ 2147483647 w 162"/>
              <a:gd name="T43" fmla="*/ 2147483647 h 122"/>
              <a:gd name="T44" fmla="*/ 2147483647 w 162"/>
              <a:gd name="T45" fmla="*/ 2147483647 h 122"/>
              <a:gd name="T46" fmla="*/ 2147483647 w 162"/>
              <a:gd name="T47" fmla="*/ 2147483647 h 122"/>
              <a:gd name="T48" fmla="*/ 2147483647 w 162"/>
              <a:gd name="T49" fmla="*/ 2147483647 h 122"/>
              <a:gd name="T50" fmla="*/ 2147483647 w 162"/>
              <a:gd name="T51" fmla="*/ 2147483647 h 122"/>
              <a:gd name="T52" fmla="*/ 2147483647 w 162"/>
              <a:gd name="T53" fmla="*/ 2147483647 h 122"/>
              <a:gd name="T54" fmla="*/ 2147483647 w 162"/>
              <a:gd name="T55" fmla="*/ 2147483647 h 122"/>
              <a:gd name="T56" fmla="*/ 2147483647 w 162"/>
              <a:gd name="T57" fmla="*/ 2147483647 h 122"/>
              <a:gd name="T58" fmla="*/ 2147483647 w 162"/>
              <a:gd name="T59" fmla="*/ 2147483647 h 122"/>
              <a:gd name="T60" fmla="*/ 2147483647 w 162"/>
              <a:gd name="T61" fmla="*/ 2147483647 h 122"/>
              <a:gd name="T62" fmla="*/ 2147483647 w 162"/>
              <a:gd name="T63" fmla="*/ 2147483647 h 122"/>
              <a:gd name="T64" fmla="*/ 0 w 162"/>
              <a:gd name="T65" fmla="*/ 2147483647 h 122"/>
              <a:gd name="T66" fmla="*/ 0 w 162"/>
              <a:gd name="T67" fmla="*/ 2147483647 h 122"/>
              <a:gd name="T68" fmla="*/ 0 w 162"/>
              <a:gd name="T69" fmla="*/ 2147483647 h 122"/>
              <a:gd name="T70" fmla="*/ 2147483647 w 162"/>
              <a:gd name="T71" fmla="*/ 2147483647 h 122"/>
              <a:gd name="T72" fmla="*/ 2147483647 w 162"/>
              <a:gd name="T73" fmla="*/ 2147483647 h 122"/>
              <a:gd name="T74" fmla="*/ 2147483647 w 162"/>
              <a:gd name="T75" fmla="*/ 2147483647 h 122"/>
              <a:gd name="T76" fmla="*/ 2147483647 w 162"/>
              <a:gd name="T77" fmla="*/ 2147483647 h 122"/>
              <a:gd name="T78" fmla="*/ 2147483647 w 162"/>
              <a:gd name="T79" fmla="*/ 2147483647 h 122"/>
              <a:gd name="T80" fmla="*/ 2147483647 w 162"/>
              <a:gd name="T81" fmla="*/ 2147483647 h 12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"/>
              <a:gd name="T124" fmla="*/ 0 h 122"/>
              <a:gd name="T125" fmla="*/ 162 w 162"/>
              <a:gd name="T126" fmla="*/ 122 h 12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" h="122">
                <a:moveTo>
                  <a:pt x="62" y="64"/>
                </a:moveTo>
                <a:lnTo>
                  <a:pt x="72" y="68"/>
                </a:lnTo>
                <a:lnTo>
                  <a:pt x="74" y="66"/>
                </a:lnTo>
                <a:lnTo>
                  <a:pt x="72" y="64"/>
                </a:lnTo>
                <a:lnTo>
                  <a:pt x="72" y="60"/>
                </a:lnTo>
                <a:lnTo>
                  <a:pt x="76" y="62"/>
                </a:lnTo>
                <a:lnTo>
                  <a:pt x="80" y="64"/>
                </a:lnTo>
                <a:lnTo>
                  <a:pt x="80" y="60"/>
                </a:lnTo>
                <a:lnTo>
                  <a:pt x="76" y="56"/>
                </a:lnTo>
                <a:lnTo>
                  <a:pt x="74" y="52"/>
                </a:lnTo>
                <a:lnTo>
                  <a:pt x="72" y="52"/>
                </a:lnTo>
                <a:lnTo>
                  <a:pt x="82" y="46"/>
                </a:lnTo>
                <a:lnTo>
                  <a:pt x="86" y="44"/>
                </a:lnTo>
                <a:lnTo>
                  <a:pt x="92" y="44"/>
                </a:lnTo>
                <a:lnTo>
                  <a:pt x="94" y="40"/>
                </a:lnTo>
                <a:lnTo>
                  <a:pt x="98" y="30"/>
                </a:lnTo>
                <a:lnTo>
                  <a:pt x="104" y="18"/>
                </a:lnTo>
                <a:lnTo>
                  <a:pt x="114" y="6"/>
                </a:lnTo>
                <a:lnTo>
                  <a:pt x="118" y="2"/>
                </a:lnTo>
                <a:lnTo>
                  <a:pt x="122" y="0"/>
                </a:lnTo>
                <a:lnTo>
                  <a:pt x="126" y="4"/>
                </a:lnTo>
                <a:lnTo>
                  <a:pt x="130" y="10"/>
                </a:lnTo>
                <a:lnTo>
                  <a:pt x="132" y="16"/>
                </a:lnTo>
                <a:lnTo>
                  <a:pt x="134" y="22"/>
                </a:lnTo>
                <a:lnTo>
                  <a:pt x="142" y="24"/>
                </a:lnTo>
                <a:lnTo>
                  <a:pt x="148" y="28"/>
                </a:lnTo>
                <a:lnTo>
                  <a:pt x="154" y="30"/>
                </a:lnTo>
                <a:lnTo>
                  <a:pt x="162" y="32"/>
                </a:lnTo>
                <a:lnTo>
                  <a:pt x="162" y="36"/>
                </a:lnTo>
                <a:lnTo>
                  <a:pt x="160" y="38"/>
                </a:lnTo>
                <a:lnTo>
                  <a:pt x="158" y="40"/>
                </a:lnTo>
                <a:lnTo>
                  <a:pt x="150" y="40"/>
                </a:lnTo>
                <a:lnTo>
                  <a:pt x="144" y="40"/>
                </a:lnTo>
                <a:lnTo>
                  <a:pt x="142" y="42"/>
                </a:lnTo>
                <a:lnTo>
                  <a:pt x="140" y="44"/>
                </a:lnTo>
                <a:lnTo>
                  <a:pt x="148" y="48"/>
                </a:lnTo>
                <a:lnTo>
                  <a:pt x="148" y="50"/>
                </a:lnTo>
                <a:lnTo>
                  <a:pt x="142" y="52"/>
                </a:lnTo>
                <a:lnTo>
                  <a:pt x="134" y="58"/>
                </a:lnTo>
                <a:lnTo>
                  <a:pt x="130" y="66"/>
                </a:lnTo>
                <a:lnTo>
                  <a:pt x="120" y="64"/>
                </a:lnTo>
                <a:lnTo>
                  <a:pt x="114" y="62"/>
                </a:lnTo>
                <a:lnTo>
                  <a:pt x="108" y="62"/>
                </a:lnTo>
                <a:lnTo>
                  <a:pt x="100" y="62"/>
                </a:lnTo>
                <a:lnTo>
                  <a:pt x="94" y="66"/>
                </a:lnTo>
                <a:lnTo>
                  <a:pt x="88" y="70"/>
                </a:lnTo>
                <a:lnTo>
                  <a:pt x="84" y="76"/>
                </a:lnTo>
                <a:lnTo>
                  <a:pt x="80" y="88"/>
                </a:lnTo>
                <a:lnTo>
                  <a:pt x="74" y="104"/>
                </a:lnTo>
                <a:lnTo>
                  <a:pt x="74" y="112"/>
                </a:lnTo>
                <a:lnTo>
                  <a:pt x="72" y="116"/>
                </a:lnTo>
                <a:lnTo>
                  <a:pt x="68" y="116"/>
                </a:lnTo>
                <a:lnTo>
                  <a:pt x="64" y="114"/>
                </a:lnTo>
                <a:lnTo>
                  <a:pt x="60" y="112"/>
                </a:lnTo>
                <a:lnTo>
                  <a:pt x="56" y="108"/>
                </a:lnTo>
                <a:lnTo>
                  <a:pt x="52" y="106"/>
                </a:lnTo>
                <a:lnTo>
                  <a:pt x="48" y="106"/>
                </a:lnTo>
                <a:lnTo>
                  <a:pt x="44" y="108"/>
                </a:lnTo>
                <a:lnTo>
                  <a:pt x="38" y="114"/>
                </a:lnTo>
                <a:lnTo>
                  <a:pt x="30" y="118"/>
                </a:lnTo>
                <a:lnTo>
                  <a:pt x="28" y="120"/>
                </a:lnTo>
                <a:lnTo>
                  <a:pt x="22" y="122"/>
                </a:lnTo>
                <a:lnTo>
                  <a:pt x="14" y="120"/>
                </a:lnTo>
                <a:lnTo>
                  <a:pt x="8" y="118"/>
                </a:lnTo>
                <a:lnTo>
                  <a:pt x="2" y="114"/>
                </a:lnTo>
                <a:lnTo>
                  <a:pt x="0" y="112"/>
                </a:lnTo>
                <a:lnTo>
                  <a:pt x="0" y="110"/>
                </a:lnTo>
                <a:lnTo>
                  <a:pt x="0" y="100"/>
                </a:lnTo>
                <a:lnTo>
                  <a:pt x="0" y="98"/>
                </a:lnTo>
                <a:lnTo>
                  <a:pt x="0" y="102"/>
                </a:lnTo>
                <a:lnTo>
                  <a:pt x="2" y="104"/>
                </a:lnTo>
                <a:lnTo>
                  <a:pt x="8" y="108"/>
                </a:lnTo>
                <a:lnTo>
                  <a:pt x="22" y="108"/>
                </a:lnTo>
                <a:lnTo>
                  <a:pt x="22" y="98"/>
                </a:lnTo>
                <a:lnTo>
                  <a:pt x="28" y="88"/>
                </a:lnTo>
                <a:lnTo>
                  <a:pt x="32" y="84"/>
                </a:lnTo>
                <a:lnTo>
                  <a:pt x="36" y="82"/>
                </a:lnTo>
                <a:lnTo>
                  <a:pt x="50" y="78"/>
                </a:lnTo>
                <a:lnTo>
                  <a:pt x="54" y="76"/>
                </a:lnTo>
                <a:lnTo>
                  <a:pt x="58" y="72"/>
                </a:lnTo>
                <a:lnTo>
                  <a:pt x="64" y="62"/>
                </a:lnTo>
                <a:lnTo>
                  <a:pt x="62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4" name="Freeform 229"/>
          <p:cNvSpPr>
            <a:spLocks/>
          </p:cNvSpPr>
          <p:nvPr/>
        </p:nvSpPr>
        <p:spPr bwMode="auto">
          <a:xfrm>
            <a:off x="6470650" y="3248025"/>
            <a:ext cx="228600" cy="542925"/>
          </a:xfrm>
          <a:custGeom>
            <a:avLst/>
            <a:gdLst>
              <a:gd name="T0" fmla="*/ 2147483647 w 144"/>
              <a:gd name="T1" fmla="*/ 2147483647 h 342"/>
              <a:gd name="T2" fmla="*/ 2147483647 w 144"/>
              <a:gd name="T3" fmla="*/ 2147483647 h 342"/>
              <a:gd name="T4" fmla="*/ 2147483647 w 144"/>
              <a:gd name="T5" fmla="*/ 2147483647 h 342"/>
              <a:gd name="T6" fmla="*/ 2147483647 w 144"/>
              <a:gd name="T7" fmla="*/ 2147483647 h 342"/>
              <a:gd name="T8" fmla="*/ 2147483647 w 144"/>
              <a:gd name="T9" fmla="*/ 2147483647 h 342"/>
              <a:gd name="T10" fmla="*/ 2147483647 w 144"/>
              <a:gd name="T11" fmla="*/ 2147483647 h 342"/>
              <a:gd name="T12" fmla="*/ 2147483647 w 144"/>
              <a:gd name="T13" fmla="*/ 2147483647 h 342"/>
              <a:gd name="T14" fmla="*/ 2147483647 w 144"/>
              <a:gd name="T15" fmla="*/ 2147483647 h 342"/>
              <a:gd name="T16" fmla="*/ 2147483647 w 144"/>
              <a:gd name="T17" fmla="*/ 2147483647 h 342"/>
              <a:gd name="T18" fmla="*/ 2147483647 w 144"/>
              <a:gd name="T19" fmla="*/ 2147483647 h 342"/>
              <a:gd name="T20" fmla="*/ 2147483647 w 144"/>
              <a:gd name="T21" fmla="*/ 2147483647 h 342"/>
              <a:gd name="T22" fmla="*/ 2147483647 w 144"/>
              <a:gd name="T23" fmla="*/ 2147483647 h 342"/>
              <a:gd name="T24" fmla="*/ 2147483647 w 144"/>
              <a:gd name="T25" fmla="*/ 2147483647 h 342"/>
              <a:gd name="T26" fmla="*/ 2147483647 w 144"/>
              <a:gd name="T27" fmla="*/ 2147483647 h 342"/>
              <a:gd name="T28" fmla="*/ 2147483647 w 144"/>
              <a:gd name="T29" fmla="*/ 2147483647 h 342"/>
              <a:gd name="T30" fmla="*/ 2147483647 w 144"/>
              <a:gd name="T31" fmla="*/ 2147483647 h 342"/>
              <a:gd name="T32" fmla="*/ 2147483647 w 144"/>
              <a:gd name="T33" fmla="*/ 2147483647 h 342"/>
              <a:gd name="T34" fmla="*/ 2147483647 w 144"/>
              <a:gd name="T35" fmla="*/ 2147483647 h 342"/>
              <a:gd name="T36" fmla="*/ 2147483647 w 144"/>
              <a:gd name="T37" fmla="*/ 2147483647 h 342"/>
              <a:gd name="T38" fmla="*/ 2147483647 w 144"/>
              <a:gd name="T39" fmla="*/ 2147483647 h 342"/>
              <a:gd name="T40" fmla="*/ 2147483647 w 144"/>
              <a:gd name="T41" fmla="*/ 2147483647 h 342"/>
              <a:gd name="T42" fmla="*/ 2147483647 w 144"/>
              <a:gd name="T43" fmla="*/ 2147483647 h 342"/>
              <a:gd name="T44" fmla="*/ 2147483647 w 144"/>
              <a:gd name="T45" fmla="*/ 2147483647 h 342"/>
              <a:gd name="T46" fmla="*/ 2147483647 w 144"/>
              <a:gd name="T47" fmla="*/ 2147483647 h 342"/>
              <a:gd name="T48" fmla="*/ 2147483647 w 144"/>
              <a:gd name="T49" fmla="*/ 2147483647 h 342"/>
              <a:gd name="T50" fmla="*/ 2147483647 w 144"/>
              <a:gd name="T51" fmla="*/ 2147483647 h 342"/>
              <a:gd name="T52" fmla="*/ 2147483647 w 144"/>
              <a:gd name="T53" fmla="*/ 2147483647 h 342"/>
              <a:gd name="T54" fmla="*/ 2147483647 w 144"/>
              <a:gd name="T55" fmla="*/ 2147483647 h 342"/>
              <a:gd name="T56" fmla="*/ 2147483647 w 144"/>
              <a:gd name="T57" fmla="*/ 2147483647 h 342"/>
              <a:gd name="T58" fmla="*/ 2147483647 w 144"/>
              <a:gd name="T59" fmla="*/ 2147483647 h 342"/>
              <a:gd name="T60" fmla="*/ 2147483647 w 144"/>
              <a:gd name="T61" fmla="*/ 2147483647 h 342"/>
              <a:gd name="T62" fmla="*/ 2147483647 w 144"/>
              <a:gd name="T63" fmla="*/ 2147483647 h 342"/>
              <a:gd name="T64" fmla="*/ 2147483647 w 144"/>
              <a:gd name="T65" fmla="*/ 2147483647 h 342"/>
              <a:gd name="T66" fmla="*/ 2147483647 w 144"/>
              <a:gd name="T67" fmla="*/ 2147483647 h 342"/>
              <a:gd name="T68" fmla="*/ 2147483647 w 144"/>
              <a:gd name="T69" fmla="*/ 2147483647 h 342"/>
              <a:gd name="T70" fmla="*/ 2147483647 w 144"/>
              <a:gd name="T71" fmla="*/ 2147483647 h 342"/>
              <a:gd name="T72" fmla="*/ 2147483647 w 144"/>
              <a:gd name="T73" fmla="*/ 2147483647 h 342"/>
              <a:gd name="T74" fmla="*/ 2147483647 w 144"/>
              <a:gd name="T75" fmla="*/ 2147483647 h 342"/>
              <a:gd name="T76" fmla="*/ 2147483647 w 144"/>
              <a:gd name="T77" fmla="*/ 2147483647 h 342"/>
              <a:gd name="T78" fmla="*/ 2147483647 w 144"/>
              <a:gd name="T79" fmla="*/ 2147483647 h 342"/>
              <a:gd name="T80" fmla="*/ 2147483647 w 144"/>
              <a:gd name="T81" fmla="*/ 2147483647 h 342"/>
              <a:gd name="T82" fmla="*/ 2147483647 w 144"/>
              <a:gd name="T83" fmla="*/ 2147483647 h 342"/>
              <a:gd name="T84" fmla="*/ 2147483647 w 144"/>
              <a:gd name="T85" fmla="*/ 2147483647 h 342"/>
              <a:gd name="T86" fmla="*/ 2147483647 w 144"/>
              <a:gd name="T87" fmla="*/ 2147483647 h 342"/>
              <a:gd name="T88" fmla="*/ 2147483647 w 144"/>
              <a:gd name="T89" fmla="*/ 2147483647 h 342"/>
              <a:gd name="T90" fmla="*/ 2147483647 w 144"/>
              <a:gd name="T91" fmla="*/ 2147483647 h 342"/>
              <a:gd name="T92" fmla="*/ 2147483647 w 144"/>
              <a:gd name="T93" fmla="*/ 0 h 342"/>
              <a:gd name="T94" fmla="*/ 2147483647 w 144"/>
              <a:gd name="T95" fmla="*/ 2147483647 h 342"/>
              <a:gd name="T96" fmla="*/ 2147483647 w 144"/>
              <a:gd name="T97" fmla="*/ 2147483647 h 342"/>
              <a:gd name="T98" fmla="*/ 2147483647 w 144"/>
              <a:gd name="T99" fmla="*/ 2147483647 h 342"/>
              <a:gd name="T100" fmla="*/ 2147483647 w 144"/>
              <a:gd name="T101" fmla="*/ 2147483647 h 342"/>
              <a:gd name="T102" fmla="*/ 2147483647 w 144"/>
              <a:gd name="T103" fmla="*/ 2147483647 h 342"/>
              <a:gd name="T104" fmla="*/ 2147483647 w 144"/>
              <a:gd name="T105" fmla="*/ 2147483647 h 342"/>
              <a:gd name="T106" fmla="*/ 2147483647 w 144"/>
              <a:gd name="T107" fmla="*/ 2147483647 h 342"/>
              <a:gd name="T108" fmla="*/ 2147483647 w 144"/>
              <a:gd name="T109" fmla="*/ 2147483647 h 342"/>
              <a:gd name="T110" fmla="*/ 2147483647 w 144"/>
              <a:gd name="T111" fmla="*/ 2147483647 h 342"/>
              <a:gd name="T112" fmla="*/ 2147483647 w 144"/>
              <a:gd name="T113" fmla="*/ 2147483647 h 342"/>
              <a:gd name="T114" fmla="*/ 2147483647 w 144"/>
              <a:gd name="T115" fmla="*/ 2147483647 h 342"/>
              <a:gd name="T116" fmla="*/ 2147483647 w 144"/>
              <a:gd name="T117" fmla="*/ 2147483647 h 342"/>
              <a:gd name="T118" fmla="*/ 2147483647 w 144"/>
              <a:gd name="T119" fmla="*/ 2147483647 h 342"/>
              <a:gd name="T120" fmla="*/ 2147483647 w 144"/>
              <a:gd name="T121" fmla="*/ 2147483647 h 342"/>
              <a:gd name="T122" fmla="*/ 2147483647 w 144"/>
              <a:gd name="T123" fmla="*/ 2147483647 h 3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4"/>
              <a:gd name="T187" fmla="*/ 0 h 342"/>
              <a:gd name="T188" fmla="*/ 144 w 144"/>
              <a:gd name="T189" fmla="*/ 342 h 3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4" h="342">
                <a:moveTo>
                  <a:pt x="0" y="146"/>
                </a:moveTo>
                <a:lnTo>
                  <a:pt x="2" y="150"/>
                </a:lnTo>
                <a:lnTo>
                  <a:pt x="16" y="164"/>
                </a:lnTo>
                <a:lnTo>
                  <a:pt x="32" y="178"/>
                </a:lnTo>
                <a:lnTo>
                  <a:pt x="40" y="186"/>
                </a:lnTo>
                <a:lnTo>
                  <a:pt x="46" y="194"/>
                </a:lnTo>
                <a:lnTo>
                  <a:pt x="50" y="204"/>
                </a:lnTo>
                <a:lnTo>
                  <a:pt x="52" y="212"/>
                </a:lnTo>
                <a:lnTo>
                  <a:pt x="52" y="220"/>
                </a:lnTo>
                <a:lnTo>
                  <a:pt x="50" y="228"/>
                </a:lnTo>
                <a:lnTo>
                  <a:pt x="48" y="234"/>
                </a:lnTo>
                <a:lnTo>
                  <a:pt x="48" y="240"/>
                </a:lnTo>
                <a:lnTo>
                  <a:pt x="48" y="242"/>
                </a:lnTo>
                <a:lnTo>
                  <a:pt x="52" y="242"/>
                </a:lnTo>
                <a:lnTo>
                  <a:pt x="62" y="240"/>
                </a:lnTo>
                <a:lnTo>
                  <a:pt x="64" y="246"/>
                </a:lnTo>
                <a:lnTo>
                  <a:pt x="68" y="246"/>
                </a:lnTo>
                <a:lnTo>
                  <a:pt x="72" y="246"/>
                </a:lnTo>
                <a:lnTo>
                  <a:pt x="78" y="244"/>
                </a:lnTo>
                <a:lnTo>
                  <a:pt x="86" y="240"/>
                </a:lnTo>
                <a:lnTo>
                  <a:pt x="90" y="232"/>
                </a:lnTo>
                <a:lnTo>
                  <a:pt x="92" y="222"/>
                </a:lnTo>
                <a:lnTo>
                  <a:pt x="98" y="228"/>
                </a:lnTo>
                <a:lnTo>
                  <a:pt x="104" y="236"/>
                </a:lnTo>
                <a:lnTo>
                  <a:pt x="110" y="252"/>
                </a:lnTo>
                <a:lnTo>
                  <a:pt x="114" y="270"/>
                </a:lnTo>
                <a:lnTo>
                  <a:pt x="120" y="288"/>
                </a:lnTo>
                <a:lnTo>
                  <a:pt x="128" y="296"/>
                </a:lnTo>
                <a:lnTo>
                  <a:pt x="132" y="302"/>
                </a:lnTo>
                <a:lnTo>
                  <a:pt x="132" y="308"/>
                </a:lnTo>
                <a:lnTo>
                  <a:pt x="134" y="326"/>
                </a:lnTo>
                <a:lnTo>
                  <a:pt x="134" y="334"/>
                </a:lnTo>
                <a:lnTo>
                  <a:pt x="132" y="342"/>
                </a:lnTo>
                <a:lnTo>
                  <a:pt x="138" y="342"/>
                </a:lnTo>
                <a:lnTo>
                  <a:pt x="142" y="336"/>
                </a:lnTo>
                <a:lnTo>
                  <a:pt x="144" y="330"/>
                </a:lnTo>
                <a:lnTo>
                  <a:pt x="144" y="324"/>
                </a:lnTo>
                <a:lnTo>
                  <a:pt x="144" y="314"/>
                </a:lnTo>
                <a:lnTo>
                  <a:pt x="140" y="300"/>
                </a:lnTo>
                <a:lnTo>
                  <a:pt x="134" y="290"/>
                </a:lnTo>
                <a:lnTo>
                  <a:pt x="130" y="282"/>
                </a:lnTo>
                <a:lnTo>
                  <a:pt x="116" y="270"/>
                </a:lnTo>
                <a:lnTo>
                  <a:pt x="118" y="264"/>
                </a:lnTo>
                <a:lnTo>
                  <a:pt x="120" y="258"/>
                </a:lnTo>
                <a:lnTo>
                  <a:pt x="122" y="252"/>
                </a:lnTo>
                <a:lnTo>
                  <a:pt x="122" y="244"/>
                </a:lnTo>
                <a:lnTo>
                  <a:pt x="122" y="236"/>
                </a:lnTo>
                <a:lnTo>
                  <a:pt x="118" y="230"/>
                </a:lnTo>
                <a:lnTo>
                  <a:pt x="110" y="220"/>
                </a:lnTo>
                <a:lnTo>
                  <a:pt x="102" y="210"/>
                </a:lnTo>
                <a:lnTo>
                  <a:pt x="100" y="204"/>
                </a:lnTo>
                <a:lnTo>
                  <a:pt x="98" y="194"/>
                </a:lnTo>
                <a:lnTo>
                  <a:pt x="100" y="186"/>
                </a:lnTo>
                <a:lnTo>
                  <a:pt x="104" y="178"/>
                </a:lnTo>
                <a:lnTo>
                  <a:pt x="108" y="172"/>
                </a:lnTo>
                <a:lnTo>
                  <a:pt x="116" y="168"/>
                </a:lnTo>
                <a:lnTo>
                  <a:pt x="130" y="160"/>
                </a:lnTo>
                <a:lnTo>
                  <a:pt x="136" y="154"/>
                </a:lnTo>
                <a:lnTo>
                  <a:pt x="140" y="150"/>
                </a:lnTo>
                <a:lnTo>
                  <a:pt x="142" y="144"/>
                </a:lnTo>
                <a:lnTo>
                  <a:pt x="144" y="140"/>
                </a:lnTo>
                <a:lnTo>
                  <a:pt x="142" y="138"/>
                </a:lnTo>
                <a:lnTo>
                  <a:pt x="136" y="136"/>
                </a:lnTo>
                <a:lnTo>
                  <a:pt x="130" y="132"/>
                </a:lnTo>
                <a:lnTo>
                  <a:pt x="124" y="128"/>
                </a:lnTo>
                <a:lnTo>
                  <a:pt x="116" y="124"/>
                </a:lnTo>
                <a:lnTo>
                  <a:pt x="118" y="114"/>
                </a:lnTo>
                <a:lnTo>
                  <a:pt x="118" y="110"/>
                </a:lnTo>
                <a:lnTo>
                  <a:pt x="116" y="106"/>
                </a:lnTo>
                <a:lnTo>
                  <a:pt x="112" y="104"/>
                </a:lnTo>
                <a:lnTo>
                  <a:pt x="108" y="102"/>
                </a:lnTo>
                <a:lnTo>
                  <a:pt x="106" y="98"/>
                </a:lnTo>
                <a:lnTo>
                  <a:pt x="104" y="90"/>
                </a:lnTo>
                <a:lnTo>
                  <a:pt x="102" y="88"/>
                </a:lnTo>
                <a:lnTo>
                  <a:pt x="98" y="88"/>
                </a:lnTo>
                <a:lnTo>
                  <a:pt x="92" y="88"/>
                </a:lnTo>
                <a:lnTo>
                  <a:pt x="86" y="86"/>
                </a:lnTo>
                <a:lnTo>
                  <a:pt x="84" y="82"/>
                </a:lnTo>
                <a:lnTo>
                  <a:pt x="82" y="74"/>
                </a:lnTo>
                <a:lnTo>
                  <a:pt x="82" y="68"/>
                </a:lnTo>
                <a:lnTo>
                  <a:pt x="84" y="62"/>
                </a:lnTo>
                <a:lnTo>
                  <a:pt x="88" y="56"/>
                </a:lnTo>
                <a:lnTo>
                  <a:pt x="96" y="54"/>
                </a:lnTo>
                <a:lnTo>
                  <a:pt x="94" y="52"/>
                </a:lnTo>
                <a:lnTo>
                  <a:pt x="96" y="48"/>
                </a:lnTo>
                <a:lnTo>
                  <a:pt x="92" y="30"/>
                </a:lnTo>
                <a:lnTo>
                  <a:pt x="88" y="20"/>
                </a:lnTo>
                <a:lnTo>
                  <a:pt x="86" y="16"/>
                </a:lnTo>
                <a:lnTo>
                  <a:pt x="82" y="16"/>
                </a:lnTo>
                <a:lnTo>
                  <a:pt x="78" y="14"/>
                </a:lnTo>
                <a:lnTo>
                  <a:pt x="78" y="12"/>
                </a:lnTo>
                <a:lnTo>
                  <a:pt x="74" y="4"/>
                </a:lnTo>
                <a:lnTo>
                  <a:pt x="72" y="2"/>
                </a:lnTo>
                <a:lnTo>
                  <a:pt x="68" y="0"/>
                </a:lnTo>
                <a:lnTo>
                  <a:pt x="62" y="0"/>
                </a:lnTo>
                <a:lnTo>
                  <a:pt x="60" y="8"/>
                </a:lnTo>
                <a:lnTo>
                  <a:pt x="58" y="16"/>
                </a:lnTo>
                <a:lnTo>
                  <a:pt x="62" y="22"/>
                </a:lnTo>
                <a:lnTo>
                  <a:pt x="54" y="22"/>
                </a:lnTo>
                <a:lnTo>
                  <a:pt x="48" y="24"/>
                </a:lnTo>
                <a:lnTo>
                  <a:pt x="40" y="30"/>
                </a:lnTo>
                <a:lnTo>
                  <a:pt x="34" y="36"/>
                </a:lnTo>
                <a:lnTo>
                  <a:pt x="32" y="40"/>
                </a:lnTo>
                <a:lnTo>
                  <a:pt x="34" y="44"/>
                </a:lnTo>
                <a:lnTo>
                  <a:pt x="36" y="46"/>
                </a:lnTo>
                <a:lnTo>
                  <a:pt x="28" y="64"/>
                </a:lnTo>
                <a:lnTo>
                  <a:pt x="28" y="66"/>
                </a:lnTo>
                <a:lnTo>
                  <a:pt x="30" y="68"/>
                </a:lnTo>
                <a:lnTo>
                  <a:pt x="32" y="68"/>
                </a:lnTo>
                <a:lnTo>
                  <a:pt x="34" y="70"/>
                </a:lnTo>
                <a:lnTo>
                  <a:pt x="32" y="76"/>
                </a:lnTo>
                <a:lnTo>
                  <a:pt x="28" y="80"/>
                </a:lnTo>
                <a:lnTo>
                  <a:pt x="22" y="90"/>
                </a:lnTo>
                <a:lnTo>
                  <a:pt x="20" y="90"/>
                </a:lnTo>
                <a:lnTo>
                  <a:pt x="18" y="88"/>
                </a:lnTo>
                <a:lnTo>
                  <a:pt x="14" y="92"/>
                </a:lnTo>
                <a:lnTo>
                  <a:pt x="12" y="92"/>
                </a:lnTo>
                <a:lnTo>
                  <a:pt x="14" y="100"/>
                </a:lnTo>
                <a:lnTo>
                  <a:pt x="14" y="108"/>
                </a:lnTo>
                <a:lnTo>
                  <a:pt x="12" y="118"/>
                </a:lnTo>
                <a:lnTo>
                  <a:pt x="12" y="126"/>
                </a:lnTo>
                <a:lnTo>
                  <a:pt x="6" y="128"/>
                </a:lnTo>
                <a:lnTo>
                  <a:pt x="4" y="134"/>
                </a:lnTo>
                <a:lnTo>
                  <a:pt x="2" y="140"/>
                </a:lnTo>
                <a:lnTo>
                  <a:pt x="0" y="14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5" name="Freeform 230"/>
          <p:cNvSpPr>
            <a:spLocks/>
          </p:cNvSpPr>
          <p:nvPr/>
        </p:nvSpPr>
        <p:spPr bwMode="auto">
          <a:xfrm>
            <a:off x="7442200" y="3070225"/>
            <a:ext cx="57150" cy="44450"/>
          </a:xfrm>
          <a:custGeom>
            <a:avLst/>
            <a:gdLst>
              <a:gd name="T0" fmla="*/ 2147483647 w 36"/>
              <a:gd name="T1" fmla="*/ 2147483647 h 28"/>
              <a:gd name="T2" fmla="*/ 2147483647 w 36"/>
              <a:gd name="T3" fmla="*/ 2147483647 h 28"/>
              <a:gd name="T4" fmla="*/ 2147483647 w 36"/>
              <a:gd name="T5" fmla="*/ 0 h 28"/>
              <a:gd name="T6" fmla="*/ 2147483647 w 36"/>
              <a:gd name="T7" fmla="*/ 0 h 28"/>
              <a:gd name="T8" fmla="*/ 2147483647 w 36"/>
              <a:gd name="T9" fmla="*/ 2147483647 h 28"/>
              <a:gd name="T10" fmla="*/ 2147483647 w 36"/>
              <a:gd name="T11" fmla="*/ 2147483647 h 28"/>
              <a:gd name="T12" fmla="*/ 2147483647 w 36"/>
              <a:gd name="T13" fmla="*/ 2147483647 h 28"/>
              <a:gd name="T14" fmla="*/ 2147483647 w 36"/>
              <a:gd name="T15" fmla="*/ 2147483647 h 28"/>
              <a:gd name="T16" fmla="*/ 2147483647 w 36"/>
              <a:gd name="T17" fmla="*/ 2147483647 h 28"/>
              <a:gd name="T18" fmla="*/ 2147483647 w 36"/>
              <a:gd name="T19" fmla="*/ 2147483647 h 28"/>
              <a:gd name="T20" fmla="*/ 2147483647 w 36"/>
              <a:gd name="T21" fmla="*/ 2147483647 h 28"/>
              <a:gd name="T22" fmla="*/ 2147483647 w 36"/>
              <a:gd name="T23" fmla="*/ 2147483647 h 28"/>
              <a:gd name="T24" fmla="*/ 2147483647 w 36"/>
              <a:gd name="T25" fmla="*/ 2147483647 h 28"/>
              <a:gd name="T26" fmla="*/ 2147483647 w 36"/>
              <a:gd name="T27" fmla="*/ 2147483647 h 28"/>
              <a:gd name="T28" fmla="*/ 0 w 36"/>
              <a:gd name="T29" fmla="*/ 2147483647 h 28"/>
              <a:gd name="T30" fmla="*/ 0 w 36"/>
              <a:gd name="T31" fmla="*/ 2147483647 h 28"/>
              <a:gd name="T32" fmla="*/ 2147483647 w 36"/>
              <a:gd name="T33" fmla="*/ 2147483647 h 28"/>
              <a:gd name="T34" fmla="*/ 2147483647 w 36"/>
              <a:gd name="T35" fmla="*/ 2147483647 h 28"/>
              <a:gd name="T36" fmla="*/ 2147483647 w 36"/>
              <a:gd name="T37" fmla="*/ 2147483647 h 28"/>
              <a:gd name="T38" fmla="*/ 2147483647 w 36"/>
              <a:gd name="T39" fmla="*/ 2147483647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"/>
              <a:gd name="T61" fmla="*/ 0 h 28"/>
              <a:gd name="T62" fmla="*/ 36 w 36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" h="28">
                <a:moveTo>
                  <a:pt x="16" y="6"/>
                </a:moveTo>
                <a:lnTo>
                  <a:pt x="18" y="4"/>
                </a:lnTo>
                <a:lnTo>
                  <a:pt x="16" y="0"/>
                </a:lnTo>
                <a:lnTo>
                  <a:pt x="24" y="0"/>
                </a:lnTo>
                <a:lnTo>
                  <a:pt x="28" y="2"/>
                </a:lnTo>
                <a:lnTo>
                  <a:pt x="36" y="10"/>
                </a:lnTo>
                <a:lnTo>
                  <a:pt x="32" y="14"/>
                </a:lnTo>
                <a:lnTo>
                  <a:pt x="26" y="16"/>
                </a:lnTo>
                <a:lnTo>
                  <a:pt x="16" y="18"/>
                </a:lnTo>
                <a:lnTo>
                  <a:pt x="16" y="26"/>
                </a:lnTo>
                <a:lnTo>
                  <a:pt x="14" y="28"/>
                </a:lnTo>
                <a:lnTo>
                  <a:pt x="12" y="28"/>
                </a:lnTo>
                <a:lnTo>
                  <a:pt x="8" y="26"/>
                </a:lnTo>
                <a:lnTo>
                  <a:pt x="4" y="22"/>
                </a:lnTo>
                <a:lnTo>
                  <a:pt x="0" y="16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10" y="6"/>
                </a:lnTo>
                <a:lnTo>
                  <a:pt x="16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6" name="Freeform 231"/>
          <p:cNvSpPr>
            <a:spLocks/>
          </p:cNvSpPr>
          <p:nvPr/>
        </p:nvSpPr>
        <p:spPr bwMode="auto">
          <a:xfrm>
            <a:off x="7375525" y="3082925"/>
            <a:ext cx="66675" cy="85725"/>
          </a:xfrm>
          <a:custGeom>
            <a:avLst/>
            <a:gdLst>
              <a:gd name="T0" fmla="*/ 2147483647 w 42"/>
              <a:gd name="T1" fmla="*/ 2147483647 h 54"/>
              <a:gd name="T2" fmla="*/ 2147483647 w 42"/>
              <a:gd name="T3" fmla="*/ 2147483647 h 54"/>
              <a:gd name="T4" fmla="*/ 2147483647 w 42"/>
              <a:gd name="T5" fmla="*/ 2147483647 h 54"/>
              <a:gd name="T6" fmla="*/ 0 w 42"/>
              <a:gd name="T7" fmla="*/ 2147483647 h 54"/>
              <a:gd name="T8" fmla="*/ 2147483647 w 42"/>
              <a:gd name="T9" fmla="*/ 2147483647 h 54"/>
              <a:gd name="T10" fmla="*/ 2147483647 w 42"/>
              <a:gd name="T11" fmla="*/ 2147483647 h 54"/>
              <a:gd name="T12" fmla="*/ 2147483647 w 42"/>
              <a:gd name="T13" fmla="*/ 0 h 54"/>
              <a:gd name="T14" fmla="*/ 2147483647 w 42"/>
              <a:gd name="T15" fmla="*/ 2147483647 h 54"/>
              <a:gd name="T16" fmla="*/ 2147483647 w 42"/>
              <a:gd name="T17" fmla="*/ 2147483647 h 54"/>
              <a:gd name="T18" fmla="*/ 2147483647 w 42"/>
              <a:gd name="T19" fmla="*/ 2147483647 h 54"/>
              <a:gd name="T20" fmla="*/ 2147483647 w 42"/>
              <a:gd name="T21" fmla="*/ 2147483647 h 54"/>
              <a:gd name="T22" fmla="*/ 2147483647 w 42"/>
              <a:gd name="T23" fmla="*/ 2147483647 h 54"/>
              <a:gd name="T24" fmla="*/ 2147483647 w 42"/>
              <a:gd name="T25" fmla="*/ 2147483647 h 54"/>
              <a:gd name="T26" fmla="*/ 2147483647 w 42"/>
              <a:gd name="T27" fmla="*/ 2147483647 h 54"/>
              <a:gd name="T28" fmla="*/ 2147483647 w 42"/>
              <a:gd name="T29" fmla="*/ 2147483647 h 54"/>
              <a:gd name="T30" fmla="*/ 2147483647 w 42"/>
              <a:gd name="T31" fmla="*/ 2147483647 h 54"/>
              <a:gd name="T32" fmla="*/ 2147483647 w 42"/>
              <a:gd name="T33" fmla="*/ 2147483647 h 54"/>
              <a:gd name="T34" fmla="*/ 2147483647 w 42"/>
              <a:gd name="T35" fmla="*/ 2147483647 h 54"/>
              <a:gd name="T36" fmla="*/ 2147483647 w 42"/>
              <a:gd name="T37" fmla="*/ 2147483647 h 54"/>
              <a:gd name="T38" fmla="*/ 2147483647 w 42"/>
              <a:gd name="T39" fmla="*/ 2147483647 h 54"/>
              <a:gd name="T40" fmla="*/ 2147483647 w 42"/>
              <a:gd name="T41" fmla="*/ 2147483647 h 54"/>
              <a:gd name="T42" fmla="*/ 2147483647 w 42"/>
              <a:gd name="T43" fmla="*/ 2147483647 h 54"/>
              <a:gd name="T44" fmla="*/ 2147483647 w 42"/>
              <a:gd name="T45" fmla="*/ 2147483647 h 54"/>
              <a:gd name="T46" fmla="*/ 2147483647 w 42"/>
              <a:gd name="T47" fmla="*/ 2147483647 h 54"/>
              <a:gd name="T48" fmla="*/ 2147483647 w 42"/>
              <a:gd name="T49" fmla="*/ 2147483647 h 54"/>
              <a:gd name="T50" fmla="*/ 2147483647 w 42"/>
              <a:gd name="T51" fmla="*/ 2147483647 h 54"/>
              <a:gd name="T52" fmla="*/ 2147483647 w 42"/>
              <a:gd name="T53" fmla="*/ 214748364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"/>
              <a:gd name="T82" fmla="*/ 0 h 54"/>
              <a:gd name="T83" fmla="*/ 42 w 42"/>
              <a:gd name="T84" fmla="*/ 54 h 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" h="54">
                <a:moveTo>
                  <a:pt x="12" y="24"/>
                </a:move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6" y="4"/>
                </a:lnTo>
                <a:lnTo>
                  <a:pt x="14" y="0"/>
                </a:lnTo>
                <a:lnTo>
                  <a:pt x="18" y="4"/>
                </a:lnTo>
                <a:lnTo>
                  <a:pt x="20" y="6"/>
                </a:lnTo>
                <a:lnTo>
                  <a:pt x="30" y="6"/>
                </a:lnTo>
                <a:lnTo>
                  <a:pt x="32" y="12"/>
                </a:lnTo>
                <a:lnTo>
                  <a:pt x="34" y="16"/>
                </a:lnTo>
                <a:lnTo>
                  <a:pt x="42" y="22"/>
                </a:lnTo>
                <a:lnTo>
                  <a:pt x="38" y="26"/>
                </a:lnTo>
                <a:lnTo>
                  <a:pt x="36" y="30"/>
                </a:lnTo>
                <a:lnTo>
                  <a:pt x="38" y="34"/>
                </a:lnTo>
                <a:lnTo>
                  <a:pt x="40" y="38"/>
                </a:lnTo>
                <a:lnTo>
                  <a:pt x="40" y="42"/>
                </a:lnTo>
                <a:lnTo>
                  <a:pt x="42" y="44"/>
                </a:lnTo>
                <a:lnTo>
                  <a:pt x="40" y="50"/>
                </a:lnTo>
                <a:lnTo>
                  <a:pt x="40" y="54"/>
                </a:lnTo>
                <a:lnTo>
                  <a:pt x="34" y="52"/>
                </a:lnTo>
                <a:lnTo>
                  <a:pt x="26" y="48"/>
                </a:lnTo>
                <a:lnTo>
                  <a:pt x="20" y="44"/>
                </a:lnTo>
                <a:lnTo>
                  <a:pt x="18" y="38"/>
                </a:lnTo>
                <a:lnTo>
                  <a:pt x="18" y="32"/>
                </a:lnTo>
                <a:lnTo>
                  <a:pt x="12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7" name="Freeform 232"/>
          <p:cNvSpPr>
            <a:spLocks/>
          </p:cNvSpPr>
          <p:nvPr/>
        </p:nvSpPr>
        <p:spPr bwMode="auto">
          <a:xfrm>
            <a:off x="7267575" y="4391025"/>
            <a:ext cx="82550" cy="15875"/>
          </a:xfrm>
          <a:custGeom>
            <a:avLst/>
            <a:gdLst>
              <a:gd name="T0" fmla="*/ 2147483647 w 52"/>
              <a:gd name="T1" fmla="*/ 2147483647 h 10"/>
              <a:gd name="T2" fmla="*/ 2147483647 w 52"/>
              <a:gd name="T3" fmla="*/ 2147483647 h 10"/>
              <a:gd name="T4" fmla="*/ 2147483647 w 52"/>
              <a:gd name="T5" fmla="*/ 2147483647 h 10"/>
              <a:gd name="T6" fmla="*/ 2147483647 w 52"/>
              <a:gd name="T7" fmla="*/ 2147483647 h 10"/>
              <a:gd name="T8" fmla="*/ 2147483647 w 52"/>
              <a:gd name="T9" fmla="*/ 2147483647 h 10"/>
              <a:gd name="T10" fmla="*/ 2147483647 w 52"/>
              <a:gd name="T11" fmla="*/ 2147483647 h 10"/>
              <a:gd name="T12" fmla="*/ 2147483647 w 52"/>
              <a:gd name="T13" fmla="*/ 2147483647 h 10"/>
              <a:gd name="T14" fmla="*/ 0 w 52"/>
              <a:gd name="T15" fmla="*/ 2147483647 h 10"/>
              <a:gd name="T16" fmla="*/ 2147483647 w 52"/>
              <a:gd name="T17" fmla="*/ 2147483647 h 10"/>
              <a:gd name="T18" fmla="*/ 2147483647 w 52"/>
              <a:gd name="T19" fmla="*/ 0 h 10"/>
              <a:gd name="T20" fmla="*/ 2147483647 w 52"/>
              <a:gd name="T21" fmla="*/ 2147483647 h 10"/>
              <a:gd name="T22" fmla="*/ 2147483647 w 52"/>
              <a:gd name="T23" fmla="*/ 2147483647 h 10"/>
              <a:gd name="T24" fmla="*/ 2147483647 w 52"/>
              <a:gd name="T25" fmla="*/ 2147483647 h 10"/>
              <a:gd name="T26" fmla="*/ 2147483647 w 52"/>
              <a:gd name="T27" fmla="*/ 2147483647 h 10"/>
              <a:gd name="T28" fmla="*/ 2147483647 w 52"/>
              <a:gd name="T29" fmla="*/ 2147483647 h 10"/>
              <a:gd name="T30" fmla="*/ 2147483647 w 52"/>
              <a:gd name="T31" fmla="*/ 2147483647 h 10"/>
              <a:gd name="T32" fmla="*/ 2147483647 w 52"/>
              <a:gd name="T33" fmla="*/ 2147483647 h 10"/>
              <a:gd name="T34" fmla="*/ 2147483647 w 52"/>
              <a:gd name="T35" fmla="*/ 2147483647 h 10"/>
              <a:gd name="T36" fmla="*/ 2147483647 w 52"/>
              <a:gd name="T37" fmla="*/ 2147483647 h 10"/>
              <a:gd name="T38" fmla="*/ 2147483647 w 52"/>
              <a:gd name="T39" fmla="*/ 2147483647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2"/>
              <a:gd name="T61" fmla="*/ 0 h 10"/>
              <a:gd name="T62" fmla="*/ 52 w 52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2" h="10">
                <a:moveTo>
                  <a:pt x="42" y="8"/>
                </a:moveTo>
                <a:lnTo>
                  <a:pt x="36" y="10"/>
                </a:lnTo>
                <a:lnTo>
                  <a:pt x="30" y="10"/>
                </a:lnTo>
                <a:lnTo>
                  <a:pt x="22" y="8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6" y="2"/>
                </a:lnTo>
                <a:lnTo>
                  <a:pt x="12" y="0"/>
                </a:lnTo>
                <a:lnTo>
                  <a:pt x="18" y="2"/>
                </a:lnTo>
                <a:lnTo>
                  <a:pt x="24" y="4"/>
                </a:lnTo>
                <a:lnTo>
                  <a:pt x="30" y="6"/>
                </a:lnTo>
                <a:lnTo>
                  <a:pt x="36" y="8"/>
                </a:lnTo>
                <a:lnTo>
                  <a:pt x="44" y="6"/>
                </a:lnTo>
                <a:lnTo>
                  <a:pt x="52" y="4"/>
                </a:lnTo>
                <a:lnTo>
                  <a:pt x="48" y="8"/>
                </a:lnTo>
                <a:lnTo>
                  <a:pt x="46" y="10"/>
                </a:lnTo>
                <a:lnTo>
                  <a:pt x="40" y="10"/>
                </a:lnTo>
                <a:lnTo>
                  <a:pt x="4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8" name="Freeform 233"/>
          <p:cNvSpPr>
            <a:spLocks/>
          </p:cNvSpPr>
          <p:nvPr/>
        </p:nvSpPr>
        <p:spPr bwMode="auto">
          <a:xfrm>
            <a:off x="6943725" y="4216400"/>
            <a:ext cx="19050" cy="15875"/>
          </a:xfrm>
          <a:custGeom>
            <a:avLst/>
            <a:gdLst>
              <a:gd name="T0" fmla="*/ 2147483647 w 12"/>
              <a:gd name="T1" fmla="*/ 2147483647 h 10"/>
              <a:gd name="T2" fmla="*/ 2147483647 w 12"/>
              <a:gd name="T3" fmla="*/ 2147483647 h 10"/>
              <a:gd name="T4" fmla="*/ 2147483647 w 12"/>
              <a:gd name="T5" fmla="*/ 2147483647 h 10"/>
              <a:gd name="T6" fmla="*/ 2147483647 w 12"/>
              <a:gd name="T7" fmla="*/ 2147483647 h 10"/>
              <a:gd name="T8" fmla="*/ 2147483647 w 12"/>
              <a:gd name="T9" fmla="*/ 2147483647 h 10"/>
              <a:gd name="T10" fmla="*/ 0 w 12"/>
              <a:gd name="T11" fmla="*/ 2147483647 h 10"/>
              <a:gd name="T12" fmla="*/ 2147483647 w 12"/>
              <a:gd name="T13" fmla="*/ 2147483647 h 10"/>
              <a:gd name="T14" fmla="*/ 2147483647 w 12"/>
              <a:gd name="T15" fmla="*/ 0 h 10"/>
              <a:gd name="T16" fmla="*/ 2147483647 w 12"/>
              <a:gd name="T17" fmla="*/ 2147483647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0"/>
              <a:gd name="T29" fmla="*/ 12 w 12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0">
                <a:moveTo>
                  <a:pt x="12" y="2"/>
                </a:moveTo>
                <a:lnTo>
                  <a:pt x="10" y="6"/>
                </a:lnTo>
                <a:lnTo>
                  <a:pt x="10" y="10"/>
                </a:lnTo>
                <a:lnTo>
                  <a:pt x="4" y="10"/>
                </a:lnTo>
                <a:lnTo>
                  <a:pt x="2" y="8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12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39" name="Freeform 234"/>
          <p:cNvSpPr>
            <a:spLocks/>
          </p:cNvSpPr>
          <p:nvPr/>
        </p:nvSpPr>
        <p:spPr bwMode="auto">
          <a:xfrm>
            <a:off x="7540625" y="4486275"/>
            <a:ext cx="34925" cy="15875"/>
          </a:xfrm>
          <a:custGeom>
            <a:avLst/>
            <a:gdLst>
              <a:gd name="T0" fmla="*/ 0 w 22"/>
              <a:gd name="T1" fmla="*/ 0 h 10"/>
              <a:gd name="T2" fmla="*/ 0 w 22"/>
              <a:gd name="T3" fmla="*/ 2147483647 h 10"/>
              <a:gd name="T4" fmla="*/ 2147483647 w 22"/>
              <a:gd name="T5" fmla="*/ 2147483647 h 10"/>
              <a:gd name="T6" fmla="*/ 2147483647 w 22"/>
              <a:gd name="T7" fmla="*/ 2147483647 h 10"/>
              <a:gd name="T8" fmla="*/ 2147483647 w 22"/>
              <a:gd name="T9" fmla="*/ 2147483647 h 10"/>
              <a:gd name="T10" fmla="*/ 2147483647 w 22"/>
              <a:gd name="T11" fmla="*/ 2147483647 h 10"/>
              <a:gd name="T12" fmla="*/ 2147483647 w 22"/>
              <a:gd name="T13" fmla="*/ 2147483647 h 10"/>
              <a:gd name="T14" fmla="*/ 2147483647 w 22"/>
              <a:gd name="T15" fmla="*/ 0 h 10"/>
              <a:gd name="T16" fmla="*/ 2147483647 w 22"/>
              <a:gd name="T17" fmla="*/ 0 h 10"/>
              <a:gd name="T18" fmla="*/ 0 w 22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0"/>
              <a:gd name="T32" fmla="*/ 22 w 2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0">
                <a:moveTo>
                  <a:pt x="0" y="0"/>
                </a:moveTo>
                <a:lnTo>
                  <a:pt x="0" y="8"/>
                </a:lnTo>
                <a:lnTo>
                  <a:pt x="6" y="10"/>
                </a:lnTo>
                <a:lnTo>
                  <a:pt x="12" y="10"/>
                </a:lnTo>
                <a:lnTo>
                  <a:pt x="16" y="10"/>
                </a:lnTo>
                <a:lnTo>
                  <a:pt x="18" y="6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0" name="Freeform 235"/>
          <p:cNvSpPr>
            <a:spLocks/>
          </p:cNvSpPr>
          <p:nvPr/>
        </p:nvSpPr>
        <p:spPr bwMode="auto">
          <a:xfrm>
            <a:off x="8054975" y="4270375"/>
            <a:ext cx="111125" cy="66675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0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0 h 42"/>
              <a:gd name="T38" fmla="*/ 2147483647 w 70"/>
              <a:gd name="T39" fmla="*/ 0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2147483647 h 42"/>
              <a:gd name="T58" fmla="*/ 2147483647 w 70"/>
              <a:gd name="T59" fmla="*/ 2147483647 h 42"/>
              <a:gd name="T60" fmla="*/ 2147483647 w 70"/>
              <a:gd name="T61" fmla="*/ 2147483647 h 42"/>
              <a:gd name="T62" fmla="*/ 2147483647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0" y="40"/>
                </a:moveTo>
                <a:lnTo>
                  <a:pt x="38" y="42"/>
                </a:lnTo>
                <a:lnTo>
                  <a:pt x="34" y="42"/>
                </a:lnTo>
                <a:lnTo>
                  <a:pt x="24" y="42"/>
                </a:lnTo>
                <a:lnTo>
                  <a:pt x="12" y="38"/>
                </a:lnTo>
                <a:lnTo>
                  <a:pt x="4" y="34"/>
                </a:lnTo>
                <a:lnTo>
                  <a:pt x="2" y="30"/>
                </a:lnTo>
                <a:lnTo>
                  <a:pt x="0" y="28"/>
                </a:lnTo>
                <a:lnTo>
                  <a:pt x="2" y="26"/>
                </a:lnTo>
                <a:lnTo>
                  <a:pt x="4" y="24"/>
                </a:lnTo>
                <a:lnTo>
                  <a:pt x="26" y="24"/>
                </a:lnTo>
                <a:lnTo>
                  <a:pt x="30" y="26"/>
                </a:lnTo>
                <a:lnTo>
                  <a:pt x="34" y="26"/>
                </a:lnTo>
                <a:lnTo>
                  <a:pt x="42" y="24"/>
                </a:lnTo>
                <a:lnTo>
                  <a:pt x="46" y="20"/>
                </a:lnTo>
                <a:lnTo>
                  <a:pt x="50" y="16"/>
                </a:lnTo>
                <a:lnTo>
                  <a:pt x="56" y="12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2" y="2"/>
                </a:lnTo>
                <a:lnTo>
                  <a:pt x="66" y="4"/>
                </a:lnTo>
                <a:lnTo>
                  <a:pt x="68" y="8"/>
                </a:lnTo>
                <a:lnTo>
                  <a:pt x="70" y="10"/>
                </a:lnTo>
                <a:lnTo>
                  <a:pt x="68" y="14"/>
                </a:lnTo>
                <a:lnTo>
                  <a:pt x="66" y="18"/>
                </a:lnTo>
                <a:lnTo>
                  <a:pt x="64" y="20"/>
                </a:lnTo>
                <a:lnTo>
                  <a:pt x="64" y="22"/>
                </a:lnTo>
                <a:lnTo>
                  <a:pt x="58" y="28"/>
                </a:lnTo>
                <a:lnTo>
                  <a:pt x="50" y="34"/>
                </a:lnTo>
                <a:lnTo>
                  <a:pt x="44" y="38"/>
                </a:lnTo>
                <a:lnTo>
                  <a:pt x="38" y="42"/>
                </a:lnTo>
                <a:lnTo>
                  <a:pt x="40" y="4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1" name="Freeform 236"/>
          <p:cNvSpPr>
            <a:spLocks/>
          </p:cNvSpPr>
          <p:nvPr/>
        </p:nvSpPr>
        <p:spPr bwMode="auto">
          <a:xfrm>
            <a:off x="7708900" y="4156075"/>
            <a:ext cx="19050" cy="19050"/>
          </a:xfrm>
          <a:custGeom>
            <a:avLst/>
            <a:gdLst>
              <a:gd name="T0" fmla="*/ 2147483647 w 12"/>
              <a:gd name="T1" fmla="*/ 2147483647 h 12"/>
              <a:gd name="T2" fmla="*/ 2147483647 w 12"/>
              <a:gd name="T3" fmla="*/ 2147483647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w 12"/>
              <a:gd name="T11" fmla="*/ 0 h 12"/>
              <a:gd name="T12" fmla="*/ 2147483647 w 12"/>
              <a:gd name="T13" fmla="*/ 2147483647 h 12"/>
              <a:gd name="T14" fmla="*/ 2147483647 w 12"/>
              <a:gd name="T15" fmla="*/ 2147483647 h 12"/>
              <a:gd name="T16" fmla="*/ 2147483647 w 12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12"/>
              <a:gd name="T29" fmla="*/ 12 w 1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12">
                <a:moveTo>
                  <a:pt x="12" y="12"/>
                </a:moveTo>
                <a:lnTo>
                  <a:pt x="10" y="12"/>
                </a:lnTo>
                <a:lnTo>
                  <a:pt x="6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4" y="2"/>
                </a:lnTo>
                <a:lnTo>
                  <a:pt x="8" y="4"/>
                </a:lnTo>
                <a:lnTo>
                  <a:pt x="12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2" name="Freeform 237"/>
          <p:cNvSpPr>
            <a:spLocks/>
          </p:cNvSpPr>
          <p:nvPr/>
        </p:nvSpPr>
        <p:spPr bwMode="auto">
          <a:xfrm>
            <a:off x="7712075" y="4191000"/>
            <a:ext cx="25400" cy="9525"/>
          </a:xfrm>
          <a:custGeom>
            <a:avLst/>
            <a:gdLst>
              <a:gd name="T0" fmla="*/ 2147483647 w 16"/>
              <a:gd name="T1" fmla="*/ 0 h 6"/>
              <a:gd name="T2" fmla="*/ 2147483647 w 16"/>
              <a:gd name="T3" fmla="*/ 2147483647 h 6"/>
              <a:gd name="T4" fmla="*/ 0 w 16"/>
              <a:gd name="T5" fmla="*/ 2147483647 h 6"/>
              <a:gd name="T6" fmla="*/ 0 w 16"/>
              <a:gd name="T7" fmla="*/ 0 h 6"/>
              <a:gd name="T8" fmla="*/ 2147483647 w 1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6" y="0"/>
                </a:moveTo>
                <a:lnTo>
                  <a:pt x="16" y="6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3" name="Freeform 238"/>
          <p:cNvSpPr>
            <a:spLocks/>
          </p:cNvSpPr>
          <p:nvPr/>
        </p:nvSpPr>
        <p:spPr bwMode="auto">
          <a:xfrm>
            <a:off x="7658100" y="4337050"/>
            <a:ext cx="15875" cy="19050"/>
          </a:xfrm>
          <a:custGeom>
            <a:avLst/>
            <a:gdLst>
              <a:gd name="T0" fmla="*/ 2147483647 w 10"/>
              <a:gd name="T1" fmla="*/ 2147483647 h 12"/>
              <a:gd name="T2" fmla="*/ 2147483647 w 10"/>
              <a:gd name="T3" fmla="*/ 2147483647 h 12"/>
              <a:gd name="T4" fmla="*/ 2147483647 w 10"/>
              <a:gd name="T5" fmla="*/ 2147483647 h 12"/>
              <a:gd name="T6" fmla="*/ 2147483647 w 10"/>
              <a:gd name="T7" fmla="*/ 2147483647 h 12"/>
              <a:gd name="T8" fmla="*/ 0 w 10"/>
              <a:gd name="T9" fmla="*/ 2147483647 h 12"/>
              <a:gd name="T10" fmla="*/ 0 w 10"/>
              <a:gd name="T11" fmla="*/ 2147483647 h 12"/>
              <a:gd name="T12" fmla="*/ 2147483647 w 10"/>
              <a:gd name="T13" fmla="*/ 0 h 12"/>
              <a:gd name="T14" fmla="*/ 2147483647 w 10"/>
              <a:gd name="T15" fmla="*/ 2147483647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10" y="6"/>
                </a:moveTo>
                <a:lnTo>
                  <a:pt x="8" y="10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4" name="Freeform 239"/>
          <p:cNvSpPr>
            <a:spLocks/>
          </p:cNvSpPr>
          <p:nvPr/>
        </p:nvSpPr>
        <p:spPr bwMode="auto">
          <a:xfrm>
            <a:off x="7566025" y="4137025"/>
            <a:ext cx="28575" cy="12700"/>
          </a:xfrm>
          <a:custGeom>
            <a:avLst/>
            <a:gdLst>
              <a:gd name="T0" fmla="*/ 2147483647 w 18"/>
              <a:gd name="T1" fmla="*/ 2147483647 h 8"/>
              <a:gd name="T2" fmla="*/ 2147483647 w 18"/>
              <a:gd name="T3" fmla="*/ 2147483647 h 8"/>
              <a:gd name="T4" fmla="*/ 2147483647 w 18"/>
              <a:gd name="T5" fmla="*/ 2147483647 h 8"/>
              <a:gd name="T6" fmla="*/ 0 w 18"/>
              <a:gd name="T7" fmla="*/ 2147483647 h 8"/>
              <a:gd name="T8" fmla="*/ 2147483647 w 18"/>
              <a:gd name="T9" fmla="*/ 2147483647 h 8"/>
              <a:gd name="T10" fmla="*/ 2147483647 w 18"/>
              <a:gd name="T11" fmla="*/ 0 h 8"/>
              <a:gd name="T12" fmla="*/ 2147483647 w 18"/>
              <a:gd name="T13" fmla="*/ 0 h 8"/>
              <a:gd name="T14" fmla="*/ 2147483647 w 18"/>
              <a:gd name="T15" fmla="*/ 2147483647 h 8"/>
              <a:gd name="T16" fmla="*/ 2147483647 w 18"/>
              <a:gd name="T17" fmla="*/ 214748364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8"/>
              <a:gd name="T29" fmla="*/ 18 w 18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8">
                <a:moveTo>
                  <a:pt x="18" y="6"/>
                </a:moveTo>
                <a:lnTo>
                  <a:pt x="8" y="8"/>
                </a:lnTo>
                <a:lnTo>
                  <a:pt x="4" y="8"/>
                </a:lnTo>
                <a:lnTo>
                  <a:pt x="0" y="6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8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5" name="Freeform 240"/>
          <p:cNvSpPr>
            <a:spLocks/>
          </p:cNvSpPr>
          <p:nvPr/>
        </p:nvSpPr>
        <p:spPr bwMode="auto">
          <a:xfrm>
            <a:off x="7493000" y="4076700"/>
            <a:ext cx="34925" cy="73025"/>
          </a:xfrm>
          <a:custGeom>
            <a:avLst/>
            <a:gdLst>
              <a:gd name="T0" fmla="*/ 2147483647 w 22"/>
              <a:gd name="T1" fmla="*/ 2147483647 h 46"/>
              <a:gd name="T2" fmla="*/ 2147483647 w 22"/>
              <a:gd name="T3" fmla="*/ 2147483647 h 46"/>
              <a:gd name="T4" fmla="*/ 2147483647 w 22"/>
              <a:gd name="T5" fmla="*/ 2147483647 h 46"/>
              <a:gd name="T6" fmla="*/ 2147483647 w 22"/>
              <a:gd name="T7" fmla="*/ 2147483647 h 46"/>
              <a:gd name="T8" fmla="*/ 0 w 22"/>
              <a:gd name="T9" fmla="*/ 2147483647 h 46"/>
              <a:gd name="T10" fmla="*/ 2147483647 w 22"/>
              <a:gd name="T11" fmla="*/ 2147483647 h 46"/>
              <a:gd name="T12" fmla="*/ 0 w 22"/>
              <a:gd name="T13" fmla="*/ 0 h 46"/>
              <a:gd name="T14" fmla="*/ 2147483647 w 22"/>
              <a:gd name="T15" fmla="*/ 0 h 46"/>
              <a:gd name="T16" fmla="*/ 2147483647 w 22"/>
              <a:gd name="T17" fmla="*/ 2147483647 h 46"/>
              <a:gd name="T18" fmla="*/ 2147483647 w 22"/>
              <a:gd name="T19" fmla="*/ 2147483647 h 46"/>
              <a:gd name="T20" fmla="*/ 2147483647 w 22"/>
              <a:gd name="T21" fmla="*/ 2147483647 h 46"/>
              <a:gd name="T22" fmla="*/ 2147483647 w 22"/>
              <a:gd name="T23" fmla="*/ 2147483647 h 46"/>
              <a:gd name="T24" fmla="*/ 2147483647 w 22"/>
              <a:gd name="T25" fmla="*/ 2147483647 h 46"/>
              <a:gd name="T26" fmla="*/ 2147483647 w 22"/>
              <a:gd name="T27" fmla="*/ 2147483647 h 46"/>
              <a:gd name="T28" fmla="*/ 2147483647 w 22"/>
              <a:gd name="T29" fmla="*/ 2147483647 h 46"/>
              <a:gd name="T30" fmla="*/ 2147483647 w 22"/>
              <a:gd name="T31" fmla="*/ 2147483647 h 46"/>
              <a:gd name="T32" fmla="*/ 2147483647 w 22"/>
              <a:gd name="T33" fmla="*/ 2147483647 h 46"/>
              <a:gd name="T34" fmla="*/ 2147483647 w 22"/>
              <a:gd name="T35" fmla="*/ 2147483647 h 46"/>
              <a:gd name="T36" fmla="*/ 2147483647 w 22"/>
              <a:gd name="T37" fmla="*/ 2147483647 h 46"/>
              <a:gd name="T38" fmla="*/ 2147483647 w 22"/>
              <a:gd name="T39" fmla="*/ 2147483647 h 46"/>
              <a:gd name="T40" fmla="*/ 2147483647 w 22"/>
              <a:gd name="T41" fmla="*/ 2147483647 h 46"/>
              <a:gd name="T42" fmla="*/ 2147483647 w 22"/>
              <a:gd name="T43" fmla="*/ 2147483647 h 46"/>
              <a:gd name="T44" fmla="*/ 2147483647 w 22"/>
              <a:gd name="T45" fmla="*/ 2147483647 h 46"/>
              <a:gd name="T46" fmla="*/ 2147483647 w 22"/>
              <a:gd name="T47" fmla="*/ 2147483647 h 46"/>
              <a:gd name="T48" fmla="*/ 2147483647 w 22"/>
              <a:gd name="T49" fmla="*/ 2147483647 h 46"/>
              <a:gd name="T50" fmla="*/ 2147483647 w 22"/>
              <a:gd name="T51" fmla="*/ 2147483647 h 46"/>
              <a:gd name="T52" fmla="*/ 2147483647 w 22"/>
              <a:gd name="T53" fmla="*/ 2147483647 h 46"/>
              <a:gd name="T54" fmla="*/ 2147483647 w 22"/>
              <a:gd name="T55" fmla="*/ 2147483647 h 46"/>
              <a:gd name="T56" fmla="*/ 2147483647 w 22"/>
              <a:gd name="T57" fmla="*/ 2147483647 h 46"/>
              <a:gd name="T58" fmla="*/ 2147483647 w 22"/>
              <a:gd name="T59" fmla="*/ 2147483647 h 46"/>
              <a:gd name="T60" fmla="*/ 2147483647 w 22"/>
              <a:gd name="T61" fmla="*/ 2147483647 h 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2"/>
              <a:gd name="T94" fmla="*/ 0 h 46"/>
              <a:gd name="T95" fmla="*/ 22 w 22"/>
              <a:gd name="T96" fmla="*/ 46 h 4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2" h="46">
                <a:moveTo>
                  <a:pt x="4" y="24"/>
                </a:moveTo>
                <a:lnTo>
                  <a:pt x="4" y="20"/>
                </a:lnTo>
                <a:lnTo>
                  <a:pt x="2" y="16"/>
                </a:lnTo>
                <a:lnTo>
                  <a:pt x="2" y="14"/>
                </a:lnTo>
                <a:lnTo>
                  <a:pt x="0" y="10"/>
                </a:lnTo>
                <a:lnTo>
                  <a:pt x="2" y="4"/>
                </a:lnTo>
                <a:lnTo>
                  <a:pt x="0" y="0"/>
                </a:lnTo>
                <a:lnTo>
                  <a:pt x="6" y="0"/>
                </a:lnTo>
                <a:lnTo>
                  <a:pt x="8" y="8"/>
                </a:lnTo>
                <a:lnTo>
                  <a:pt x="6" y="18"/>
                </a:lnTo>
                <a:lnTo>
                  <a:pt x="10" y="18"/>
                </a:lnTo>
                <a:lnTo>
                  <a:pt x="10" y="8"/>
                </a:lnTo>
                <a:lnTo>
                  <a:pt x="18" y="8"/>
                </a:lnTo>
                <a:lnTo>
                  <a:pt x="18" y="12"/>
                </a:lnTo>
                <a:lnTo>
                  <a:pt x="18" y="16"/>
                </a:lnTo>
                <a:lnTo>
                  <a:pt x="16" y="18"/>
                </a:lnTo>
                <a:lnTo>
                  <a:pt x="14" y="20"/>
                </a:lnTo>
                <a:lnTo>
                  <a:pt x="14" y="24"/>
                </a:lnTo>
                <a:lnTo>
                  <a:pt x="22" y="34"/>
                </a:lnTo>
                <a:lnTo>
                  <a:pt x="18" y="34"/>
                </a:lnTo>
                <a:lnTo>
                  <a:pt x="16" y="32"/>
                </a:lnTo>
                <a:lnTo>
                  <a:pt x="14" y="30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6"/>
                </a:lnTo>
                <a:lnTo>
                  <a:pt x="6" y="40"/>
                </a:lnTo>
                <a:lnTo>
                  <a:pt x="8" y="46"/>
                </a:lnTo>
                <a:lnTo>
                  <a:pt x="4" y="42"/>
                </a:lnTo>
                <a:lnTo>
                  <a:pt x="4" y="36"/>
                </a:lnTo>
                <a:lnTo>
                  <a:pt x="4" y="2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6" name="Freeform 241"/>
          <p:cNvSpPr>
            <a:spLocks/>
          </p:cNvSpPr>
          <p:nvPr/>
        </p:nvSpPr>
        <p:spPr bwMode="auto">
          <a:xfrm>
            <a:off x="7162800" y="4387850"/>
            <a:ext cx="85725" cy="25400"/>
          </a:xfrm>
          <a:custGeom>
            <a:avLst/>
            <a:gdLst>
              <a:gd name="T0" fmla="*/ 2147483647 w 54"/>
              <a:gd name="T1" fmla="*/ 2147483647 h 16"/>
              <a:gd name="T2" fmla="*/ 2147483647 w 54"/>
              <a:gd name="T3" fmla="*/ 2147483647 h 16"/>
              <a:gd name="T4" fmla="*/ 2147483647 w 54"/>
              <a:gd name="T5" fmla="*/ 2147483647 h 16"/>
              <a:gd name="T6" fmla="*/ 2147483647 w 54"/>
              <a:gd name="T7" fmla="*/ 2147483647 h 16"/>
              <a:gd name="T8" fmla="*/ 2147483647 w 54"/>
              <a:gd name="T9" fmla="*/ 2147483647 h 16"/>
              <a:gd name="T10" fmla="*/ 2147483647 w 54"/>
              <a:gd name="T11" fmla="*/ 2147483647 h 16"/>
              <a:gd name="T12" fmla="*/ 2147483647 w 54"/>
              <a:gd name="T13" fmla="*/ 2147483647 h 16"/>
              <a:gd name="T14" fmla="*/ 2147483647 w 54"/>
              <a:gd name="T15" fmla="*/ 2147483647 h 16"/>
              <a:gd name="T16" fmla="*/ 2147483647 w 54"/>
              <a:gd name="T17" fmla="*/ 2147483647 h 16"/>
              <a:gd name="T18" fmla="*/ 2147483647 w 54"/>
              <a:gd name="T19" fmla="*/ 2147483647 h 16"/>
              <a:gd name="T20" fmla="*/ 2147483647 w 54"/>
              <a:gd name="T21" fmla="*/ 2147483647 h 16"/>
              <a:gd name="T22" fmla="*/ 2147483647 w 54"/>
              <a:gd name="T23" fmla="*/ 2147483647 h 16"/>
              <a:gd name="T24" fmla="*/ 2147483647 w 54"/>
              <a:gd name="T25" fmla="*/ 2147483647 h 16"/>
              <a:gd name="T26" fmla="*/ 0 w 54"/>
              <a:gd name="T27" fmla="*/ 2147483647 h 16"/>
              <a:gd name="T28" fmla="*/ 2147483647 w 54"/>
              <a:gd name="T29" fmla="*/ 2147483647 h 16"/>
              <a:gd name="T30" fmla="*/ 2147483647 w 54"/>
              <a:gd name="T31" fmla="*/ 2147483647 h 16"/>
              <a:gd name="T32" fmla="*/ 2147483647 w 54"/>
              <a:gd name="T33" fmla="*/ 2147483647 h 16"/>
              <a:gd name="T34" fmla="*/ 2147483647 w 54"/>
              <a:gd name="T35" fmla="*/ 2147483647 h 16"/>
              <a:gd name="T36" fmla="*/ 2147483647 w 54"/>
              <a:gd name="T37" fmla="*/ 2147483647 h 16"/>
              <a:gd name="T38" fmla="*/ 2147483647 w 54"/>
              <a:gd name="T39" fmla="*/ 2147483647 h 16"/>
              <a:gd name="T40" fmla="*/ 2147483647 w 54"/>
              <a:gd name="T41" fmla="*/ 2147483647 h 16"/>
              <a:gd name="T42" fmla="*/ 2147483647 w 54"/>
              <a:gd name="T43" fmla="*/ 2147483647 h 16"/>
              <a:gd name="T44" fmla="*/ 2147483647 w 54"/>
              <a:gd name="T45" fmla="*/ 2147483647 h 16"/>
              <a:gd name="T46" fmla="*/ 2147483647 w 54"/>
              <a:gd name="T47" fmla="*/ 2147483647 h 16"/>
              <a:gd name="T48" fmla="*/ 2147483647 w 54"/>
              <a:gd name="T49" fmla="*/ 0 h 16"/>
              <a:gd name="T50" fmla="*/ 2147483647 w 54"/>
              <a:gd name="T51" fmla="*/ 2147483647 h 16"/>
              <a:gd name="T52" fmla="*/ 2147483647 w 54"/>
              <a:gd name="T53" fmla="*/ 2147483647 h 16"/>
              <a:gd name="T54" fmla="*/ 2147483647 w 54"/>
              <a:gd name="T55" fmla="*/ 2147483647 h 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4"/>
              <a:gd name="T85" fmla="*/ 0 h 16"/>
              <a:gd name="T86" fmla="*/ 54 w 54"/>
              <a:gd name="T87" fmla="*/ 16 h 1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4" h="16">
                <a:moveTo>
                  <a:pt x="54" y="12"/>
                </a:moveTo>
                <a:lnTo>
                  <a:pt x="52" y="12"/>
                </a:lnTo>
                <a:lnTo>
                  <a:pt x="46" y="12"/>
                </a:lnTo>
                <a:lnTo>
                  <a:pt x="42" y="10"/>
                </a:lnTo>
                <a:lnTo>
                  <a:pt x="38" y="14"/>
                </a:lnTo>
                <a:lnTo>
                  <a:pt x="32" y="16"/>
                </a:lnTo>
                <a:lnTo>
                  <a:pt x="22" y="16"/>
                </a:lnTo>
                <a:lnTo>
                  <a:pt x="18" y="16"/>
                </a:lnTo>
                <a:lnTo>
                  <a:pt x="16" y="14"/>
                </a:lnTo>
                <a:lnTo>
                  <a:pt x="14" y="10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6" y="4"/>
                </a:lnTo>
                <a:lnTo>
                  <a:pt x="12" y="2"/>
                </a:lnTo>
                <a:lnTo>
                  <a:pt x="16" y="2"/>
                </a:lnTo>
                <a:lnTo>
                  <a:pt x="16" y="6"/>
                </a:lnTo>
                <a:lnTo>
                  <a:pt x="36" y="10"/>
                </a:lnTo>
                <a:lnTo>
                  <a:pt x="42" y="10"/>
                </a:lnTo>
                <a:lnTo>
                  <a:pt x="38" y="6"/>
                </a:lnTo>
                <a:lnTo>
                  <a:pt x="36" y="4"/>
                </a:lnTo>
                <a:lnTo>
                  <a:pt x="38" y="2"/>
                </a:lnTo>
                <a:lnTo>
                  <a:pt x="42" y="0"/>
                </a:lnTo>
                <a:lnTo>
                  <a:pt x="46" y="4"/>
                </a:lnTo>
                <a:lnTo>
                  <a:pt x="54" y="8"/>
                </a:lnTo>
                <a:lnTo>
                  <a:pt x="54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7" name="Freeform 242"/>
          <p:cNvSpPr>
            <a:spLocks/>
          </p:cNvSpPr>
          <p:nvPr/>
        </p:nvSpPr>
        <p:spPr bwMode="auto">
          <a:xfrm>
            <a:off x="7381875" y="3749675"/>
            <a:ext cx="41275" cy="73025"/>
          </a:xfrm>
          <a:custGeom>
            <a:avLst/>
            <a:gdLst>
              <a:gd name="T0" fmla="*/ 2147483647 w 26"/>
              <a:gd name="T1" fmla="*/ 2147483647 h 46"/>
              <a:gd name="T2" fmla="*/ 2147483647 w 26"/>
              <a:gd name="T3" fmla="*/ 2147483647 h 46"/>
              <a:gd name="T4" fmla="*/ 2147483647 w 26"/>
              <a:gd name="T5" fmla="*/ 2147483647 h 46"/>
              <a:gd name="T6" fmla="*/ 2147483647 w 26"/>
              <a:gd name="T7" fmla="*/ 2147483647 h 46"/>
              <a:gd name="T8" fmla="*/ 2147483647 w 26"/>
              <a:gd name="T9" fmla="*/ 2147483647 h 46"/>
              <a:gd name="T10" fmla="*/ 2147483647 w 26"/>
              <a:gd name="T11" fmla="*/ 2147483647 h 46"/>
              <a:gd name="T12" fmla="*/ 2147483647 w 26"/>
              <a:gd name="T13" fmla="*/ 2147483647 h 46"/>
              <a:gd name="T14" fmla="*/ 2147483647 w 26"/>
              <a:gd name="T15" fmla="*/ 2147483647 h 46"/>
              <a:gd name="T16" fmla="*/ 2147483647 w 26"/>
              <a:gd name="T17" fmla="*/ 2147483647 h 46"/>
              <a:gd name="T18" fmla="*/ 2147483647 w 26"/>
              <a:gd name="T19" fmla="*/ 2147483647 h 46"/>
              <a:gd name="T20" fmla="*/ 2147483647 w 26"/>
              <a:gd name="T21" fmla="*/ 2147483647 h 46"/>
              <a:gd name="T22" fmla="*/ 2147483647 w 26"/>
              <a:gd name="T23" fmla="*/ 2147483647 h 46"/>
              <a:gd name="T24" fmla="*/ 2147483647 w 26"/>
              <a:gd name="T25" fmla="*/ 2147483647 h 46"/>
              <a:gd name="T26" fmla="*/ 2147483647 w 26"/>
              <a:gd name="T27" fmla="*/ 2147483647 h 46"/>
              <a:gd name="T28" fmla="*/ 2147483647 w 26"/>
              <a:gd name="T29" fmla="*/ 2147483647 h 46"/>
              <a:gd name="T30" fmla="*/ 2147483647 w 26"/>
              <a:gd name="T31" fmla="*/ 2147483647 h 46"/>
              <a:gd name="T32" fmla="*/ 2147483647 w 26"/>
              <a:gd name="T33" fmla="*/ 2147483647 h 46"/>
              <a:gd name="T34" fmla="*/ 2147483647 w 26"/>
              <a:gd name="T35" fmla="*/ 2147483647 h 46"/>
              <a:gd name="T36" fmla="*/ 2147483647 w 26"/>
              <a:gd name="T37" fmla="*/ 2147483647 h 46"/>
              <a:gd name="T38" fmla="*/ 2147483647 w 26"/>
              <a:gd name="T39" fmla="*/ 2147483647 h 46"/>
              <a:gd name="T40" fmla="*/ 2147483647 w 26"/>
              <a:gd name="T41" fmla="*/ 2147483647 h 46"/>
              <a:gd name="T42" fmla="*/ 0 w 26"/>
              <a:gd name="T43" fmla="*/ 2147483647 h 46"/>
              <a:gd name="T44" fmla="*/ 2147483647 w 26"/>
              <a:gd name="T45" fmla="*/ 0 h 46"/>
              <a:gd name="T46" fmla="*/ 2147483647 w 26"/>
              <a:gd name="T47" fmla="*/ 0 h 46"/>
              <a:gd name="T48" fmla="*/ 2147483647 w 26"/>
              <a:gd name="T49" fmla="*/ 2147483647 h 46"/>
              <a:gd name="T50" fmla="*/ 2147483647 w 26"/>
              <a:gd name="T51" fmla="*/ 2147483647 h 46"/>
              <a:gd name="T52" fmla="*/ 2147483647 w 26"/>
              <a:gd name="T53" fmla="*/ 2147483647 h 46"/>
              <a:gd name="T54" fmla="*/ 2147483647 w 26"/>
              <a:gd name="T55" fmla="*/ 2147483647 h 46"/>
              <a:gd name="T56" fmla="*/ 2147483647 w 26"/>
              <a:gd name="T57" fmla="*/ 2147483647 h 46"/>
              <a:gd name="T58" fmla="*/ 2147483647 w 26"/>
              <a:gd name="T59" fmla="*/ 2147483647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46"/>
              <a:gd name="T92" fmla="*/ 26 w 26"/>
              <a:gd name="T93" fmla="*/ 46 h 4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46">
                <a:moveTo>
                  <a:pt x="24" y="30"/>
                </a:moveTo>
                <a:lnTo>
                  <a:pt x="14" y="30"/>
                </a:lnTo>
                <a:lnTo>
                  <a:pt x="16" y="38"/>
                </a:lnTo>
                <a:lnTo>
                  <a:pt x="20" y="42"/>
                </a:lnTo>
                <a:lnTo>
                  <a:pt x="20" y="46"/>
                </a:lnTo>
                <a:lnTo>
                  <a:pt x="14" y="46"/>
                </a:lnTo>
                <a:lnTo>
                  <a:pt x="12" y="46"/>
                </a:lnTo>
                <a:lnTo>
                  <a:pt x="10" y="44"/>
                </a:lnTo>
                <a:lnTo>
                  <a:pt x="10" y="40"/>
                </a:lnTo>
                <a:lnTo>
                  <a:pt x="12" y="38"/>
                </a:lnTo>
                <a:lnTo>
                  <a:pt x="12" y="34"/>
                </a:lnTo>
                <a:lnTo>
                  <a:pt x="8" y="34"/>
                </a:lnTo>
                <a:lnTo>
                  <a:pt x="6" y="32"/>
                </a:lnTo>
                <a:lnTo>
                  <a:pt x="2" y="26"/>
                </a:lnTo>
                <a:lnTo>
                  <a:pt x="2" y="24"/>
                </a:lnTo>
                <a:lnTo>
                  <a:pt x="10" y="24"/>
                </a:lnTo>
                <a:lnTo>
                  <a:pt x="12" y="22"/>
                </a:lnTo>
                <a:lnTo>
                  <a:pt x="14" y="20"/>
                </a:lnTo>
                <a:lnTo>
                  <a:pt x="12" y="14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4" y="0"/>
                </a:lnTo>
                <a:lnTo>
                  <a:pt x="12" y="0"/>
                </a:lnTo>
                <a:lnTo>
                  <a:pt x="18" y="2"/>
                </a:lnTo>
                <a:lnTo>
                  <a:pt x="18" y="8"/>
                </a:lnTo>
                <a:lnTo>
                  <a:pt x="22" y="8"/>
                </a:lnTo>
                <a:lnTo>
                  <a:pt x="22" y="18"/>
                </a:lnTo>
                <a:lnTo>
                  <a:pt x="26" y="24"/>
                </a:lnTo>
                <a:lnTo>
                  <a:pt x="24" y="3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8" name="Freeform 243"/>
          <p:cNvSpPr>
            <a:spLocks/>
          </p:cNvSpPr>
          <p:nvPr/>
        </p:nvSpPr>
        <p:spPr bwMode="auto">
          <a:xfrm>
            <a:off x="7318375" y="3768725"/>
            <a:ext cx="34925" cy="476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0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0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30"/>
              <a:gd name="T44" fmla="*/ 22 w 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30">
                <a:moveTo>
                  <a:pt x="4" y="2"/>
                </a:moveTo>
                <a:lnTo>
                  <a:pt x="8" y="4"/>
                </a:lnTo>
                <a:lnTo>
                  <a:pt x="14" y="6"/>
                </a:lnTo>
                <a:lnTo>
                  <a:pt x="20" y="8"/>
                </a:lnTo>
                <a:lnTo>
                  <a:pt x="22" y="12"/>
                </a:lnTo>
                <a:lnTo>
                  <a:pt x="20" y="18"/>
                </a:lnTo>
                <a:lnTo>
                  <a:pt x="14" y="24"/>
                </a:lnTo>
                <a:lnTo>
                  <a:pt x="2" y="30"/>
                </a:lnTo>
                <a:lnTo>
                  <a:pt x="2" y="1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49" name="Freeform 244"/>
          <p:cNvSpPr>
            <a:spLocks/>
          </p:cNvSpPr>
          <p:nvPr/>
        </p:nvSpPr>
        <p:spPr bwMode="auto">
          <a:xfrm>
            <a:off x="7340600" y="3800475"/>
            <a:ext cx="31750" cy="57150"/>
          </a:xfrm>
          <a:custGeom>
            <a:avLst/>
            <a:gdLst>
              <a:gd name="T0" fmla="*/ 2147483647 w 20"/>
              <a:gd name="T1" fmla="*/ 2147483647 h 36"/>
              <a:gd name="T2" fmla="*/ 2147483647 w 20"/>
              <a:gd name="T3" fmla="*/ 2147483647 h 36"/>
              <a:gd name="T4" fmla="*/ 2147483647 w 20"/>
              <a:gd name="T5" fmla="*/ 2147483647 h 36"/>
              <a:gd name="T6" fmla="*/ 2147483647 w 20"/>
              <a:gd name="T7" fmla="*/ 2147483647 h 36"/>
              <a:gd name="T8" fmla="*/ 2147483647 w 20"/>
              <a:gd name="T9" fmla="*/ 2147483647 h 36"/>
              <a:gd name="T10" fmla="*/ 2147483647 w 20"/>
              <a:gd name="T11" fmla="*/ 2147483647 h 36"/>
              <a:gd name="T12" fmla="*/ 2147483647 w 20"/>
              <a:gd name="T13" fmla="*/ 2147483647 h 36"/>
              <a:gd name="T14" fmla="*/ 2147483647 w 20"/>
              <a:gd name="T15" fmla="*/ 2147483647 h 36"/>
              <a:gd name="T16" fmla="*/ 2147483647 w 20"/>
              <a:gd name="T17" fmla="*/ 2147483647 h 36"/>
              <a:gd name="T18" fmla="*/ 2147483647 w 20"/>
              <a:gd name="T19" fmla="*/ 2147483647 h 36"/>
              <a:gd name="T20" fmla="*/ 2147483647 w 20"/>
              <a:gd name="T21" fmla="*/ 2147483647 h 36"/>
              <a:gd name="T22" fmla="*/ 2147483647 w 20"/>
              <a:gd name="T23" fmla="*/ 2147483647 h 36"/>
              <a:gd name="T24" fmla="*/ 0 w 20"/>
              <a:gd name="T25" fmla="*/ 2147483647 h 36"/>
              <a:gd name="T26" fmla="*/ 2147483647 w 20"/>
              <a:gd name="T27" fmla="*/ 2147483647 h 36"/>
              <a:gd name="T28" fmla="*/ 2147483647 w 20"/>
              <a:gd name="T29" fmla="*/ 2147483647 h 36"/>
              <a:gd name="T30" fmla="*/ 2147483647 w 20"/>
              <a:gd name="T31" fmla="*/ 2147483647 h 36"/>
              <a:gd name="T32" fmla="*/ 2147483647 w 20"/>
              <a:gd name="T33" fmla="*/ 2147483647 h 36"/>
              <a:gd name="T34" fmla="*/ 2147483647 w 20"/>
              <a:gd name="T35" fmla="*/ 0 h 36"/>
              <a:gd name="T36" fmla="*/ 2147483647 w 20"/>
              <a:gd name="T37" fmla="*/ 0 h 36"/>
              <a:gd name="T38" fmla="*/ 2147483647 w 20"/>
              <a:gd name="T39" fmla="*/ 2147483647 h 36"/>
              <a:gd name="T40" fmla="*/ 2147483647 w 20"/>
              <a:gd name="T41" fmla="*/ 2147483647 h 36"/>
              <a:gd name="T42" fmla="*/ 2147483647 w 20"/>
              <a:gd name="T43" fmla="*/ 2147483647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6"/>
              <a:gd name="T68" fmla="*/ 20 w 20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6">
                <a:moveTo>
                  <a:pt x="20" y="6"/>
                </a:move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4" y="26"/>
                </a:lnTo>
                <a:lnTo>
                  <a:pt x="14" y="28"/>
                </a:lnTo>
                <a:lnTo>
                  <a:pt x="14" y="30"/>
                </a:lnTo>
                <a:lnTo>
                  <a:pt x="16" y="34"/>
                </a:lnTo>
                <a:lnTo>
                  <a:pt x="16" y="36"/>
                </a:lnTo>
                <a:lnTo>
                  <a:pt x="12" y="36"/>
                </a:lnTo>
                <a:lnTo>
                  <a:pt x="6" y="30"/>
                </a:lnTo>
                <a:lnTo>
                  <a:pt x="2" y="26"/>
                </a:lnTo>
                <a:lnTo>
                  <a:pt x="0" y="20"/>
                </a:lnTo>
                <a:lnTo>
                  <a:pt x="2" y="18"/>
                </a:lnTo>
                <a:lnTo>
                  <a:pt x="6" y="18"/>
                </a:lnTo>
                <a:lnTo>
                  <a:pt x="6" y="8"/>
                </a:lnTo>
                <a:lnTo>
                  <a:pt x="8" y="2"/>
                </a:lnTo>
                <a:lnTo>
                  <a:pt x="10" y="0"/>
                </a:lnTo>
                <a:lnTo>
                  <a:pt x="14" y="0"/>
                </a:lnTo>
                <a:lnTo>
                  <a:pt x="18" y="2"/>
                </a:lnTo>
                <a:lnTo>
                  <a:pt x="20" y="4"/>
                </a:lnTo>
                <a:lnTo>
                  <a:pt x="20" y="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0" name="Freeform 245"/>
          <p:cNvSpPr>
            <a:spLocks/>
          </p:cNvSpPr>
          <p:nvPr/>
        </p:nvSpPr>
        <p:spPr bwMode="auto">
          <a:xfrm>
            <a:off x="7366000" y="3800475"/>
            <a:ext cx="19050" cy="38100"/>
          </a:xfrm>
          <a:custGeom>
            <a:avLst/>
            <a:gdLst>
              <a:gd name="T0" fmla="*/ 2147483647 w 12"/>
              <a:gd name="T1" fmla="*/ 0 h 24"/>
              <a:gd name="T2" fmla="*/ 2147483647 w 12"/>
              <a:gd name="T3" fmla="*/ 2147483647 h 24"/>
              <a:gd name="T4" fmla="*/ 2147483647 w 12"/>
              <a:gd name="T5" fmla="*/ 2147483647 h 24"/>
              <a:gd name="T6" fmla="*/ 2147483647 w 12"/>
              <a:gd name="T7" fmla="*/ 2147483647 h 24"/>
              <a:gd name="T8" fmla="*/ 2147483647 w 12"/>
              <a:gd name="T9" fmla="*/ 2147483647 h 24"/>
              <a:gd name="T10" fmla="*/ 0 w 12"/>
              <a:gd name="T11" fmla="*/ 2147483647 h 24"/>
              <a:gd name="T12" fmla="*/ 2147483647 w 12"/>
              <a:gd name="T13" fmla="*/ 2147483647 h 24"/>
              <a:gd name="T14" fmla="*/ 2147483647 w 12"/>
              <a:gd name="T15" fmla="*/ 2147483647 h 24"/>
              <a:gd name="T16" fmla="*/ 2147483647 w 12"/>
              <a:gd name="T17" fmla="*/ 0 h 24"/>
              <a:gd name="T18" fmla="*/ 2147483647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2" y="0"/>
                </a:moveTo>
                <a:lnTo>
                  <a:pt x="10" y="8"/>
                </a:lnTo>
                <a:lnTo>
                  <a:pt x="8" y="12"/>
                </a:lnTo>
                <a:lnTo>
                  <a:pt x="6" y="18"/>
                </a:lnTo>
                <a:lnTo>
                  <a:pt x="4" y="24"/>
                </a:ln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1" name="Freeform 246"/>
          <p:cNvSpPr>
            <a:spLocks/>
          </p:cNvSpPr>
          <p:nvPr/>
        </p:nvSpPr>
        <p:spPr bwMode="auto">
          <a:xfrm>
            <a:off x="7375525" y="3825875"/>
            <a:ext cx="22225" cy="19050"/>
          </a:xfrm>
          <a:custGeom>
            <a:avLst/>
            <a:gdLst>
              <a:gd name="T0" fmla="*/ 2147483647 w 14"/>
              <a:gd name="T1" fmla="*/ 0 h 12"/>
              <a:gd name="T2" fmla="*/ 2147483647 w 14"/>
              <a:gd name="T3" fmla="*/ 2147483647 h 12"/>
              <a:gd name="T4" fmla="*/ 2147483647 w 14"/>
              <a:gd name="T5" fmla="*/ 2147483647 h 12"/>
              <a:gd name="T6" fmla="*/ 2147483647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0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0 h 12"/>
              <a:gd name="T18" fmla="*/ 2147483647 w 14"/>
              <a:gd name="T19" fmla="*/ 0 h 12"/>
              <a:gd name="T20" fmla="*/ 2147483647 w 14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2"/>
              <a:gd name="T35" fmla="*/ 14 w 14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2">
                <a:moveTo>
                  <a:pt x="14" y="0"/>
                </a:moveTo>
                <a:lnTo>
                  <a:pt x="12" y="4"/>
                </a:lnTo>
                <a:lnTo>
                  <a:pt x="10" y="8"/>
                </a:lnTo>
                <a:lnTo>
                  <a:pt x="8" y="10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2" y="4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2" name="Freeform 247"/>
          <p:cNvSpPr>
            <a:spLocks/>
          </p:cNvSpPr>
          <p:nvPr/>
        </p:nvSpPr>
        <p:spPr bwMode="auto">
          <a:xfrm>
            <a:off x="7353300" y="3749675"/>
            <a:ext cx="22225" cy="25400"/>
          </a:xfrm>
          <a:custGeom>
            <a:avLst/>
            <a:gdLst>
              <a:gd name="T0" fmla="*/ 0 w 14"/>
              <a:gd name="T1" fmla="*/ 2147483647 h 16"/>
              <a:gd name="T2" fmla="*/ 0 w 14"/>
              <a:gd name="T3" fmla="*/ 0 h 16"/>
              <a:gd name="T4" fmla="*/ 2147483647 w 14"/>
              <a:gd name="T5" fmla="*/ 0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0 w 14"/>
              <a:gd name="T21" fmla="*/ 2147483647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16"/>
              <a:gd name="T35" fmla="*/ 14 w 14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16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8" y="4"/>
                </a:lnTo>
                <a:lnTo>
                  <a:pt x="10" y="6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2" y="14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3" name="Freeform 248"/>
          <p:cNvSpPr>
            <a:spLocks/>
          </p:cNvSpPr>
          <p:nvPr/>
        </p:nvSpPr>
        <p:spPr bwMode="auto">
          <a:xfrm>
            <a:off x="7273925" y="3721100"/>
            <a:ext cx="31750" cy="34925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0 h 22"/>
              <a:gd name="T8" fmla="*/ 2147483647 w 20"/>
              <a:gd name="T9" fmla="*/ 0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22"/>
              <a:gd name="T38" fmla="*/ 20 w 20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22">
                <a:moveTo>
                  <a:pt x="16" y="22"/>
                </a:moveTo>
                <a:lnTo>
                  <a:pt x="12" y="18"/>
                </a:lnTo>
                <a:lnTo>
                  <a:pt x="6" y="12"/>
                </a:lnTo>
                <a:lnTo>
                  <a:pt x="0" y="0"/>
                </a:lnTo>
                <a:lnTo>
                  <a:pt x="6" y="0"/>
                </a:lnTo>
                <a:lnTo>
                  <a:pt x="14" y="4"/>
                </a:lnTo>
                <a:lnTo>
                  <a:pt x="18" y="6"/>
                </a:lnTo>
                <a:lnTo>
                  <a:pt x="20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6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4" name="Freeform 249"/>
          <p:cNvSpPr>
            <a:spLocks/>
          </p:cNvSpPr>
          <p:nvPr/>
        </p:nvSpPr>
        <p:spPr bwMode="auto">
          <a:xfrm>
            <a:off x="7308850" y="3724275"/>
            <a:ext cx="9525" cy="3175"/>
          </a:xfrm>
          <a:custGeom>
            <a:avLst/>
            <a:gdLst>
              <a:gd name="T0" fmla="*/ 0 w 6"/>
              <a:gd name="T1" fmla="*/ 2147483647 h 2"/>
              <a:gd name="T2" fmla="*/ 2147483647 w 6"/>
              <a:gd name="T3" fmla="*/ 2147483647 h 2"/>
              <a:gd name="T4" fmla="*/ 2147483647 w 6"/>
              <a:gd name="T5" fmla="*/ 2147483647 h 2"/>
              <a:gd name="T6" fmla="*/ 2147483647 w 6"/>
              <a:gd name="T7" fmla="*/ 0 h 2"/>
              <a:gd name="T8" fmla="*/ 0 w 6"/>
              <a:gd name="T9" fmla="*/ 2147483647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0" y="2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5" name="Freeform 250"/>
          <p:cNvSpPr>
            <a:spLocks/>
          </p:cNvSpPr>
          <p:nvPr/>
        </p:nvSpPr>
        <p:spPr bwMode="auto">
          <a:xfrm>
            <a:off x="8274050" y="4346575"/>
            <a:ext cx="25400" cy="25400"/>
          </a:xfrm>
          <a:custGeom>
            <a:avLst/>
            <a:gdLst>
              <a:gd name="T0" fmla="*/ 2147483647 w 16"/>
              <a:gd name="T1" fmla="*/ 2147483647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0 w 16"/>
              <a:gd name="T11" fmla="*/ 2147483647 h 16"/>
              <a:gd name="T12" fmla="*/ 0 w 16"/>
              <a:gd name="T13" fmla="*/ 0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2147483647 w 16"/>
              <a:gd name="T19" fmla="*/ 2147483647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6"/>
              <a:gd name="T32" fmla="*/ 16 w 16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6">
                <a:moveTo>
                  <a:pt x="16" y="12"/>
                </a:moveTo>
                <a:lnTo>
                  <a:pt x="14" y="14"/>
                </a:lnTo>
                <a:lnTo>
                  <a:pt x="12" y="16"/>
                </a:lnTo>
                <a:lnTo>
                  <a:pt x="8" y="14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8" y="4"/>
                </a:lnTo>
                <a:lnTo>
                  <a:pt x="14" y="8"/>
                </a:lnTo>
                <a:lnTo>
                  <a:pt x="16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6" name="Freeform 251"/>
          <p:cNvSpPr>
            <a:spLocks/>
          </p:cNvSpPr>
          <p:nvPr/>
        </p:nvSpPr>
        <p:spPr bwMode="auto">
          <a:xfrm>
            <a:off x="8397875" y="4460875"/>
            <a:ext cx="28575" cy="19050"/>
          </a:xfrm>
          <a:custGeom>
            <a:avLst/>
            <a:gdLst>
              <a:gd name="T0" fmla="*/ 2147483647 w 18"/>
              <a:gd name="T1" fmla="*/ 2147483647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0 w 18"/>
              <a:gd name="T7" fmla="*/ 2147483647 h 12"/>
              <a:gd name="T8" fmla="*/ 0 w 18"/>
              <a:gd name="T9" fmla="*/ 0 h 12"/>
              <a:gd name="T10" fmla="*/ 2147483647 w 18"/>
              <a:gd name="T11" fmla="*/ 0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2"/>
              <a:gd name="T29" fmla="*/ 18 w 18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2">
                <a:moveTo>
                  <a:pt x="18" y="12"/>
                </a:moveTo>
                <a:lnTo>
                  <a:pt x="10" y="12"/>
                </a:lnTo>
                <a:lnTo>
                  <a:pt x="4" y="8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12" y="4"/>
                </a:lnTo>
                <a:lnTo>
                  <a:pt x="16" y="6"/>
                </a:lnTo>
                <a:lnTo>
                  <a:pt x="18" y="1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7" name="Freeform 252"/>
          <p:cNvSpPr>
            <a:spLocks/>
          </p:cNvSpPr>
          <p:nvPr/>
        </p:nvSpPr>
        <p:spPr bwMode="auto">
          <a:xfrm>
            <a:off x="8350250" y="4432300"/>
            <a:ext cx="34925" cy="19050"/>
          </a:xfrm>
          <a:custGeom>
            <a:avLst/>
            <a:gdLst>
              <a:gd name="T0" fmla="*/ 2147483647 w 22"/>
              <a:gd name="T1" fmla="*/ 2147483647 h 12"/>
              <a:gd name="T2" fmla="*/ 2147483647 w 22"/>
              <a:gd name="T3" fmla="*/ 2147483647 h 12"/>
              <a:gd name="T4" fmla="*/ 2147483647 w 22"/>
              <a:gd name="T5" fmla="*/ 2147483647 h 12"/>
              <a:gd name="T6" fmla="*/ 2147483647 w 22"/>
              <a:gd name="T7" fmla="*/ 2147483647 h 12"/>
              <a:gd name="T8" fmla="*/ 2147483647 w 22"/>
              <a:gd name="T9" fmla="*/ 2147483647 h 12"/>
              <a:gd name="T10" fmla="*/ 0 w 22"/>
              <a:gd name="T11" fmla="*/ 2147483647 h 12"/>
              <a:gd name="T12" fmla="*/ 0 w 22"/>
              <a:gd name="T13" fmla="*/ 0 h 12"/>
              <a:gd name="T14" fmla="*/ 2147483647 w 22"/>
              <a:gd name="T15" fmla="*/ 0 h 12"/>
              <a:gd name="T16" fmla="*/ 2147483647 w 22"/>
              <a:gd name="T17" fmla="*/ 2147483647 h 12"/>
              <a:gd name="T18" fmla="*/ 2147483647 w 22"/>
              <a:gd name="T19" fmla="*/ 2147483647 h 12"/>
              <a:gd name="T20" fmla="*/ 2147483647 w 22"/>
              <a:gd name="T21" fmla="*/ 2147483647 h 12"/>
              <a:gd name="T22" fmla="*/ 2147483647 w 22"/>
              <a:gd name="T23" fmla="*/ 2147483647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"/>
              <a:gd name="T37" fmla="*/ 0 h 12"/>
              <a:gd name="T38" fmla="*/ 22 w 22"/>
              <a:gd name="T39" fmla="*/ 12 h 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" h="12">
                <a:moveTo>
                  <a:pt x="22" y="8"/>
                </a:moveTo>
                <a:lnTo>
                  <a:pt x="20" y="12"/>
                </a:lnTo>
                <a:lnTo>
                  <a:pt x="16" y="12"/>
                </a:lnTo>
                <a:lnTo>
                  <a:pt x="6" y="10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10" y="2"/>
                </a:lnTo>
                <a:lnTo>
                  <a:pt x="18" y="4"/>
                </a:lnTo>
                <a:lnTo>
                  <a:pt x="20" y="6"/>
                </a:lnTo>
                <a:lnTo>
                  <a:pt x="22" y="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8" name="Freeform 253"/>
          <p:cNvSpPr>
            <a:spLocks/>
          </p:cNvSpPr>
          <p:nvPr/>
        </p:nvSpPr>
        <p:spPr bwMode="auto">
          <a:xfrm>
            <a:off x="8274050" y="4378325"/>
            <a:ext cx="41275" cy="34925"/>
          </a:xfrm>
          <a:custGeom>
            <a:avLst/>
            <a:gdLst>
              <a:gd name="T0" fmla="*/ 2147483647 w 26"/>
              <a:gd name="T1" fmla="*/ 0 h 22"/>
              <a:gd name="T2" fmla="*/ 2147483647 w 26"/>
              <a:gd name="T3" fmla="*/ 2147483647 h 22"/>
              <a:gd name="T4" fmla="*/ 2147483647 w 26"/>
              <a:gd name="T5" fmla="*/ 2147483647 h 22"/>
              <a:gd name="T6" fmla="*/ 2147483647 w 26"/>
              <a:gd name="T7" fmla="*/ 2147483647 h 22"/>
              <a:gd name="T8" fmla="*/ 2147483647 w 26"/>
              <a:gd name="T9" fmla="*/ 2147483647 h 22"/>
              <a:gd name="T10" fmla="*/ 2147483647 w 26"/>
              <a:gd name="T11" fmla="*/ 2147483647 h 22"/>
              <a:gd name="T12" fmla="*/ 2147483647 w 26"/>
              <a:gd name="T13" fmla="*/ 2147483647 h 22"/>
              <a:gd name="T14" fmla="*/ 2147483647 w 26"/>
              <a:gd name="T15" fmla="*/ 2147483647 h 22"/>
              <a:gd name="T16" fmla="*/ 2147483647 w 26"/>
              <a:gd name="T17" fmla="*/ 2147483647 h 22"/>
              <a:gd name="T18" fmla="*/ 2147483647 w 26"/>
              <a:gd name="T19" fmla="*/ 2147483647 h 22"/>
              <a:gd name="T20" fmla="*/ 2147483647 w 26"/>
              <a:gd name="T21" fmla="*/ 2147483647 h 22"/>
              <a:gd name="T22" fmla="*/ 2147483647 w 26"/>
              <a:gd name="T23" fmla="*/ 2147483647 h 22"/>
              <a:gd name="T24" fmla="*/ 2147483647 w 26"/>
              <a:gd name="T25" fmla="*/ 2147483647 h 22"/>
              <a:gd name="T26" fmla="*/ 2147483647 w 26"/>
              <a:gd name="T27" fmla="*/ 2147483647 h 22"/>
              <a:gd name="T28" fmla="*/ 2147483647 w 26"/>
              <a:gd name="T29" fmla="*/ 2147483647 h 22"/>
              <a:gd name="T30" fmla="*/ 2147483647 w 26"/>
              <a:gd name="T31" fmla="*/ 2147483647 h 22"/>
              <a:gd name="T32" fmla="*/ 0 w 26"/>
              <a:gd name="T33" fmla="*/ 2147483647 h 22"/>
              <a:gd name="T34" fmla="*/ 0 w 26"/>
              <a:gd name="T35" fmla="*/ 2147483647 h 22"/>
              <a:gd name="T36" fmla="*/ 0 w 26"/>
              <a:gd name="T37" fmla="*/ 0 h 22"/>
              <a:gd name="T38" fmla="*/ 2147483647 w 26"/>
              <a:gd name="T39" fmla="*/ 0 h 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6"/>
              <a:gd name="T61" fmla="*/ 0 h 22"/>
              <a:gd name="T62" fmla="*/ 26 w 26"/>
              <a:gd name="T63" fmla="*/ 22 h 2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6" h="22">
                <a:moveTo>
                  <a:pt x="6" y="0"/>
                </a:moveTo>
                <a:lnTo>
                  <a:pt x="6" y="4"/>
                </a:lnTo>
                <a:lnTo>
                  <a:pt x="8" y="6"/>
                </a:lnTo>
                <a:lnTo>
                  <a:pt x="16" y="10"/>
                </a:lnTo>
                <a:lnTo>
                  <a:pt x="22" y="14"/>
                </a:lnTo>
                <a:lnTo>
                  <a:pt x="26" y="16"/>
                </a:lnTo>
                <a:lnTo>
                  <a:pt x="26" y="18"/>
                </a:lnTo>
                <a:lnTo>
                  <a:pt x="24" y="22"/>
                </a:lnTo>
                <a:lnTo>
                  <a:pt x="22" y="22"/>
                </a:lnTo>
                <a:lnTo>
                  <a:pt x="18" y="20"/>
                </a:lnTo>
                <a:lnTo>
                  <a:pt x="16" y="16"/>
                </a:lnTo>
                <a:lnTo>
                  <a:pt x="12" y="16"/>
                </a:lnTo>
                <a:lnTo>
                  <a:pt x="12" y="14"/>
                </a:lnTo>
                <a:lnTo>
                  <a:pt x="10" y="10"/>
                </a:lnTo>
                <a:lnTo>
                  <a:pt x="6" y="10"/>
                </a:lnTo>
                <a:lnTo>
                  <a:pt x="6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59" name="Freeform 254"/>
          <p:cNvSpPr>
            <a:spLocks/>
          </p:cNvSpPr>
          <p:nvPr/>
        </p:nvSpPr>
        <p:spPr bwMode="auto">
          <a:xfrm>
            <a:off x="7254875" y="4083050"/>
            <a:ext cx="171450" cy="231775"/>
          </a:xfrm>
          <a:custGeom>
            <a:avLst/>
            <a:gdLst>
              <a:gd name="T0" fmla="*/ 2147483647 w 108"/>
              <a:gd name="T1" fmla="*/ 2147483647 h 146"/>
              <a:gd name="T2" fmla="*/ 2147483647 w 108"/>
              <a:gd name="T3" fmla="*/ 2147483647 h 146"/>
              <a:gd name="T4" fmla="*/ 2147483647 w 108"/>
              <a:gd name="T5" fmla="*/ 2147483647 h 146"/>
              <a:gd name="T6" fmla="*/ 2147483647 w 108"/>
              <a:gd name="T7" fmla="*/ 2147483647 h 146"/>
              <a:gd name="T8" fmla="*/ 2147483647 w 108"/>
              <a:gd name="T9" fmla="*/ 2147483647 h 146"/>
              <a:gd name="T10" fmla="*/ 2147483647 w 108"/>
              <a:gd name="T11" fmla="*/ 2147483647 h 146"/>
              <a:gd name="T12" fmla="*/ 2147483647 w 108"/>
              <a:gd name="T13" fmla="*/ 2147483647 h 146"/>
              <a:gd name="T14" fmla="*/ 2147483647 w 108"/>
              <a:gd name="T15" fmla="*/ 2147483647 h 146"/>
              <a:gd name="T16" fmla="*/ 2147483647 w 108"/>
              <a:gd name="T17" fmla="*/ 0 h 146"/>
              <a:gd name="T18" fmla="*/ 2147483647 w 108"/>
              <a:gd name="T19" fmla="*/ 2147483647 h 146"/>
              <a:gd name="T20" fmla="*/ 2147483647 w 108"/>
              <a:gd name="T21" fmla="*/ 2147483647 h 146"/>
              <a:gd name="T22" fmla="*/ 2147483647 w 108"/>
              <a:gd name="T23" fmla="*/ 2147483647 h 146"/>
              <a:gd name="T24" fmla="*/ 2147483647 w 108"/>
              <a:gd name="T25" fmla="*/ 2147483647 h 146"/>
              <a:gd name="T26" fmla="*/ 2147483647 w 108"/>
              <a:gd name="T27" fmla="*/ 2147483647 h 146"/>
              <a:gd name="T28" fmla="*/ 2147483647 w 108"/>
              <a:gd name="T29" fmla="*/ 2147483647 h 146"/>
              <a:gd name="T30" fmla="*/ 2147483647 w 108"/>
              <a:gd name="T31" fmla="*/ 2147483647 h 146"/>
              <a:gd name="T32" fmla="*/ 2147483647 w 108"/>
              <a:gd name="T33" fmla="*/ 2147483647 h 146"/>
              <a:gd name="T34" fmla="*/ 2147483647 w 108"/>
              <a:gd name="T35" fmla="*/ 2147483647 h 146"/>
              <a:gd name="T36" fmla="*/ 2147483647 w 108"/>
              <a:gd name="T37" fmla="*/ 2147483647 h 146"/>
              <a:gd name="T38" fmla="*/ 2147483647 w 108"/>
              <a:gd name="T39" fmla="*/ 2147483647 h 146"/>
              <a:gd name="T40" fmla="*/ 2147483647 w 108"/>
              <a:gd name="T41" fmla="*/ 2147483647 h 146"/>
              <a:gd name="T42" fmla="*/ 2147483647 w 108"/>
              <a:gd name="T43" fmla="*/ 2147483647 h 146"/>
              <a:gd name="T44" fmla="*/ 2147483647 w 108"/>
              <a:gd name="T45" fmla="*/ 2147483647 h 146"/>
              <a:gd name="T46" fmla="*/ 2147483647 w 108"/>
              <a:gd name="T47" fmla="*/ 2147483647 h 146"/>
              <a:gd name="T48" fmla="*/ 2147483647 w 108"/>
              <a:gd name="T49" fmla="*/ 2147483647 h 146"/>
              <a:gd name="T50" fmla="*/ 2147483647 w 108"/>
              <a:gd name="T51" fmla="*/ 2147483647 h 146"/>
              <a:gd name="T52" fmla="*/ 2147483647 w 108"/>
              <a:gd name="T53" fmla="*/ 2147483647 h 146"/>
              <a:gd name="T54" fmla="*/ 2147483647 w 108"/>
              <a:gd name="T55" fmla="*/ 2147483647 h 146"/>
              <a:gd name="T56" fmla="*/ 2147483647 w 108"/>
              <a:gd name="T57" fmla="*/ 2147483647 h 146"/>
              <a:gd name="T58" fmla="*/ 2147483647 w 108"/>
              <a:gd name="T59" fmla="*/ 2147483647 h 146"/>
              <a:gd name="T60" fmla="*/ 2147483647 w 108"/>
              <a:gd name="T61" fmla="*/ 2147483647 h 146"/>
              <a:gd name="T62" fmla="*/ 2147483647 w 108"/>
              <a:gd name="T63" fmla="*/ 2147483647 h 146"/>
              <a:gd name="T64" fmla="*/ 2147483647 w 108"/>
              <a:gd name="T65" fmla="*/ 2147483647 h 146"/>
              <a:gd name="T66" fmla="*/ 2147483647 w 108"/>
              <a:gd name="T67" fmla="*/ 2147483647 h 146"/>
              <a:gd name="T68" fmla="*/ 2147483647 w 108"/>
              <a:gd name="T69" fmla="*/ 2147483647 h 146"/>
              <a:gd name="T70" fmla="*/ 2147483647 w 108"/>
              <a:gd name="T71" fmla="*/ 2147483647 h 146"/>
              <a:gd name="T72" fmla="*/ 2147483647 w 108"/>
              <a:gd name="T73" fmla="*/ 2147483647 h 146"/>
              <a:gd name="T74" fmla="*/ 2147483647 w 108"/>
              <a:gd name="T75" fmla="*/ 2147483647 h 146"/>
              <a:gd name="T76" fmla="*/ 2147483647 w 108"/>
              <a:gd name="T77" fmla="*/ 2147483647 h 146"/>
              <a:gd name="T78" fmla="*/ 2147483647 w 108"/>
              <a:gd name="T79" fmla="*/ 2147483647 h 146"/>
              <a:gd name="T80" fmla="*/ 0 w 108"/>
              <a:gd name="T81" fmla="*/ 2147483647 h 146"/>
              <a:gd name="T82" fmla="*/ 0 w 108"/>
              <a:gd name="T83" fmla="*/ 2147483647 h 146"/>
              <a:gd name="T84" fmla="*/ 2147483647 w 108"/>
              <a:gd name="T85" fmla="*/ 2147483647 h 146"/>
              <a:gd name="T86" fmla="*/ 2147483647 w 108"/>
              <a:gd name="T87" fmla="*/ 2147483647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8"/>
              <a:gd name="T133" fmla="*/ 0 h 146"/>
              <a:gd name="T134" fmla="*/ 108 w 108"/>
              <a:gd name="T135" fmla="*/ 146 h 14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8" h="146">
                <a:moveTo>
                  <a:pt x="14" y="50"/>
                </a:moveTo>
                <a:lnTo>
                  <a:pt x="14" y="30"/>
                </a:lnTo>
                <a:lnTo>
                  <a:pt x="18" y="28"/>
                </a:lnTo>
                <a:lnTo>
                  <a:pt x="20" y="24"/>
                </a:lnTo>
                <a:lnTo>
                  <a:pt x="26" y="16"/>
                </a:lnTo>
                <a:lnTo>
                  <a:pt x="30" y="10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42" y="8"/>
                </a:lnTo>
                <a:lnTo>
                  <a:pt x="46" y="10"/>
                </a:lnTo>
                <a:lnTo>
                  <a:pt x="66" y="14"/>
                </a:lnTo>
                <a:lnTo>
                  <a:pt x="86" y="16"/>
                </a:lnTo>
                <a:lnTo>
                  <a:pt x="90" y="14"/>
                </a:lnTo>
                <a:lnTo>
                  <a:pt x="94" y="14"/>
                </a:lnTo>
                <a:lnTo>
                  <a:pt x="98" y="8"/>
                </a:lnTo>
                <a:lnTo>
                  <a:pt x="102" y="2"/>
                </a:lnTo>
                <a:lnTo>
                  <a:pt x="108" y="0"/>
                </a:lnTo>
                <a:lnTo>
                  <a:pt x="108" y="6"/>
                </a:lnTo>
                <a:lnTo>
                  <a:pt x="98" y="18"/>
                </a:lnTo>
                <a:lnTo>
                  <a:pt x="92" y="24"/>
                </a:lnTo>
                <a:lnTo>
                  <a:pt x="88" y="26"/>
                </a:lnTo>
                <a:lnTo>
                  <a:pt x="82" y="26"/>
                </a:lnTo>
                <a:lnTo>
                  <a:pt x="76" y="26"/>
                </a:lnTo>
                <a:lnTo>
                  <a:pt x="70" y="24"/>
                </a:lnTo>
                <a:lnTo>
                  <a:pt x="28" y="24"/>
                </a:lnTo>
                <a:lnTo>
                  <a:pt x="24" y="26"/>
                </a:lnTo>
                <a:lnTo>
                  <a:pt x="24" y="28"/>
                </a:lnTo>
                <a:lnTo>
                  <a:pt x="22" y="36"/>
                </a:lnTo>
                <a:lnTo>
                  <a:pt x="24" y="42"/>
                </a:lnTo>
                <a:lnTo>
                  <a:pt x="26" y="50"/>
                </a:lnTo>
                <a:lnTo>
                  <a:pt x="30" y="56"/>
                </a:lnTo>
                <a:lnTo>
                  <a:pt x="36" y="58"/>
                </a:ln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50" y="50"/>
                </a:lnTo>
                <a:lnTo>
                  <a:pt x="58" y="48"/>
                </a:lnTo>
                <a:lnTo>
                  <a:pt x="68" y="46"/>
                </a:lnTo>
                <a:lnTo>
                  <a:pt x="74" y="44"/>
                </a:lnTo>
                <a:lnTo>
                  <a:pt x="80" y="44"/>
                </a:lnTo>
                <a:lnTo>
                  <a:pt x="78" y="46"/>
                </a:lnTo>
                <a:lnTo>
                  <a:pt x="74" y="48"/>
                </a:lnTo>
                <a:lnTo>
                  <a:pt x="68" y="52"/>
                </a:lnTo>
                <a:lnTo>
                  <a:pt x="60" y="54"/>
                </a:lnTo>
                <a:lnTo>
                  <a:pt x="54" y="60"/>
                </a:lnTo>
                <a:lnTo>
                  <a:pt x="46" y="70"/>
                </a:lnTo>
                <a:lnTo>
                  <a:pt x="48" y="70"/>
                </a:lnTo>
                <a:lnTo>
                  <a:pt x="50" y="76"/>
                </a:lnTo>
                <a:lnTo>
                  <a:pt x="52" y="82"/>
                </a:lnTo>
                <a:lnTo>
                  <a:pt x="58" y="90"/>
                </a:lnTo>
                <a:lnTo>
                  <a:pt x="58" y="106"/>
                </a:lnTo>
                <a:lnTo>
                  <a:pt x="60" y="110"/>
                </a:lnTo>
                <a:lnTo>
                  <a:pt x="64" y="112"/>
                </a:lnTo>
                <a:lnTo>
                  <a:pt x="70" y="112"/>
                </a:lnTo>
                <a:lnTo>
                  <a:pt x="70" y="114"/>
                </a:lnTo>
                <a:lnTo>
                  <a:pt x="64" y="118"/>
                </a:lnTo>
                <a:lnTo>
                  <a:pt x="58" y="122"/>
                </a:lnTo>
                <a:lnTo>
                  <a:pt x="54" y="126"/>
                </a:lnTo>
                <a:lnTo>
                  <a:pt x="48" y="126"/>
                </a:lnTo>
                <a:lnTo>
                  <a:pt x="34" y="98"/>
                </a:lnTo>
                <a:lnTo>
                  <a:pt x="36" y="94"/>
                </a:lnTo>
                <a:lnTo>
                  <a:pt x="38" y="90"/>
                </a:lnTo>
                <a:lnTo>
                  <a:pt x="36" y="84"/>
                </a:lnTo>
                <a:lnTo>
                  <a:pt x="30" y="86"/>
                </a:lnTo>
                <a:lnTo>
                  <a:pt x="26" y="84"/>
                </a:lnTo>
                <a:lnTo>
                  <a:pt x="24" y="114"/>
                </a:lnTo>
                <a:lnTo>
                  <a:pt x="24" y="128"/>
                </a:lnTo>
                <a:lnTo>
                  <a:pt x="22" y="136"/>
                </a:lnTo>
                <a:lnTo>
                  <a:pt x="20" y="142"/>
                </a:lnTo>
                <a:lnTo>
                  <a:pt x="16" y="144"/>
                </a:lnTo>
                <a:lnTo>
                  <a:pt x="10" y="146"/>
                </a:lnTo>
                <a:lnTo>
                  <a:pt x="8" y="144"/>
                </a:lnTo>
                <a:lnTo>
                  <a:pt x="6" y="144"/>
                </a:lnTo>
                <a:lnTo>
                  <a:pt x="6" y="140"/>
                </a:lnTo>
                <a:lnTo>
                  <a:pt x="6" y="130"/>
                </a:lnTo>
                <a:lnTo>
                  <a:pt x="8" y="124"/>
                </a:lnTo>
                <a:lnTo>
                  <a:pt x="10" y="118"/>
                </a:lnTo>
                <a:lnTo>
                  <a:pt x="12" y="110"/>
                </a:lnTo>
                <a:lnTo>
                  <a:pt x="12" y="102"/>
                </a:lnTo>
                <a:lnTo>
                  <a:pt x="4" y="102"/>
                </a:lnTo>
                <a:lnTo>
                  <a:pt x="0" y="100"/>
                </a:lnTo>
                <a:lnTo>
                  <a:pt x="0" y="96"/>
                </a:lnTo>
                <a:lnTo>
                  <a:pt x="0" y="84"/>
                </a:lnTo>
                <a:lnTo>
                  <a:pt x="4" y="70"/>
                </a:lnTo>
                <a:lnTo>
                  <a:pt x="10" y="58"/>
                </a:lnTo>
                <a:lnTo>
                  <a:pt x="14" y="48"/>
                </a:lnTo>
                <a:lnTo>
                  <a:pt x="14" y="5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0" name="Freeform 255"/>
          <p:cNvSpPr>
            <a:spLocks/>
          </p:cNvSpPr>
          <p:nvPr/>
        </p:nvSpPr>
        <p:spPr bwMode="auto">
          <a:xfrm>
            <a:off x="7108825" y="3997325"/>
            <a:ext cx="25400" cy="25400"/>
          </a:xfrm>
          <a:custGeom>
            <a:avLst/>
            <a:gdLst>
              <a:gd name="T0" fmla="*/ 2147483647 w 16"/>
              <a:gd name="T1" fmla="*/ 0 h 16"/>
              <a:gd name="T2" fmla="*/ 2147483647 w 16"/>
              <a:gd name="T3" fmla="*/ 2147483647 h 16"/>
              <a:gd name="T4" fmla="*/ 2147483647 w 16"/>
              <a:gd name="T5" fmla="*/ 2147483647 h 16"/>
              <a:gd name="T6" fmla="*/ 2147483647 w 16"/>
              <a:gd name="T7" fmla="*/ 2147483647 h 16"/>
              <a:gd name="T8" fmla="*/ 2147483647 w 16"/>
              <a:gd name="T9" fmla="*/ 2147483647 h 16"/>
              <a:gd name="T10" fmla="*/ 2147483647 w 16"/>
              <a:gd name="T11" fmla="*/ 2147483647 h 16"/>
              <a:gd name="T12" fmla="*/ 2147483647 w 16"/>
              <a:gd name="T13" fmla="*/ 2147483647 h 16"/>
              <a:gd name="T14" fmla="*/ 2147483647 w 16"/>
              <a:gd name="T15" fmla="*/ 2147483647 h 16"/>
              <a:gd name="T16" fmla="*/ 2147483647 w 16"/>
              <a:gd name="T17" fmla="*/ 2147483647 h 16"/>
              <a:gd name="T18" fmla="*/ 0 w 16"/>
              <a:gd name="T19" fmla="*/ 2147483647 h 16"/>
              <a:gd name="T20" fmla="*/ 2147483647 w 16"/>
              <a:gd name="T21" fmla="*/ 0 h 16"/>
              <a:gd name="T22" fmla="*/ 2147483647 w 16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6"/>
              <a:gd name="T37" fmla="*/ 0 h 16"/>
              <a:gd name="T38" fmla="*/ 16 w 16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6" h="16">
                <a:moveTo>
                  <a:pt x="10" y="0"/>
                </a:moveTo>
                <a:lnTo>
                  <a:pt x="12" y="4"/>
                </a:lnTo>
                <a:lnTo>
                  <a:pt x="16" y="8"/>
                </a:lnTo>
                <a:lnTo>
                  <a:pt x="16" y="12"/>
                </a:lnTo>
                <a:lnTo>
                  <a:pt x="12" y="10"/>
                </a:lnTo>
                <a:lnTo>
                  <a:pt x="8" y="8"/>
                </a:lnTo>
                <a:lnTo>
                  <a:pt x="8" y="12"/>
                </a:lnTo>
                <a:lnTo>
                  <a:pt x="10" y="14"/>
                </a:lnTo>
                <a:lnTo>
                  <a:pt x="8" y="16"/>
                </a:lnTo>
                <a:lnTo>
                  <a:pt x="0" y="1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1" name="Freeform 256"/>
          <p:cNvSpPr>
            <a:spLocks/>
          </p:cNvSpPr>
          <p:nvPr/>
        </p:nvSpPr>
        <p:spPr bwMode="auto">
          <a:xfrm>
            <a:off x="8137525" y="4225925"/>
            <a:ext cx="50800" cy="6032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2147483647 w 32"/>
              <a:gd name="T15" fmla="*/ 2147483647 h 38"/>
              <a:gd name="T16" fmla="*/ 0 w 32"/>
              <a:gd name="T17" fmla="*/ 2147483647 h 38"/>
              <a:gd name="T18" fmla="*/ 0 w 32"/>
              <a:gd name="T19" fmla="*/ 0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38"/>
              <a:gd name="T38" fmla="*/ 32 w 32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38">
                <a:moveTo>
                  <a:pt x="32" y="28"/>
                </a:moveTo>
                <a:lnTo>
                  <a:pt x="32" y="38"/>
                </a:lnTo>
                <a:lnTo>
                  <a:pt x="28" y="38"/>
                </a:lnTo>
                <a:lnTo>
                  <a:pt x="24" y="34"/>
                </a:lnTo>
                <a:lnTo>
                  <a:pt x="22" y="28"/>
                </a:lnTo>
                <a:lnTo>
                  <a:pt x="20" y="20"/>
                </a:lnTo>
                <a:lnTo>
                  <a:pt x="16" y="16"/>
                </a:lnTo>
                <a:lnTo>
                  <a:pt x="6" y="10"/>
                </a:lnTo>
                <a:lnTo>
                  <a:pt x="0" y="6"/>
                </a:lnTo>
                <a:lnTo>
                  <a:pt x="0" y="0"/>
                </a:lnTo>
                <a:lnTo>
                  <a:pt x="16" y="14"/>
                </a:lnTo>
                <a:lnTo>
                  <a:pt x="32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2" name="Freeform 257"/>
          <p:cNvSpPr>
            <a:spLocks/>
          </p:cNvSpPr>
          <p:nvPr/>
        </p:nvSpPr>
        <p:spPr bwMode="auto">
          <a:xfrm>
            <a:off x="7448550" y="4232275"/>
            <a:ext cx="31750" cy="28575"/>
          </a:xfrm>
          <a:custGeom>
            <a:avLst/>
            <a:gdLst>
              <a:gd name="T0" fmla="*/ 2147483647 w 20"/>
              <a:gd name="T1" fmla="*/ 2147483647 h 18"/>
              <a:gd name="T2" fmla="*/ 2147483647 w 20"/>
              <a:gd name="T3" fmla="*/ 2147483647 h 18"/>
              <a:gd name="T4" fmla="*/ 2147483647 w 20"/>
              <a:gd name="T5" fmla="*/ 2147483647 h 18"/>
              <a:gd name="T6" fmla="*/ 2147483647 w 20"/>
              <a:gd name="T7" fmla="*/ 2147483647 h 18"/>
              <a:gd name="T8" fmla="*/ 2147483647 w 20"/>
              <a:gd name="T9" fmla="*/ 2147483647 h 18"/>
              <a:gd name="T10" fmla="*/ 2147483647 w 20"/>
              <a:gd name="T11" fmla="*/ 2147483647 h 18"/>
              <a:gd name="T12" fmla="*/ 2147483647 w 20"/>
              <a:gd name="T13" fmla="*/ 2147483647 h 18"/>
              <a:gd name="T14" fmla="*/ 0 w 20"/>
              <a:gd name="T15" fmla="*/ 2147483647 h 18"/>
              <a:gd name="T16" fmla="*/ 0 w 20"/>
              <a:gd name="T17" fmla="*/ 2147483647 h 18"/>
              <a:gd name="T18" fmla="*/ 2147483647 w 20"/>
              <a:gd name="T19" fmla="*/ 0 h 18"/>
              <a:gd name="T20" fmla="*/ 2147483647 w 20"/>
              <a:gd name="T21" fmla="*/ 2147483647 h 18"/>
              <a:gd name="T22" fmla="*/ 2147483647 w 20"/>
              <a:gd name="T23" fmla="*/ 2147483647 h 1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0"/>
              <a:gd name="T37" fmla="*/ 0 h 18"/>
              <a:gd name="T38" fmla="*/ 20 w 20"/>
              <a:gd name="T39" fmla="*/ 18 h 1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0" h="18">
                <a:moveTo>
                  <a:pt x="18" y="4"/>
                </a:moveTo>
                <a:lnTo>
                  <a:pt x="20" y="8"/>
                </a:lnTo>
                <a:lnTo>
                  <a:pt x="20" y="12"/>
                </a:lnTo>
                <a:lnTo>
                  <a:pt x="20" y="14"/>
                </a:lnTo>
                <a:lnTo>
                  <a:pt x="18" y="16"/>
                </a:lnTo>
                <a:lnTo>
                  <a:pt x="12" y="18"/>
                </a:lnTo>
                <a:lnTo>
                  <a:pt x="4" y="14"/>
                </a:lnTo>
                <a:lnTo>
                  <a:pt x="0" y="10"/>
                </a:lnTo>
                <a:lnTo>
                  <a:pt x="0" y="6"/>
                </a:lnTo>
                <a:lnTo>
                  <a:pt x="12" y="0"/>
                </a:lnTo>
                <a:lnTo>
                  <a:pt x="20" y="6"/>
                </a:lnTo>
                <a:lnTo>
                  <a:pt x="18" y="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3" name="Freeform 258"/>
          <p:cNvSpPr>
            <a:spLocks/>
          </p:cNvSpPr>
          <p:nvPr/>
        </p:nvSpPr>
        <p:spPr bwMode="auto">
          <a:xfrm>
            <a:off x="7407275" y="4194175"/>
            <a:ext cx="15875" cy="9525"/>
          </a:xfrm>
          <a:custGeom>
            <a:avLst/>
            <a:gdLst>
              <a:gd name="T0" fmla="*/ 2147483647 w 10"/>
              <a:gd name="T1" fmla="*/ 0 h 6"/>
              <a:gd name="T2" fmla="*/ 2147483647 w 10"/>
              <a:gd name="T3" fmla="*/ 2147483647 h 6"/>
              <a:gd name="T4" fmla="*/ 2147483647 w 10"/>
              <a:gd name="T5" fmla="*/ 2147483647 h 6"/>
              <a:gd name="T6" fmla="*/ 2147483647 w 10"/>
              <a:gd name="T7" fmla="*/ 2147483647 h 6"/>
              <a:gd name="T8" fmla="*/ 0 w 10"/>
              <a:gd name="T9" fmla="*/ 2147483647 h 6"/>
              <a:gd name="T10" fmla="*/ 2147483647 w 10"/>
              <a:gd name="T11" fmla="*/ 0 h 6"/>
              <a:gd name="T12" fmla="*/ 2147483647 w 10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6"/>
              <a:gd name="T23" fmla="*/ 10 w 10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6">
                <a:moveTo>
                  <a:pt x="10" y="0"/>
                </a:moveTo>
                <a:lnTo>
                  <a:pt x="8" y="4"/>
                </a:lnTo>
                <a:lnTo>
                  <a:pt x="4" y="6"/>
                </a:lnTo>
                <a:lnTo>
                  <a:pt x="2" y="4"/>
                </a:lnTo>
                <a:lnTo>
                  <a:pt x="0" y="2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4" name="Freeform 259"/>
          <p:cNvSpPr>
            <a:spLocks/>
          </p:cNvSpPr>
          <p:nvPr/>
        </p:nvSpPr>
        <p:spPr bwMode="auto">
          <a:xfrm>
            <a:off x="6683375" y="1866900"/>
            <a:ext cx="88900" cy="25400"/>
          </a:xfrm>
          <a:custGeom>
            <a:avLst/>
            <a:gdLst>
              <a:gd name="T0" fmla="*/ 2147483647 w 56"/>
              <a:gd name="T1" fmla="*/ 2147483647 h 16"/>
              <a:gd name="T2" fmla="*/ 2147483647 w 56"/>
              <a:gd name="T3" fmla="*/ 2147483647 h 16"/>
              <a:gd name="T4" fmla="*/ 2147483647 w 56"/>
              <a:gd name="T5" fmla="*/ 2147483647 h 16"/>
              <a:gd name="T6" fmla="*/ 2147483647 w 56"/>
              <a:gd name="T7" fmla="*/ 2147483647 h 16"/>
              <a:gd name="T8" fmla="*/ 2147483647 w 56"/>
              <a:gd name="T9" fmla="*/ 2147483647 h 16"/>
              <a:gd name="T10" fmla="*/ 0 w 56"/>
              <a:gd name="T11" fmla="*/ 0 h 16"/>
              <a:gd name="T12" fmla="*/ 2147483647 w 56"/>
              <a:gd name="T13" fmla="*/ 0 h 16"/>
              <a:gd name="T14" fmla="*/ 2147483647 w 56"/>
              <a:gd name="T15" fmla="*/ 2147483647 h 16"/>
              <a:gd name="T16" fmla="*/ 2147483647 w 56"/>
              <a:gd name="T17" fmla="*/ 2147483647 h 16"/>
              <a:gd name="T18" fmla="*/ 2147483647 w 56"/>
              <a:gd name="T19" fmla="*/ 2147483647 h 16"/>
              <a:gd name="T20" fmla="*/ 2147483647 w 56"/>
              <a:gd name="T21" fmla="*/ 2147483647 h 16"/>
              <a:gd name="T22" fmla="*/ 2147483647 w 56"/>
              <a:gd name="T23" fmla="*/ 2147483647 h 16"/>
              <a:gd name="T24" fmla="*/ 2147483647 w 56"/>
              <a:gd name="T25" fmla="*/ 2147483647 h 16"/>
              <a:gd name="T26" fmla="*/ 2147483647 w 56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6"/>
              <a:gd name="T43" fmla="*/ 0 h 16"/>
              <a:gd name="T44" fmla="*/ 56 w 56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6" h="16">
                <a:moveTo>
                  <a:pt x="46" y="16"/>
                </a:moveTo>
                <a:lnTo>
                  <a:pt x="34" y="16"/>
                </a:lnTo>
                <a:lnTo>
                  <a:pt x="20" y="12"/>
                </a:lnTo>
                <a:lnTo>
                  <a:pt x="6" y="8"/>
                </a:lnTo>
                <a:lnTo>
                  <a:pt x="2" y="4"/>
                </a:lnTo>
                <a:lnTo>
                  <a:pt x="0" y="0"/>
                </a:lnTo>
                <a:lnTo>
                  <a:pt x="8" y="0"/>
                </a:lnTo>
                <a:lnTo>
                  <a:pt x="20" y="4"/>
                </a:lnTo>
                <a:lnTo>
                  <a:pt x="32" y="4"/>
                </a:lnTo>
                <a:lnTo>
                  <a:pt x="44" y="6"/>
                </a:lnTo>
                <a:lnTo>
                  <a:pt x="50" y="6"/>
                </a:lnTo>
                <a:lnTo>
                  <a:pt x="56" y="8"/>
                </a:lnTo>
                <a:lnTo>
                  <a:pt x="52" y="14"/>
                </a:lnTo>
                <a:lnTo>
                  <a:pt x="46" y="1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5" name="Freeform 260"/>
          <p:cNvSpPr>
            <a:spLocks/>
          </p:cNvSpPr>
          <p:nvPr/>
        </p:nvSpPr>
        <p:spPr bwMode="auto">
          <a:xfrm>
            <a:off x="7473950" y="1968500"/>
            <a:ext cx="63500" cy="22225"/>
          </a:xfrm>
          <a:custGeom>
            <a:avLst/>
            <a:gdLst>
              <a:gd name="T0" fmla="*/ 2147483647 w 40"/>
              <a:gd name="T1" fmla="*/ 2147483647 h 14"/>
              <a:gd name="T2" fmla="*/ 2147483647 w 40"/>
              <a:gd name="T3" fmla="*/ 2147483647 h 14"/>
              <a:gd name="T4" fmla="*/ 2147483647 w 40"/>
              <a:gd name="T5" fmla="*/ 2147483647 h 14"/>
              <a:gd name="T6" fmla="*/ 2147483647 w 40"/>
              <a:gd name="T7" fmla="*/ 2147483647 h 14"/>
              <a:gd name="T8" fmla="*/ 2147483647 w 40"/>
              <a:gd name="T9" fmla="*/ 2147483647 h 14"/>
              <a:gd name="T10" fmla="*/ 0 w 40"/>
              <a:gd name="T11" fmla="*/ 2147483647 h 14"/>
              <a:gd name="T12" fmla="*/ 2147483647 w 40"/>
              <a:gd name="T13" fmla="*/ 2147483647 h 14"/>
              <a:gd name="T14" fmla="*/ 2147483647 w 40"/>
              <a:gd name="T15" fmla="*/ 2147483647 h 14"/>
              <a:gd name="T16" fmla="*/ 2147483647 w 40"/>
              <a:gd name="T17" fmla="*/ 0 h 14"/>
              <a:gd name="T18" fmla="*/ 2147483647 w 40"/>
              <a:gd name="T19" fmla="*/ 0 h 14"/>
              <a:gd name="T20" fmla="*/ 2147483647 w 40"/>
              <a:gd name="T21" fmla="*/ 2147483647 h 14"/>
              <a:gd name="T22" fmla="*/ 2147483647 w 40"/>
              <a:gd name="T23" fmla="*/ 2147483647 h 14"/>
              <a:gd name="T24" fmla="*/ 2147483647 w 40"/>
              <a:gd name="T25" fmla="*/ 2147483647 h 14"/>
              <a:gd name="T26" fmla="*/ 2147483647 w 40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"/>
              <a:gd name="T43" fmla="*/ 0 h 14"/>
              <a:gd name="T44" fmla="*/ 40 w 40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" h="14">
                <a:moveTo>
                  <a:pt x="20" y="10"/>
                </a:moveTo>
                <a:lnTo>
                  <a:pt x="14" y="12"/>
                </a:lnTo>
                <a:lnTo>
                  <a:pt x="10" y="14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8" y="2"/>
                </a:lnTo>
                <a:lnTo>
                  <a:pt x="16" y="0"/>
                </a:lnTo>
                <a:lnTo>
                  <a:pt x="24" y="0"/>
                </a:lnTo>
                <a:lnTo>
                  <a:pt x="30" y="4"/>
                </a:lnTo>
                <a:lnTo>
                  <a:pt x="40" y="10"/>
                </a:lnTo>
                <a:lnTo>
                  <a:pt x="30" y="12"/>
                </a:lnTo>
                <a:lnTo>
                  <a:pt x="2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6" name="Freeform 261"/>
          <p:cNvSpPr>
            <a:spLocks/>
          </p:cNvSpPr>
          <p:nvPr/>
        </p:nvSpPr>
        <p:spPr bwMode="auto">
          <a:xfrm>
            <a:off x="7292975" y="2457450"/>
            <a:ext cx="203200" cy="250825"/>
          </a:xfrm>
          <a:custGeom>
            <a:avLst/>
            <a:gdLst>
              <a:gd name="T0" fmla="*/ 0 w 128"/>
              <a:gd name="T1" fmla="*/ 0 h 158"/>
              <a:gd name="T2" fmla="*/ 2147483647 w 128"/>
              <a:gd name="T3" fmla="*/ 2147483647 h 158"/>
              <a:gd name="T4" fmla="*/ 2147483647 w 128"/>
              <a:gd name="T5" fmla="*/ 2147483647 h 158"/>
              <a:gd name="T6" fmla="*/ 2147483647 w 128"/>
              <a:gd name="T7" fmla="*/ 2147483647 h 158"/>
              <a:gd name="T8" fmla="*/ 2147483647 w 128"/>
              <a:gd name="T9" fmla="*/ 2147483647 h 158"/>
              <a:gd name="T10" fmla="*/ 2147483647 w 128"/>
              <a:gd name="T11" fmla="*/ 2147483647 h 158"/>
              <a:gd name="T12" fmla="*/ 2147483647 w 128"/>
              <a:gd name="T13" fmla="*/ 2147483647 h 158"/>
              <a:gd name="T14" fmla="*/ 2147483647 w 128"/>
              <a:gd name="T15" fmla="*/ 2147483647 h 158"/>
              <a:gd name="T16" fmla="*/ 2147483647 w 128"/>
              <a:gd name="T17" fmla="*/ 2147483647 h 158"/>
              <a:gd name="T18" fmla="*/ 2147483647 w 128"/>
              <a:gd name="T19" fmla="*/ 2147483647 h 158"/>
              <a:gd name="T20" fmla="*/ 2147483647 w 128"/>
              <a:gd name="T21" fmla="*/ 2147483647 h 158"/>
              <a:gd name="T22" fmla="*/ 2147483647 w 128"/>
              <a:gd name="T23" fmla="*/ 2147483647 h 158"/>
              <a:gd name="T24" fmla="*/ 2147483647 w 128"/>
              <a:gd name="T25" fmla="*/ 2147483647 h 158"/>
              <a:gd name="T26" fmla="*/ 2147483647 w 128"/>
              <a:gd name="T27" fmla="*/ 2147483647 h 158"/>
              <a:gd name="T28" fmla="*/ 2147483647 w 128"/>
              <a:gd name="T29" fmla="*/ 2147483647 h 158"/>
              <a:gd name="T30" fmla="*/ 2147483647 w 128"/>
              <a:gd name="T31" fmla="*/ 2147483647 h 158"/>
              <a:gd name="T32" fmla="*/ 2147483647 w 128"/>
              <a:gd name="T33" fmla="*/ 2147483647 h 158"/>
              <a:gd name="T34" fmla="*/ 2147483647 w 128"/>
              <a:gd name="T35" fmla="*/ 2147483647 h 158"/>
              <a:gd name="T36" fmla="*/ 2147483647 w 128"/>
              <a:gd name="T37" fmla="*/ 2147483647 h 158"/>
              <a:gd name="T38" fmla="*/ 2147483647 w 128"/>
              <a:gd name="T39" fmla="*/ 2147483647 h 158"/>
              <a:gd name="T40" fmla="*/ 2147483647 w 128"/>
              <a:gd name="T41" fmla="*/ 2147483647 h 158"/>
              <a:gd name="T42" fmla="*/ 2147483647 w 128"/>
              <a:gd name="T43" fmla="*/ 2147483647 h 158"/>
              <a:gd name="T44" fmla="*/ 2147483647 w 128"/>
              <a:gd name="T45" fmla="*/ 2147483647 h 158"/>
              <a:gd name="T46" fmla="*/ 2147483647 w 128"/>
              <a:gd name="T47" fmla="*/ 2147483647 h 158"/>
              <a:gd name="T48" fmla="*/ 2147483647 w 128"/>
              <a:gd name="T49" fmla="*/ 2147483647 h 158"/>
              <a:gd name="T50" fmla="*/ 2147483647 w 128"/>
              <a:gd name="T51" fmla="*/ 2147483647 h 158"/>
              <a:gd name="T52" fmla="*/ 2147483647 w 128"/>
              <a:gd name="T53" fmla="*/ 2147483647 h 158"/>
              <a:gd name="T54" fmla="*/ 2147483647 w 128"/>
              <a:gd name="T55" fmla="*/ 2147483647 h 158"/>
              <a:gd name="T56" fmla="*/ 2147483647 w 128"/>
              <a:gd name="T57" fmla="*/ 2147483647 h 158"/>
              <a:gd name="T58" fmla="*/ 2147483647 w 128"/>
              <a:gd name="T59" fmla="*/ 2147483647 h 158"/>
              <a:gd name="T60" fmla="*/ 2147483647 w 128"/>
              <a:gd name="T61" fmla="*/ 2147483647 h 158"/>
              <a:gd name="T62" fmla="*/ 0 w 128"/>
              <a:gd name="T63" fmla="*/ 0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8"/>
              <a:gd name="T97" fmla="*/ 0 h 158"/>
              <a:gd name="T98" fmla="*/ 128 w 128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8" h="158">
                <a:moveTo>
                  <a:pt x="0" y="0"/>
                </a:moveTo>
                <a:lnTo>
                  <a:pt x="106" y="98"/>
                </a:lnTo>
                <a:lnTo>
                  <a:pt x="102" y="96"/>
                </a:lnTo>
                <a:lnTo>
                  <a:pt x="98" y="96"/>
                </a:lnTo>
                <a:lnTo>
                  <a:pt x="94" y="94"/>
                </a:lnTo>
                <a:lnTo>
                  <a:pt x="88" y="92"/>
                </a:lnTo>
                <a:lnTo>
                  <a:pt x="84" y="94"/>
                </a:lnTo>
                <a:lnTo>
                  <a:pt x="82" y="98"/>
                </a:lnTo>
                <a:lnTo>
                  <a:pt x="84" y="106"/>
                </a:lnTo>
                <a:lnTo>
                  <a:pt x="88" y="114"/>
                </a:lnTo>
                <a:lnTo>
                  <a:pt x="94" y="122"/>
                </a:lnTo>
                <a:lnTo>
                  <a:pt x="100" y="128"/>
                </a:lnTo>
                <a:lnTo>
                  <a:pt x="116" y="140"/>
                </a:lnTo>
                <a:lnTo>
                  <a:pt x="128" y="148"/>
                </a:lnTo>
                <a:lnTo>
                  <a:pt x="120" y="148"/>
                </a:lnTo>
                <a:lnTo>
                  <a:pt x="116" y="146"/>
                </a:lnTo>
                <a:lnTo>
                  <a:pt x="110" y="144"/>
                </a:lnTo>
                <a:lnTo>
                  <a:pt x="110" y="158"/>
                </a:lnTo>
                <a:lnTo>
                  <a:pt x="102" y="150"/>
                </a:lnTo>
                <a:lnTo>
                  <a:pt x="94" y="140"/>
                </a:lnTo>
                <a:lnTo>
                  <a:pt x="82" y="122"/>
                </a:lnTo>
                <a:lnTo>
                  <a:pt x="70" y="102"/>
                </a:lnTo>
                <a:lnTo>
                  <a:pt x="58" y="82"/>
                </a:lnTo>
                <a:lnTo>
                  <a:pt x="48" y="68"/>
                </a:lnTo>
                <a:lnTo>
                  <a:pt x="36" y="54"/>
                </a:lnTo>
                <a:lnTo>
                  <a:pt x="26" y="46"/>
                </a:lnTo>
                <a:lnTo>
                  <a:pt x="14" y="38"/>
                </a:lnTo>
                <a:lnTo>
                  <a:pt x="10" y="34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7" name="Freeform 262"/>
          <p:cNvSpPr>
            <a:spLocks/>
          </p:cNvSpPr>
          <p:nvPr/>
        </p:nvSpPr>
        <p:spPr bwMode="auto">
          <a:xfrm>
            <a:off x="4648200" y="2828925"/>
            <a:ext cx="57150" cy="41275"/>
          </a:xfrm>
          <a:custGeom>
            <a:avLst/>
            <a:gdLst>
              <a:gd name="T0" fmla="*/ 2147483647 w 36"/>
              <a:gd name="T1" fmla="*/ 0 h 26"/>
              <a:gd name="T2" fmla="*/ 2147483647 w 36"/>
              <a:gd name="T3" fmla="*/ 2147483647 h 26"/>
              <a:gd name="T4" fmla="*/ 2147483647 w 36"/>
              <a:gd name="T5" fmla="*/ 2147483647 h 26"/>
              <a:gd name="T6" fmla="*/ 2147483647 w 36"/>
              <a:gd name="T7" fmla="*/ 2147483647 h 26"/>
              <a:gd name="T8" fmla="*/ 0 w 36"/>
              <a:gd name="T9" fmla="*/ 2147483647 h 26"/>
              <a:gd name="T10" fmla="*/ 2147483647 w 36"/>
              <a:gd name="T11" fmla="*/ 2147483647 h 26"/>
              <a:gd name="T12" fmla="*/ 2147483647 w 36"/>
              <a:gd name="T13" fmla="*/ 2147483647 h 26"/>
              <a:gd name="T14" fmla="*/ 2147483647 w 36"/>
              <a:gd name="T15" fmla="*/ 2147483647 h 26"/>
              <a:gd name="T16" fmla="*/ 2147483647 w 36"/>
              <a:gd name="T17" fmla="*/ 2147483647 h 26"/>
              <a:gd name="T18" fmla="*/ 2147483647 w 36"/>
              <a:gd name="T19" fmla="*/ 2147483647 h 26"/>
              <a:gd name="T20" fmla="*/ 2147483647 w 36"/>
              <a:gd name="T21" fmla="*/ 2147483647 h 26"/>
              <a:gd name="T22" fmla="*/ 2147483647 w 36"/>
              <a:gd name="T23" fmla="*/ 2147483647 h 26"/>
              <a:gd name="T24" fmla="*/ 2147483647 w 36"/>
              <a:gd name="T25" fmla="*/ 2147483647 h 26"/>
              <a:gd name="T26" fmla="*/ 2147483647 w 36"/>
              <a:gd name="T27" fmla="*/ 0 h 26"/>
              <a:gd name="T28" fmla="*/ 2147483647 w 36"/>
              <a:gd name="T29" fmla="*/ 0 h 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26"/>
              <a:gd name="T47" fmla="*/ 36 w 36"/>
              <a:gd name="T48" fmla="*/ 26 h 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26">
                <a:moveTo>
                  <a:pt x="30" y="0"/>
                </a:moveTo>
                <a:lnTo>
                  <a:pt x="12" y="2"/>
                </a:lnTo>
                <a:lnTo>
                  <a:pt x="4" y="4"/>
                </a:lnTo>
                <a:lnTo>
                  <a:pt x="2" y="6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6" y="16"/>
                </a:lnTo>
                <a:lnTo>
                  <a:pt x="6" y="26"/>
                </a:lnTo>
                <a:lnTo>
                  <a:pt x="14" y="24"/>
                </a:lnTo>
                <a:lnTo>
                  <a:pt x="22" y="20"/>
                </a:lnTo>
                <a:lnTo>
                  <a:pt x="36" y="8"/>
                </a:lnTo>
                <a:lnTo>
                  <a:pt x="32" y="6"/>
                </a:lnTo>
                <a:lnTo>
                  <a:pt x="28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8" name="Freeform 263"/>
          <p:cNvSpPr>
            <a:spLocks/>
          </p:cNvSpPr>
          <p:nvPr/>
        </p:nvSpPr>
        <p:spPr bwMode="auto">
          <a:xfrm>
            <a:off x="6350000" y="3257550"/>
            <a:ext cx="88900" cy="47625"/>
          </a:xfrm>
          <a:custGeom>
            <a:avLst/>
            <a:gdLst>
              <a:gd name="T0" fmla="*/ 2147483647 w 56"/>
              <a:gd name="T1" fmla="*/ 2147483647 h 30"/>
              <a:gd name="T2" fmla="*/ 2147483647 w 56"/>
              <a:gd name="T3" fmla="*/ 2147483647 h 30"/>
              <a:gd name="T4" fmla="*/ 2147483647 w 56"/>
              <a:gd name="T5" fmla="*/ 2147483647 h 30"/>
              <a:gd name="T6" fmla="*/ 2147483647 w 56"/>
              <a:gd name="T7" fmla="*/ 2147483647 h 30"/>
              <a:gd name="T8" fmla="*/ 2147483647 w 56"/>
              <a:gd name="T9" fmla="*/ 0 h 30"/>
              <a:gd name="T10" fmla="*/ 2147483647 w 56"/>
              <a:gd name="T11" fmla="*/ 2147483647 h 30"/>
              <a:gd name="T12" fmla="*/ 2147483647 w 56"/>
              <a:gd name="T13" fmla="*/ 2147483647 h 30"/>
              <a:gd name="T14" fmla="*/ 2147483647 w 56"/>
              <a:gd name="T15" fmla="*/ 2147483647 h 30"/>
              <a:gd name="T16" fmla="*/ 0 w 56"/>
              <a:gd name="T17" fmla="*/ 2147483647 h 30"/>
              <a:gd name="T18" fmla="*/ 2147483647 w 56"/>
              <a:gd name="T19" fmla="*/ 2147483647 h 30"/>
              <a:gd name="T20" fmla="*/ 2147483647 w 56"/>
              <a:gd name="T21" fmla="*/ 2147483647 h 30"/>
              <a:gd name="T22" fmla="*/ 2147483647 w 56"/>
              <a:gd name="T23" fmla="*/ 2147483647 h 30"/>
              <a:gd name="T24" fmla="*/ 2147483647 w 56"/>
              <a:gd name="T25" fmla="*/ 2147483647 h 30"/>
              <a:gd name="T26" fmla="*/ 2147483647 w 56"/>
              <a:gd name="T27" fmla="*/ 2147483647 h 30"/>
              <a:gd name="T28" fmla="*/ 2147483647 w 56"/>
              <a:gd name="T29" fmla="*/ 2147483647 h 30"/>
              <a:gd name="T30" fmla="*/ 2147483647 w 56"/>
              <a:gd name="T31" fmla="*/ 2147483647 h 30"/>
              <a:gd name="T32" fmla="*/ 2147483647 w 56"/>
              <a:gd name="T33" fmla="*/ 2147483647 h 30"/>
              <a:gd name="T34" fmla="*/ 2147483647 w 56"/>
              <a:gd name="T35" fmla="*/ 2147483647 h 30"/>
              <a:gd name="T36" fmla="*/ 2147483647 w 56"/>
              <a:gd name="T37" fmla="*/ 2147483647 h 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30"/>
              <a:gd name="T59" fmla="*/ 56 w 56"/>
              <a:gd name="T60" fmla="*/ 30 h 3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30">
                <a:moveTo>
                  <a:pt x="54" y="22"/>
                </a:moveTo>
                <a:lnTo>
                  <a:pt x="48" y="16"/>
                </a:lnTo>
                <a:lnTo>
                  <a:pt x="38" y="8"/>
                </a:lnTo>
                <a:lnTo>
                  <a:pt x="28" y="2"/>
                </a:lnTo>
                <a:lnTo>
                  <a:pt x="16" y="0"/>
                </a:lnTo>
                <a:lnTo>
                  <a:pt x="12" y="2"/>
                </a:lnTo>
                <a:lnTo>
                  <a:pt x="8" y="6"/>
                </a:lnTo>
                <a:lnTo>
                  <a:pt x="4" y="12"/>
                </a:lnTo>
                <a:lnTo>
                  <a:pt x="0" y="16"/>
                </a:lnTo>
                <a:lnTo>
                  <a:pt x="2" y="20"/>
                </a:lnTo>
                <a:lnTo>
                  <a:pt x="6" y="26"/>
                </a:lnTo>
                <a:lnTo>
                  <a:pt x="10" y="30"/>
                </a:lnTo>
                <a:lnTo>
                  <a:pt x="16" y="30"/>
                </a:lnTo>
                <a:lnTo>
                  <a:pt x="38" y="30"/>
                </a:lnTo>
                <a:lnTo>
                  <a:pt x="44" y="30"/>
                </a:lnTo>
                <a:lnTo>
                  <a:pt x="50" y="28"/>
                </a:lnTo>
                <a:lnTo>
                  <a:pt x="54" y="24"/>
                </a:lnTo>
                <a:lnTo>
                  <a:pt x="56" y="20"/>
                </a:lnTo>
                <a:lnTo>
                  <a:pt x="54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69" name="Freeform 264"/>
          <p:cNvSpPr>
            <a:spLocks/>
          </p:cNvSpPr>
          <p:nvPr/>
        </p:nvSpPr>
        <p:spPr bwMode="auto">
          <a:xfrm>
            <a:off x="4908550" y="3057525"/>
            <a:ext cx="31750" cy="50800"/>
          </a:xfrm>
          <a:custGeom>
            <a:avLst/>
            <a:gdLst>
              <a:gd name="T0" fmla="*/ 0 w 20"/>
              <a:gd name="T1" fmla="*/ 2147483647 h 32"/>
              <a:gd name="T2" fmla="*/ 2147483647 w 20"/>
              <a:gd name="T3" fmla="*/ 0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2147483647 h 32"/>
              <a:gd name="T14" fmla="*/ 2147483647 w 20"/>
              <a:gd name="T15" fmla="*/ 2147483647 h 32"/>
              <a:gd name="T16" fmla="*/ 2147483647 w 20"/>
              <a:gd name="T17" fmla="*/ 2147483647 h 32"/>
              <a:gd name="T18" fmla="*/ 2147483647 w 20"/>
              <a:gd name="T19" fmla="*/ 2147483647 h 32"/>
              <a:gd name="T20" fmla="*/ 0 w 20"/>
              <a:gd name="T21" fmla="*/ 2147483647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32"/>
              <a:gd name="T35" fmla="*/ 20 w 20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32">
                <a:moveTo>
                  <a:pt x="0" y="32"/>
                </a:moveTo>
                <a:lnTo>
                  <a:pt x="8" y="0"/>
                </a:lnTo>
                <a:lnTo>
                  <a:pt x="20" y="4"/>
                </a:lnTo>
                <a:lnTo>
                  <a:pt x="16" y="14"/>
                </a:lnTo>
                <a:lnTo>
                  <a:pt x="12" y="16"/>
                </a:lnTo>
                <a:lnTo>
                  <a:pt x="8" y="16"/>
                </a:lnTo>
                <a:lnTo>
                  <a:pt x="10" y="20"/>
                </a:lnTo>
                <a:lnTo>
                  <a:pt x="12" y="22"/>
                </a:lnTo>
                <a:lnTo>
                  <a:pt x="10" y="28"/>
                </a:lnTo>
                <a:lnTo>
                  <a:pt x="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70" name="Freeform 265"/>
          <p:cNvSpPr>
            <a:spLocks/>
          </p:cNvSpPr>
          <p:nvPr/>
        </p:nvSpPr>
        <p:spPr bwMode="auto">
          <a:xfrm>
            <a:off x="4905375" y="3124200"/>
            <a:ext cx="15875" cy="34925"/>
          </a:xfrm>
          <a:custGeom>
            <a:avLst/>
            <a:gdLst>
              <a:gd name="T0" fmla="*/ 2147483647 w 10"/>
              <a:gd name="T1" fmla="*/ 2147483647 h 22"/>
              <a:gd name="T2" fmla="*/ 2147483647 w 10"/>
              <a:gd name="T3" fmla="*/ 0 h 22"/>
              <a:gd name="T4" fmla="*/ 2147483647 w 10"/>
              <a:gd name="T5" fmla="*/ 0 h 22"/>
              <a:gd name="T6" fmla="*/ 0 w 10"/>
              <a:gd name="T7" fmla="*/ 2147483647 h 22"/>
              <a:gd name="T8" fmla="*/ 2147483647 w 10"/>
              <a:gd name="T9" fmla="*/ 2147483647 h 22"/>
              <a:gd name="T10" fmla="*/ 2147483647 w 10"/>
              <a:gd name="T11" fmla="*/ 2147483647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22"/>
              <a:gd name="T20" fmla="*/ 10 w 10"/>
              <a:gd name="T21" fmla="*/ 22 h 2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22">
                <a:moveTo>
                  <a:pt x="8" y="22"/>
                </a:moveTo>
                <a:lnTo>
                  <a:pt x="8" y="0"/>
                </a:lnTo>
                <a:lnTo>
                  <a:pt x="4" y="0"/>
                </a:lnTo>
                <a:lnTo>
                  <a:pt x="0" y="20"/>
                </a:lnTo>
                <a:lnTo>
                  <a:pt x="10" y="20"/>
                </a:lnTo>
                <a:lnTo>
                  <a:pt x="8" y="2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71" name="Freeform 266"/>
          <p:cNvSpPr>
            <a:spLocks/>
          </p:cNvSpPr>
          <p:nvPr/>
        </p:nvSpPr>
        <p:spPr bwMode="auto">
          <a:xfrm>
            <a:off x="5130800" y="2905125"/>
            <a:ext cx="38100" cy="22225"/>
          </a:xfrm>
          <a:custGeom>
            <a:avLst/>
            <a:gdLst>
              <a:gd name="T0" fmla="*/ 0 w 24"/>
              <a:gd name="T1" fmla="*/ 2147483647 h 14"/>
              <a:gd name="T2" fmla="*/ 2147483647 w 24"/>
              <a:gd name="T3" fmla="*/ 0 h 14"/>
              <a:gd name="T4" fmla="*/ 2147483647 w 24"/>
              <a:gd name="T5" fmla="*/ 2147483647 h 14"/>
              <a:gd name="T6" fmla="*/ 2147483647 w 24"/>
              <a:gd name="T7" fmla="*/ 2147483647 h 14"/>
              <a:gd name="T8" fmla="*/ 2147483647 w 24"/>
              <a:gd name="T9" fmla="*/ 2147483647 h 14"/>
              <a:gd name="T10" fmla="*/ 2147483647 w 24"/>
              <a:gd name="T11" fmla="*/ 2147483647 h 14"/>
              <a:gd name="T12" fmla="*/ 2147483647 w 24"/>
              <a:gd name="T13" fmla="*/ 2147483647 h 14"/>
              <a:gd name="T14" fmla="*/ 0 w 24"/>
              <a:gd name="T15" fmla="*/ 2147483647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4"/>
              <a:gd name="T26" fmla="*/ 24 w 24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4">
                <a:moveTo>
                  <a:pt x="0" y="2"/>
                </a:moveTo>
                <a:lnTo>
                  <a:pt x="8" y="0"/>
                </a:lnTo>
                <a:lnTo>
                  <a:pt x="14" y="4"/>
                </a:lnTo>
                <a:lnTo>
                  <a:pt x="24" y="12"/>
                </a:lnTo>
                <a:lnTo>
                  <a:pt x="16" y="14"/>
                </a:lnTo>
                <a:lnTo>
                  <a:pt x="12" y="12"/>
                </a:lnTo>
                <a:lnTo>
                  <a:pt x="6" y="10"/>
                </a:lnTo>
                <a:lnTo>
                  <a:pt x="0" y="2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886" name="Rectangle 2"/>
          <p:cNvSpPr txBox="1">
            <a:spLocks noChangeArrowheads="1"/>
          </p:cNvSpPr>
          <p:nvPr/>
        </p:nvSpPr>
        <p:spPr bwMode="auto">
          <a:xfrm>
            <a:off x="642036" y="428625"/>
            <a:ext cx="7823200" cy="117157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err="1" smtClean="0">
                <a:solidFill>
                  <a:srgbClr val="000066"/>
                </a:solidFill>
                <a:latin typeface="Cambria" charset="0"/>
                <a:cs typeface="Calibri" charset="0"/>
              </a:rPr>
              <a:t>Paywall</a:t>
            </a:r>
            <a:r>
              <a:rPr lang="en-US" sz="6000" b="1" dirty="0" smtClean="0">
                <a:solidFill>
                  <a:srgbClr val="000066"/>
                </a:solidFill>
                <a:latin typeface="Cambria" charset="0"/>
                <a:cs typeface="Calibri" charset="0"/>
              </a:rPr>
              <a:t> debate</a:t>
            </a:r>
            <a:endParaRPr lang="en-US" sz="6000" b="1" dirty="0">
              <a:solidFill>
                <a:srgbClr val="000066"/>
              </a:solidFill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591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2065152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Spectrum of </a:t>
            </a:r>
          </a:p>
          <a:p>
            <a:pPr eaLnBrk="1" hangingPunct="1"/>
            <a:r>
              <a:rPr lang="en-US" sz="60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paywall</a:t>
            </a: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 options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780520"/>
            <a:ext cx="8411519" cy="2947573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Hard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Combination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Soft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95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Hard </a:t>
            </a:r>
            <a:r>
              <a:rPr lang="en-US" sz="60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paywall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781881"/>
            <a:ext cx="8411519" cy="486633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 subscription before any online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content accessed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Wall Street Journal, The Times of London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Risky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inflexible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and only for very confident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Works best if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targeting niche audience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dominant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in market already, can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provide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value-add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to content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Can be cut off from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social media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SEO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(variables)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6413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Combination </a:t>
            </a:r>
            <a:r>
              <a:rPr lang="en-US" sz="60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paywall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6121"/>
            <a:ext cx="8411519" cy="450994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Free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access to </a:t>
            </a: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select content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premiums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behind </a:t>
            </a:r>
            <a:r>
              <a:rPr lang="en-US" sz="26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6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Also known as “</a:t>
            </a:r>
            <a:r>
              <a:rPr lang="en-US" sz="26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freemium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model</a:t>
            </a: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Jury still out 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on experimental models</a:t>
            </a: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Boston Globe </a:t>
            </a: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 Web sites a model </a:t>
            </a: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plus “editor-select” Web sites like </a:t>
            </a: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Dallas Morning News</a:t>
            </a:r>
          </a:p>
          <a:p>
            <a:pPr eaLnBrk="1" hangingPunct="1">
              <a:defRPr/>
            </a:pPr>
            <a:endParaRPr lang="en-US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Preserves social media, SEO</a:t>
            </a:r>
          </a:p>
          <a:p>
            <a:pPr eaLnBrk="1" hangingPunct="1">
              <a:defRPr/>
            </a:pPr>
            <a:endParaRPr lang="en-US" sz="2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3089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114502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Soft </a:t>
            </a:r>
            <a:r>
              <a:rPr lang="en-US" sz="60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paywall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6121"/>
            <a:ext cx="8411519" cy="4600664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Typically the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metered model</a:t>
            </a:r>
          </a:p>
          <a:p>
            <a:pPr eaLnBrk="1" hangingPunct="1"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Free access to 5-20 articles/month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afterward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Also known as “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porous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</a:t>
            </a:r>
            <a:r>
              <a:rPr lang="en-US" sz="28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First developed by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Financial Times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upgraded by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York Times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with 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social media exception</a:t>
            </a:r>
          </a:p>
          <a:p>
            <a:pPr eaLnBrk="1" hangingPunct="1"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5146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6106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Paid content thresholds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6121"/>
            <a:ext cx="8411519" cy="269609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Big money in front of </a:t>
            </a:r>
            <a:r>
              <a:rPr lang="en-US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E-ticketing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Classifieds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Video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Communities</a:t>
            </a: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Obituaries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Big money behind </a:t>
            </a:r>
            <a:r>
              <a:rPr lang="en-US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paywall</a:t>
            </a:r>
            <a:endParaRPr lang="en-US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Your best content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Syndicated exclusives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414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Global best practices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6121"/>
            <a:ext cx="8411519" cy="269609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York Times: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gold standard with social media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exception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Helsingin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Sanomat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+ digital “combo” preferred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product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Financial Times: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288,000 readers consume FT on 2+ platforms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The Australian: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39,539 digital subs vs. 158,325 print subs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Gannett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monetizing existing print subscriber base with digital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Boston 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Globe: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dueling Web 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sites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Concord Monitor: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highly skeptical CEO now ambassador</a:t>
            </a:r>
          </a:p>
          <a:p>
            <a:pPr eaLnBrk="1" hangingPunct="1">
              <a:defRPr/>
            </a:pPr>
            <a:endParaRPr lang="en-US" sz="1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094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399" y="474907"/>
            <a:ext cx="8610601" cy="178932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What does the Post </a:t>
            </a:r>
          </a:p>
          <a:p>
            <a:pPr eaLnBrk="1" hangingPunct="1">
              <a:lnSpc>
                <a:spcPct val="90000"/>
              </a:lnSpc>
            </a:pPr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sale mean to you?</a:t>
            </a: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2582029"/>
            <a:ext cx="8188326" cy="420188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Create budget room for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experimentation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 one business model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will replace lost $$$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Challenge not ideation, but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systematic management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Transformation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requires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longer landing field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80000"/>
              </a:lnSpc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Challenge not journalism, but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audiences</a:t>
            </a:r>
          </a:p>
          <a:p>
            <a:pPr eaLnBrk="1" hangingPunct="1">
              <a:lnSpc>
                <a:spcPct val="80000"/>
              </a:lnSpc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645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6106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Focus on objectives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866121"/>
            <a:ext cx="8411519" cy="269609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If objective is big volumes of digital subscriptions …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Be prepared for under-performance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Elite brands succeeding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Non-elite brands not succeeding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	</a:t>
            </a:r>
            <a:endParaRPr lang="en-US" sz="1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If objective is protect print circulation base …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Evidence of success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Creates distinct value for content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Prepares market for multi-media subscription</a:t>
            </a:r>
          </a:p>
          <a:p>
            <a:pPr eaLnBrk="1" hangingPunct="1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Adds value for existing subscribers</a:t>
            </a:r>
          </a:p>
          <a:p>
            <a:pPr eaLnBrk="1" hangingPunct="1">
              <a:defRPr/>
            </a:pPr>
            <a:endParaRPr lang="en-US" sz="2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18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981200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Caution about</a:t>
            </a:r>
          </a:p>
          <a:p>
            <a:pPr algn="ctr" eaLnBrk="1" hangingPunct="1"/>
            <a:r>
              <a:rPr lang="en-US" sz="80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</a:t>
            </a:r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ulture change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0008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 txBox="1">
            <a:spLocks noChangeArrowheads="1"/>
          </p:cNvSpPr>
          <p:nvPr/>
        </p:nvSpPr>
        <p:spPr bwMode="auto">
          <a:xfrm>
            <a:off x="533400" y="615950"/>
            <a:ext cx="7823200" cy="20066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Link between culture and multi-media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17411" name="Rectangle 3"/>
          <p:cNvSpPr txBox="1">
            <a:spLocks noChangeArrowheads="1"/>
          </p:cNvSpPr>
          <p:nvPr/>
        </p:nvSpPr>
        <p:spPr bwMode="auto">
          <a:xfrm>
            <a:off x="592138" y="2832285"/>
            <a:ext cx="7823200" cy="36195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Wrong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people 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skill sets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Data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analytics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integration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cross-selling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fast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product development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consumer obsession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Can’t fully implement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multi-media</a:t>
            </a:r>
            <a:r>
              <a:rPr lang="en-US" sz="28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without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confronting newspaper culture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050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3" descr="IndustryTension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74" b="2315"/>
          <a:stretch>
            <a:fillRect/>
          </a:stretch>
        </p:blipFill>
        <p:spPr bwMode="auto">
          <a:xfrm>
            <a:off x="4448175" y="698500"/>
            <a:ext cx="4695825" cy="535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Rectangle 3"/>
          <p:cNvSpPr txBox="1">
            <a:spLocks noChangeArrowheads="1"/>
          </p:cNvSpPr>
          <p:nvPr/>
        </p:nvSpPr>
        <p:spPr bwMode="auto">
          <a:xfrm>
            <a:off x="584200" y="1733550"/>
            <a:ext cx="3987800" cy="453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66"/>
                </a:solidFill>
                <a:latin typeface="Cambria" charset="0"/>
              </a:rPr>
              <a:t>Too many print people touching digital</a:t>
            </a:r>
          </a:p>
          <a:p>
            <a:pPr eaLnBrk="1" hangingPunct="1"/>
            <a:endParaRPr lang="en-US" sz="2000">
              <a:solidFill>
                <a:srgbClr val="000066"/>
              </a:solidFill>
              <a:latin typeface="Cambria" charset="0"/>
            </a:endParaRPr>
          </a:p>
          <a:p>
            <a:pPr eaLnBrk="1" hangingPunct="1"/>
            <a:r>
              <a:rPr lang="en-US" sz="3200">
                <a:solidFill>
                  <a:srgbClr val="000066"/>
                </a:solidFill>
                <a:latin typeface="Cambria" charset="0"/>
              </a:rPr>
              <a:t>Not enough digital people touching print </a:t>
            </a:r>
          </a:p>
        </p:txBody>
      </p:sp>
      <p:sp>
        <p:nvSpPr>
          <p:cNvPr id="12292" name="Rectangle 2"/>
          <p:cNvSpPr txBox="1">
            <a:spLocks noChangeArrowheads="1"/>
          </p:cNvSpPr>
          <p:nvPr/>
        </p:nvSpPr>
        <p:spPr bwMode="auto">
          <a:xfrm>
            <a:off x="533400" y="396875"/>
            <a:ext cx="7823200" cy="74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>
                <a:solidFill>
                  <a:srgbClr val="000066"/>
                </a:solidFill>
                <a:latin typeface="Cambria" charset="0"/>
                <a:cs typeface="Calibri" charset="0"/>
              </a:rPr>
              <a:t>Key industry tension</a:t>
            </a:r>
          </a:p>
        </p:txBody>
      </p:sp>
    </p:spTree>
    <p:extLst>
      <p:ext uri="{BB962C8B-B14F-4D97-AF65-F5344CB8AC3E}">
        <p14:creationId xmlns:p14="http://schemas.microsoft.com/office/powerpoint/2010/main" val="222689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3"/>
          <p:cNvSpPr txBox="1">
            <a:spLocks noChangeArrowheads="1"/>
          </p:cNvSpPr>
          <p:nvPr/>
        </p:nvSpPr>
        <p:spPr bwMode="auto">
          <a:xfrm>
            <a:off x="1263650" y="2754313"/>
            <a:ext cx="979488" cy="5937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</a:t>
            </a:r>
          </a:p>
        </p:txBody>
      </p:sp>
      <p:sp>
        <p:nvSpPr>
          <p:cNvPr id="104451" name="Rectangle 1"/>
          <p:cNvSpPr>
            <a:spLocks noChangeArrowheads="1"/>
          </p:cNvSpPr>
          <p:nvPr/>
        </p:nvSpPr>
        <p:spPr bwMode="auto">
          <a:xfrm>
            <a:off x="538163" y="552450"/>
            <a:ext cx="37893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  <a:cs typeface="Calibri" charset="0"/>
              </a:rPr>
              <a:t>PEW | </a:t>
            </a:r>
            <a:r>
              <a:rPr lang="en-US" sz="2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ea typeface="ＭＳ Ｐゴシック" charset="-128"/>
                <a:cs typeface="Calibri" charset="0"/>
              </a:rPr>
              <a:t>UNITED STATES</a:t>
            </a:r>
            <a:endParaRPr lang="en-US" sz="20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ＭＳ Ｐゴシック" charset="-128"/>
            </a:endParaRPr>
          </a:p>
        </p:txBody>
      </p:sp>
      <p:sp>
        <p:nvSpPr>
          <p:cNvPr id="12292" name="Rectangle 2"/>
          <p:cNvSpPr txBox="1">
            <a:spLocks noChangeArrowheads="1"/>
          </p:cNvSpPr>
          <p:nvPr/>
        </p:nvSpPr>
        <p:spPr bwMode="auto">
          <a:xfrm>
            <a:off x="525463" y="890588"/>
            <a:ext cx="8155550" cy="1717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Where did you get your news yesterday?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211973" name="Rectangle 3"/>
          <p:cNvSpPr txBox="1">
            <a:spLocks noChangeArrowheads="1"/>
          </p:cNvSpPr>
          <p:nvPr/>
        </p:nvSpPr>
        <p:spPr bwMode="auto">
          <a:xfrm>
            <a:off x="2366963" y="3263900"/>
            <a:ext cx="1582737" cy="59213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43%</a:t>
            </a:r>
            <a:endParaRPr 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211974" name="Rectangle 3"/>
          <p:cNvSpPr txBox="1">
            <a:spLocks noChangeArrowheads="1"/>
          </p:cNvSpPr>
          <p:nvPr/>
        </p:nvSpPr>
        <p:spPr bwMode="auto">
          <a:xfrm>
            <a:off x="4129088" y="3698875"/>
            <a:ext cx="1584325" cy="59213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35%</a:t>
            </a:r>
            <a:endParaRPr 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616700" y="4133144"/>
            <a:ext cx="158432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29%</a:t>
            </a:r>
            <a:endParaRPr 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211976" name="Rectangle 3"/>
          <p:cNvSpPr txBox="1">
            <a:spLocks noChangeArrowheads="1"/>
          </p:cNvSpPr>
          <p:nvPr/>
        </p:nvSpPr>
        <p:spPr bwMode="auto">
          <a:xfrm>
            <a:off x="856527" y="4786313"/>
            <a:ext cx="1413598" cy="592137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211977" name="Rectangle 3"/>
          <p:cNvSpPr txBox="1">
            <a:spLocks noChangeArrowheads="1"/>
          </p:cNvSpPr>
          <p:nvPr/>
        </p:nvSpPr>
        <p:spPr bwMode="auto">
          <a:xfrm>
            <a:off x="2443163" y="5075238"/>
            <a:ext cx="1582737" cy="5937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24%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211978" name="Rectangle 3"/>
          <p:cNvSpPr txBox="1">
            <a:spLocks noChangeArrowheads="1"/>
          </p:cNvSpPr>
          <p:nvPr/>
        </p:nvSpPr>
        <p:spPr bwMode="auto">
          <a:xfrm>
            <a:off x="4149725" y="4657800"/>
            <a:ext cx="1582738" cy="5937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29%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6643025" y="3161888"/>
            <a:ext cx="158432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39%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211980" name="Rectangle 3"/>
          <p:cNvSpPr txBox="1">
            <a:spLocks noChangeArrowheads="1"/>
          </p:cNvSpPr>
          <p:nvPr/>
        </p:nvSpPr>
        <p:spPr bwMode="auto">
          <a:xfrm>
            <a:off x="2335213" y="5656263"/>
            <a:ext cx="4732337" cy="5937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2004</a:t>
            </a:r>
            <a:r>
              <a:rPr lang="en-US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		2008		</a:t>
            </a:r>
            <a:r>
              <a:rPr lang="en-US" sz="20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2012</a:t>
            </a:r>
            <a:endParaRPr lang="en-US" sz="20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>
            <a:off x="2482850" y="3035300"/>
            <a:ext cx="2043113" cy="576263"/>
          </a:xfrm>
          <a:prstGeom prst="line">
            <a:avLst/>
          </a:prstGeom>
          <a:ln w="1905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4498975" y="3609975"/>
            <a:ext cx="2111375" cy="681038"/>
          </a:xfrm>
          <a:prstGeom prst="line">
            <a:avLst/>
          </a:prstGeom>
          <a:ln w="1905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sm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2492375" y="3609975"/>
            <a:ext cx="4117975" cy="1439863"/>
          </a:xfrm>
          <a:prstGeom prst="line">
            <a:avLst/>
          </a:prstGeom>
          <a:ln w="190500" cap="flat" cmpd="sng" algn="ctr">
            <a:solidFill>
              <a:srgbClr val="FFFF00"/>
            </a:solidFill>
            <a:prstDash val="solid"/>
            <a:round/>
            <a:headEnd type="none" w="med" len="med"/>
            <a:tailEnd type="triangle" w="sm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9931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 txBox="1">
            <a:spLocks noChangeArrowheads="1"/>
          </p:cNvSpPr>
          <p:nvPr/>
        </p:nvSpPr>
        <p:spPr bwMode="auto">
          <a:xfrm>
            <a:off x="0" y="2070100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7200" b="1">
                <a:solidFill>
                  <a:srgbClr val="FFFFFF"/>
                </a:solidFill>
                <a:latin typeface="Cambria" charset="0"/>
                <a:cs typeface="Calibri" charset="0"/>
              </a:rPr>
              <a:t>Why</a:t>
            </a:r>
          </a:p>
          <a:p>
            <a:pPr algn="ctr" eaLnBrk="1" hangingPunct="1"/>
            <a:r>
              <a:rPr lang="en-US" sz="7200" b="1">
                <a:solidFill>
                  <a:srgbClr val="FFFFFF"/>
                </a:solidFill>
                <a:latin typeface="Cambria" charset="0"/>
                <a:cs typeface="Calibri" charset="0"/>
              </a:rPr>
              <a:t> </a:t>
            </a:r>
            <a:r>
              <a:rPr lang="ja-JP" altLang="en-US" sz="7200" b="1">
                <a:solidFill>
                  <a:srgbClr val="FFFFFF"/>
                </a:solidFill>
                <a:latin typeface="Cambria" charset="0"/>
                <a:cs typeface="Calibri" charset="0"/>
              </a:rPr>
              <a:t>“</a:t>
            </a:r>
            <a:r>
              <a:rPr lang="en-US" sz="7200" b="1">
                <a:solidFill>
                  <a:srgbClr val="FFFFFF"/>
                </a:solidFill>
                <a:latin typeface="Cambria" charset="0"/>
                <a:cs typeface="Calibri" charset="0"/>
              </a:rPr>
              <a:t>newspapers</a:t>
            </a:r>
            <a:r>
              <a:rPr lang="ja-JP" altLang="en-US" sz="7200" b="1">
                <a:solidFill>
                  <a:srgbClr val="FFFFFF"/>
                </a:solidFill>
                <a:latin typeface="Cambria" charset="0"/>
                <a:cs typeface="Calibri" charset="0"/>
              </a:rPr>
              <a:t>”</a:t>
            </a:r>
            <a:endParaRPr lang="en-US" sz="7200" b="1">
              <a:solidFill>
                <a:srgbClr val="FFFFFF"/>
              </a:solidFill>
              <a:latin typeface="Cambria" charset="0"/>
              <a:cs typeface="Calibri" charset="0"/>
            </a:endParaRPr>
          </a:p>
        </p:txBody>
      </p:sp>
      <p:pic>
        <p:nvPicPr>
          <p:cNvPr id="31747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376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Where culture change points us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200" y="2860033"/>
            <a:ext cx="7437438" cy="3679019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Foundation</a:t>
            </a:r>
            <a:r>
              <a:rPr lang="en-US" sz="3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multi-media 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company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ways of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identifying value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ways of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defining success</a:t>
            </a:r>
          </a:p>
          <a:p>
            <a:pPr eaLnBrk="1" hangingPunct="1">
              <a:defRPr/>
            </a:pPr>
            <a:endParaRPr lang="en-US" sz="1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ways to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reward success</a:t>
            </a:r>
          </a:p>
          <a:p>
            <a:pPr eaLnBrk="1" hangingPunct="1">
              <a:defRPr/>
            </a:pPr>
            <a:endParaRPr lang="en-US" sz="1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perception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by market</a:t>
            </a:r>
          </a:p>
          <a:p>
            <a:pPr eaLnBrk="1" hangingPunct="1">
              <a:defRPr/>
            </a:pPr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600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5063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7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Faces of culture change</a:t>
            </a:r>
            <a:endParaRPr lang="en-US" sz="72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200" y="2871054"/>
            <a:ext cx="811618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Journal Register Company: 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digital-first</a:t>
            </a:r>
            <a:endParaRPr lang="en-US" sz="1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Västerbottens-Kuriren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culture audit</a:t>
            </a:r>
            <a:endParaRPr lang="en-US" sz="1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Schibsted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all employees Brand Academy</a:t>
            </a:r>
            <a:endParaRPr lang="en-US" sz="14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Deseret Media: 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digitally innovate outside core</a:t>
            </a:r>
            <a:endParaRPr lang="en-US" sz="1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IDG: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digital for growth, print for profit</a:t>
            </a:r>
          </a:p>
          <a:p>
            <a:pPr eaLnBrk="1" hangingPunct="1">
              <a:defRPr/>
            </a:pPr>
            <a:endParaRPr lang="en-US" sz="8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Fredriksstad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Blad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: 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+ digital jobs</a:t>
            </a:r>
          </a:p>
        </p:txBody>
      </p:sp>
    </p:spTree>
    <p:extLst>
      <p:ext uri="{BB962C8B-B14F-4D97-AF65-F5344CB8AC3E}">
        <p14:creationId xmlns:p14="http://schemas.microsoft.com/office/powerpoint/2010/main" val="324843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5063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1 market, 2 companies and approach to culture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200" y="2590800"/>
            <a:ext cx="81026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Market situation: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advertising 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disappearing since 2008</a:t>
            </a:r>
          </a:p>
          <a:p>
            <a:pPr eaLnBrk="1" hangingPunct="1">
              <a:defRPr/>
            </a:pP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Classified advertising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disappear in print to digital</a:t>
            </a:r>
          </a:p>
          <a:p>
            <a:pPr eaLnBrk="1" hangingPunct="1">
              <a:defRPr/>
            </a:pP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Mobile devices 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flood market, shifting consumption</a:t>
            </a:r>
          </a:p>
          <a:p>
            <a:pPr eaLnBrk="1" hangingPunct="1">
              <a:defRPr/>
            </a:pP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do 2 competitors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react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and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manage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?</a:t>
            </a:r>
          </a:p>
          <a:p>
            <a:pPr eaLnBrk="1" hangingPunct="1">
              <a:defRPr/>
            </a:pP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Good job: speed, agility, radical solutions</a:t>
            </a:r>
          </a:p>
        </p:txBody>
      </p:sp>
    </p:spTree>
    <p:extLst>
      <p:ext uri="{BB962C8B-B14F-4D97-AF65-F5344CB8AC3E}">
        <p14:creationId xmlns:p14="http://schemas.microsoft.com/office/powerpoint/2010/main" val="1592867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5063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1 market, 2 companies and approach to culture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200" y="2387600"/>
            <a:ext cx="37592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defRPr/>
            </a:pPr>
            <a:r>
              <a:rPr lang="en-US" sz="18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Company 1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</a:t>
            </a: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organised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from geography-based newspapers to cross-functional teams nationally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Google-</a:t>
            </a: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fied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offices: nobody has desk, first-come/first-served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CEO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criss-crossing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country selling “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change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to employees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Aiming to become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magnet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young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employees</a:t>
            </a: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876800" y="2387600"/>
            <a:ext cx="37592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defRPr/>
            </a:pPr>
            <a:r>
              <a:rPr lang="en-US" sz="18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Company 2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Invested in structured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transformation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people management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Hackathons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re-positioning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technologists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as rock stars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</a:t>
            </a:r>
            <a:r>
              <a:rPr lang="en-US" sz="1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organised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advertising sales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Push for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physical change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 building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Aiming to become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magnet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young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employees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393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5063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54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1 market, 2 companies and approach to culture</a:t>
            </a:r>
            <a:endParaRPr lang="en-US" sz="54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200" y="2387600"/>
            <a:ext cx="37592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defRPr/>
            </a:pPr>
            <a:r>
              <a:rPr lang="en-US" sz="18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Company 1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</a:t>
            </a: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organised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from geography-based newspapers to cross-functional teams nationally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Google-</a:t>
            </a: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fied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offices: nobody has desk, first-come/first-served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CEO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criss-crossing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country selling “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change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to employees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Aiming to become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magnet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young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employees</a:t>
            </a: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876800" y="2387600"/>
            <a:ext cx="37592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 eaLnBrk="1" hangingPunct="1">
              <a:defRPr/>
            </a:pPr>
            <a:r>
              <a:rPr lang="en-US" sz="18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Company 2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Invested in structured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transformation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people management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Hackathons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re-positioning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technologists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as rock stars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Re-</a:t>
            </a:r>
            <a:r>
              <a:rPr lang="en-US" sz="1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organised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advertising sales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Push for </a:t>
            </a:r>
            <a:r>
              <a:rPr lang="en-US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physical change </a:t>
            </a:r>
            <a:r>
              <a:rPr lang="en-US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 building</a:t>
            </a: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Aiming to become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magnet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for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young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digital</a:t>
            </a:r>
            <a:r>
              <a:rPr 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employees</a:t>
            </a:r>
          </a:p>
          <a:p>
            <a:pPr eaLnBrk="1" hangingPunct="1">
              <a:defRPr/>
            </a:pPr>
            <a:endParaRPr 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endParaRPr lang="en-US" sz="18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876800" y="2387600"/>
            <a:ext cx="3911600" cy="37846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H="1">
            <a:off x="4876800" y="2362200"/>
            <a:ext cx="3581400" cy="39624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3213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2" descr="NewspaperDeat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7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608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50635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Culture change </a:t>
            </a:r>
          </a:p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fatigue is emerging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584200" y="2819400"/>
            <a:ext cx="8102600" cy="4699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defRPr/>
            </a:pP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much change can be pushed through “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eye of the needle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</a:t>
            </a:r>
          </a:p>
          <a:p>
            <a:pPr eaLnBrk="1" hangingPunct="1">
              <a:defRPr/>
            </a:pPr>
            <a:endParaRPr lang="en-US" sz="1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to make “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change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” part of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corporate culture</a:t>
            </a:r>
          </a:p>
          <a:p>
            <a:pPr eaLnBrk="1" hangingPunct="1">
              <a:defRPr/>
            </a:pPr>
            <a:endParaRPr lang="en-US" sz="16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Requirement: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structured approach 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innovation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transformation</a:t>
            </a:r>
          </a:p>
          <a:p>
            <a:pPr eaLnBrk="1" hangingPunct="1">
              <a:defRPr/>
            </a:pPr>
            <a:endParaRPr lang="en-US" sz="16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People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management, </a:t>
            </a: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expectations</a:t>
            </a:r>
            <a:r>
              <a:rPr 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management</a:t>
            </a:r>
          </a:p>
        </p:txBody>
      </p:sp>
    </p:spTree>
    <p:extLst>
      <p:ext uri="{BB962C8B-B14F-4D97-AF65-F5344CB8AC3E}">
        <p14:creationId xmlns:p14="http://schemas.microsoft.com/office/powerpoint/2010/main" val="3765878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344686"/>
            <a:ext cx="91440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8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Conclusion</a:t>
            </a:r>
            <a:endParaRPr lang="en-US" sz="8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6267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533400" y="474908"/>
            <a:ext cx="82550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Summary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  <p:sp>
        <p:nvSpPr>
          <p:cNvPr id="32773" name="Rectangle 3"/>
          <p:cNvSpPr txBox="1">
            <a:spLocks noChangeArrowheads="1"/>
          </p:cNvSpPr>
          <p:nvPr/>
        </p:nvSpPr>
        <p:spPr bwMode="auto">
          <a:xfrm>
            <a:off x="584199" y="1981200"/>
            <a:ext cx="8559801" cy="468877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Slow-motion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transition</a:t>
            </a: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to multi-media companies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We are in the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same funnel, 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but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different points in funnel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News </a:t>
            </a:r>
            <a:r>
              <a:rPr lang="en-US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brands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across platforms = limitless opportunities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Fill hole of print advertising with 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10+ revenue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opportunities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Amortize culture change </a:t>
            </a:r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over long-term, not short-term spasms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Neither print nor digital …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print + digital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783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2857500"/>
            <a:ext cx="8444391" cy="32460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Speaking </a:t>
            </a:r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truth to power</a:t>
            </a:r>
          </a:p>
          <a:p>
            <a:pPr eaLnBrk="1" hangingPunct="1"/>
            <a:endParaRPr lang="en-US" sz="36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Expanding access </a:t>
            </a:r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 the truth</a:t>
            </a:r>
            <a:endParaRPr lang="en-US" sz="36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endParaRPr lang="en-US" sz="3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Monetizing</a:t>
            </a:r>
            <a:r>
              <a:rPr lang="en-US" sz="3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that access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6673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History of journalism in bundle</a:t>
            </a:r>
            <a:r>
              <a:rPr lang="en-US" sz="6000" b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, 1556-2013</a:t>
            </a:r>
            <a:endParaRPr lang="en-US" sz="60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967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2068710"/>
            <a:ext cx="8444391" cy="40005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to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de-link print and words</a:t>
            </a:r>
          </a:p>
          <a:p>
            <a:pPr eaLnBrk="1" hangingPunct="1"/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Retain perceived value in consumer’s mind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(regardless of shell)</a:t>
            </a:r>
          </a:p>
          <a:p>
            <a:pPr eaLnBrk="1" hangingPunct="1"/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Internally organize for 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multi-media</a:t>
            </a:r>
          </a:p>
          <a:p>
            <a:pPr eaLnBrk="1" hangingPunct="1"/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6673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Today’s challenge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807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2000130"/>
            <a:ext cx="8444391" cy="40005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Flexibility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of business model</a:t>
            </a:r>
          </a:p>
          <a:p>
            <a:pPr eaLnBrk="1" hangingPunct="1"/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Speed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of execution, decision-making</a:t>
            </a:r>
          </a:p>
          <a:p>
            <a:pPr eaLnBrk="1" hangingPunct="1"/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Go in direction of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how people consume us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6673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Our reinvention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242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2994540"/>
            <a:ext cx="8444391" cy="40005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Value =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breadth, size, scope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Generic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print bundle aimed at </a:t>
            </a: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generic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audience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Technology pulling us toward </a:t>
            </a: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hierarchy of relevance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6673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Culture of the print bundle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636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2000130"/>
            <a:ext cx="8444391" cy="40005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End-all, be-all 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architectural model?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Branding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vehicle?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Reverse-publishing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vehicle?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Monetization</a:t>
            </a:r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 vehicle?</a:t>
            </a:r>
          </a:p>
          <a:p>
            <a:pPr eaLnBrk="1" hangingPunct="1"/>
            <a:endParaRPr lang="en-US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Or does print go away?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56673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Confront print value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757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84199" y="3829050"/>
            <a:ext cx="8444391" cy="217158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Yesterday’s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culture</a:t>
            </a:r>
          </a:p>
          <a:p>
            <a:pPr eaLnBrk="1" hangingPunct="1"/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Today’s need to deliver a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number</a:t>
            </a:r>
          </a:p>
          <a:p>
            <a:pPr eaLnBrk="1" hangingPunct="1"/>
            <a:endParaRPr lang="en-US" sz="3200" dirty="0" smtClean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  <a:p>
            <a:pPr eaLnBrk="1" hangingPunct="1"/>
            <a:r>
              <a:rPr lang="en-US" sz="3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Tomorrow’s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</a:rPr>
              <a:t>deadline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33400" y="418148"/>
            <a:ext cx="8166100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Nice words that bring order to chaos of transformation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861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2"/>
          <p:cNvSpPr txBox="1">
            <a:spLocks noChangeArrowheads="1"/>
          </p:cNvSpPr>
          <p:nvPr/>
        </p:nvSpPr>
        <p:spPr bwMode="auto">
          <a:xfrm>
            <a:off x="602849" y="399637"/>
            <a:ext cx="7811945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9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charset="0"/>
                <a:cs typeface="Calibri" charset="0"/>
              </a:rPr>
              <a:t>The clock is ticking …</a:t>
            </a: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51075" y="3692799"/>
            <a:ext cx="7867889" cy="74930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600" dirty="0" smtClean="0">
                <a:solidFill>
                  <a:srgbClr val="FFFF00"/>
                </a:solidFill>
                <a:latin typeface="Cambria" charset="0"/>
                <a:cs typeface="Calibri" charset="0"/>
              </a:rPr>
              <a:t>New sense of urgency needed</a:t>
            </a:r>
          </a:p>
          <a:p>
            <a:pPr eaLnBrk="1" hangingPunct="1"/>
            <a:endParaRPr lang="en-US" sz="2800" dirty="0" smtClean="0">
              <a:solidFill>
                <a:srgbClr val="FFFF00"/>
              </a:solidFill>
              <a:latin typeface="Cambria" charset="0"/>
              <a:cs typeface="Calibri" charset="0"/>
            </a:endParaRPr>
          </a:p>
          <a:p>
            <a:pPr eaLnBrk="1" hangingPunct="1"/>
            <a:r>
              <a:rPr lang="en-US" sz="3600" dirty="0" smtClean="0">
                <a:solidFill>
                  <a:srgbClr val="FFFF00"/>
                </a:solidFill>
                <a:latin typeface="Cambria" charset="0"/>
                <a:cs typeface="Calibri" charset="0"/>
              </a:rPr>
              <a:t>Transform, innovate now</a:t>
            </a:r>
          </a:p>
          <a:p>
            <a:pPr eaLnBrk="1" hangingPunct="1"/>
            <a:endParaRPr lang="en-US" sz="2800" dirty="0" smtClean="0">
              <a:solidFill>
                <a:srgbClr val="FFFF00"/>
              </a:solidFill>
              <a:latin typeface="Cambria" charset="0"/>
              <a:cs typeface="Calibri" charset="0"/>
            </a:endParaRPr>
          </a:p>
          <a:p>
            <a:pPr eaLnBrk="1" hangingPunct="1"/>
            <a:r>
              <a:rPr lang="en-US" sz="3600" dirty="0">
                <a:solidFill>
                  <a:srgbClr val="FFFF00"/>
                </a:solidFill>
                <a:latin typeface="Cambria" charset="0"/>
                <a:cs typeface="Calibri" charset="0"/>
              </a:rPr>
              <a:t>A</a:t>
            </a:r>
            <a:r>
              <a:rPr lang="en-US" sz="3600" dirty="0" smtClean="0">
                <a:solidFill>
                  <a:srgbClr val="FFFF00"/>
                </a:solidFill>
                <a:latin typeface="Cambria" charset="0"/>
                <a:cs typeface="Calibri" charset="0"/>
              </a:rPr>
              <a:t>djust to exponential times</a:t>
            </a:r>
          </a:p>
        </p:txBody>
      </p:sp>
    </p:spTree>
    <p:extLst>
      <p:ext uri="{BB962C8B-B14F-4D97-AF65-F5344CB8AC3E}">
        <p14:creationId xmlns:p14="http://schemas.microsoft.com/office/powerpoint/2010/main" val="263573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</TotalTime>
  <Words>2897</Words>
  <Application>Microsoft Office PowerPoint</Application>
  <PresentationFormat>Skjermfremvisning (4:3)</PresentationFormat>
  <Paragraphs>1023</Paragraphs>
  <Slides>100</Slides>
  <Notes>97</Notes>
  <HiddenSlides>0</HiddenSlides>
  <MMClips>0</MMClips>
  <ScaleCrop>false</ScaleCrop>
  <HeadingPairs>
    <vt:vector size="4" baseType="variant">
      <vt:variant>
        <vt:lpstr>Tema</vt:lpstr>
      </vt:variant>
      <vt:variant>
        <vt:i4>7</vt:i4>
      </vt:variant>
      <vt:variant>
        <vt:lpstr>Lysbildetitler</vt:lpstr>
      </vt:variant>
      <vt:variant>
        <vt:i4>100</vt:i4>
      </vt:variant>
    </vt:vector>
  </HeadingPairs>
  <TitlesOfParts>
    <vt:vector size="107" baseType="lpstr">
      <vt:lpstr>Default Design</vt:lpstr>
      <vt:lpstr>2_Default Design</vt:lpstr>
      <vt:lpstr>1_Default Design</vt:lpstr>
      <vt:lpstr>Office Theme</vt:lpstr>
      <vt:lpstr>5_Default Design</vt:lpstr>
      <vt:lpstr>7_Default Design</vt:lpstr>
      <vt:lpstr>3_Default Design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About INMA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  <vt:lpstr>PowerPoint-presentasjon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ExecutiveDir</dc:creator>
  <cp:lastModifiedBy>SmartDialog</cp:lastModifiedBy>
  <cp:revision>46</cp:revision>
  <dcterms:modified xsi:type="dcterms:W3CDTF">2013-11-04T07:28:56Z</dcterms:modified>
</cp:coreProperties>
</file>